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5_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2E_EDA3DC76.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Lst>
  <p:notesMasterIdLst>
    <p:notesMasterId r:id="rId33"/>
  </p:notesMasterIdLst>
  <p:sldIdLst>
    <p:sldId id="314" r:id="rId5"/>
    <p:sldId id="258" r:id="rId6"/>
    <p:sldId id="308" r:id="rId7"/>
    <p:sldId id="309" r:id="rId8"/>
    <p:sldId id="272" r:id="rId9"/>
    <p:sldId id="260" r:id="rId10"/>
    <p:sldId id="264" r:id="rId11"/>
    <p:sldId id="259" r:id="rId12"/>
    <p:sldId id="300" r:id="rId13"/>
    <p:sldId id="263" r:id="rId14"/>
    <p:sldId id="261" r:id="rId15"/>
    <p:sldId id="301" r:id="rId16"/>
    <p:sldId id="302" r:id="rId17"/>
    <p:sldId id="303" r:id="rId18"/>
    <p:sldId id="304" r:id="rId19"/>
    <p:sldId id="307" r:id="rId20"/>
    <p:sldId id="266" r:id="rId21"/>
    <p:sldId id="274" r:id="rId22"/>
    <p:sldId id="267" r:id="rId23"/>
    <p:sldId id="305" r:id="rId24"/>
    <p:sldId id="273" r:id="rId25"/>
    <p:sldId id="306" r:id="rId26"/>
    <p:sldId id="277" r:id="rId27"/>
    <p:sldId id="310" r:id="rId28"/>
    <p:sldId id="311" r:id="rId29"/>
    <p:sldId id="299" r:id="rId30"/>
    <p:sldId id="278" r:id="rId31"/>
    <p:sldId id="313" r:id="rId32"/>
  </p:sldIdLst>
  <p:sldSz cx="9144000" cy="5143500" type="screen16x9"/>
  <p:notesSz cx="6858000" cy="9144000"/>
  <p:embeddedFontLst>
    <p:embeddedFont>
      <p:font typeface="Century Gothic" panose="020B0502020202020204" pitchFamily="34" charset="0"/>
      <p:regular r:id="rId34"/>
      <p:bold r:id="rId35"/>
      <p:italic r:id="rId36"/>
      <p:boldItalic r:id="rId37"/>
    </p:embeddedFont>
    <p:embeddedFont>
      <p:font typeface="Comic Sans MS" panose="030F0702030302020204" pitchFamily="66" charset="0"/>
      <p:regular r:id="rId38"/>
      <p:bold r:id="rId39"/>
      <p:italic r:id="rId40"/>
      <p:boldItalic r:id="rId41"/>
    </p:embeddedFont>
    <p:embeddedFont>
      <p:font typeface="Montserrat" panose="00000500000000000000" pitchFamily="2" charset="0"/>
      <p:regular r:id="rId42"/>
      <p:bold r:id="rId43"/>
      <p:italic r:id="rId44"/>
      <p:boldItalic r:id="rId45"/>
    </p:embeddedFont>
    <p:embeddedFont>
      <p:font typeface="Montserrat Medium" panose="00000600000000000000" pitchFamily="2" charset="0"/>
      <p:regular r:id="rId46"/>
      <p:bold r:id="rId47"/>
      <p:italic r:id="rId48"/>
      <p:boldItalic r:id="rId49"/>
    </p:embeddedFont>
    <p:embeddedFont>
      <p:font typeface="Montserrat SemiBold" panose="00000700000000000000" pitchFamily="2" charset="0"/>
      <p:regular r:id="rId50"/>
      <p:bold r:id="rId51"/>
      <p:italic r:id="rId52"/>
      <p:boldItalic r:id="rId53"/>
    </p:embeddedFont>
    <p:embeddedFont>
      <p:font typeface="PT Serif" panose="020A0603040505020204" pitchFamily="18" charset="0"/>
      <p:regular r:id="rId54"/>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C12A4B-47D5-915E-B7B4-174BE02FE227}" name="xanthich@eepf.gr" initials="xa" userId="S::xanthich_eepf.gr#ext#@apre.onmicrosoft.com::807cb1c3-744b-45df-906c-1ddb5481d4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FF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385120-E12D-44E5-9F20-95FFF2CE250E}">
  <a:tblStyle styleId="{D6385120-E12D-44E5-9F20-95FFF2CE25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1283" autoAdjust="0"/>
  </p:normalViewPr>
  <p:slideViewPr>
    <p:cSldViewPr>
      <p:cViewPr varScale="1">
        <p:scale>
          <a:sx n="133" d="100"/>
          <a:sy n="133" d="100"/>
        </p:scale>
        <p:origin x="984" y="1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 Id="rId60" Type="http://schemas.microsoft.com/office/2018/10/relationships/authors" Target="authors.xml"/></Relationships>
</file>

<file path=ppt/comments/modernComment_105_0.xml><?xml version="1.0" encoding="utf-8"?>
<p188:cmLst xmlns:a="http://schemas.openxmlformats.org/drawingml/2006/main" xmlns:r="http://schemas.openxmlformats.org/officeDocument/2006/relationships" xmlns:p188="http://schemas.microsoft.com/office/powerpoint/2018/8/main">
  <p188:cm id="{83109328-8CD5-43F4-A670-4E8181413129}" authorId="{02C12A4B-47D5-915E-B7B4-174BE02FE227}" created="2024-08-22T10:37:14.583">
    <ac:deMkLst xmlns:ac="http://schemas.microsoft.com/office/drawing/2013/main/command">
      <pc:docMk xmlns:pc="http://schemas.microsoft.com/office/powerpoint/2013/main/command"/>
      <pc:sldMk xmlns:pc="http://schemas.microsoft.com/office/powerpoint/2013/main/command" cId="0" sldId="261"/>
      <ac:picMk id="2050" creationId="{00000000-0000-0000-0000-000000000000}"/>
    </ac:deMkLst>
    <p188:txBody>
      <a:bodyPr/>
      <a:lstStyle/>
      <a:p>
        <a:r>
          <a:rPr lang="en-US"/>
          <a:t>are these cards available on other languages or do we need to translate them?</a:t>
        </a:r>
      </a:p>
    </p188:txBody>
  </p188:cm>
</p188:cmLst>
</file>

<file path=ppt/comments/modernComment_12E_EDA3DC76.xml><?xml version="1.0" encoding="utf-8"?>
<p188:cmLst xmlns:a="http://schemas.openxmlformats.org/drawingml/2006/main" xmlns:r="http://schemas.openxmlformats.org/officeDocument/2006/relationships" xmlns:p188="http://schemas.microsoft.com/office/powerpoint/2018/8/main">
  <p188:cm id="{1B00F9AC-ECF3-4DC5-ADAA-0E71F4735985}" authorId="{02C12A4B-47D5-915E-B7B4-174BE02FE227}" created="2024-08-22T10:17:05.627">
    <pc:sldMkLst xmlns:pc="http://schemas.microsoft.com/office/powerpoint/2013/main/command">
      <pc:docMk/>
      <pc:sldMk cId="3986938998" sldId="302"/>
    </pc:sldMkLst>
    <p188:txBody>
      <a:bodyPr/>
      <a:lstStyle/>
      <a:p>
        <a:r>
          <a:rPr lang="en-US"/>
          <a:t>  Please replace with sceenshot from Bioeconomy book for kids in your language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814308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8e1ad7fe7_1_24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8e1ad7fe7_1_24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teachers shows the students examples of more bio-based products</a:t>
            </a:r>
            <a:r>
              <a:rPr lang="en-US" baseline="0" dirty="0"/>
              <a:t> and explains the stages of turning the poo into a notebook.</a:t>
            </a:r>
            <a:endParaRPr lang="el-GR" dirty="0"/>
          </a:p>
        </p:txBody>
      </p:sp>
    </p:spTree>
    <p:extLst>
      <p:ext uri="{BB962C8B-B14F-4D97-AF65-F5344CB8AC3E}">
        <p14:creationId xmlns:p14="http://schemas.microsoft.com/office/powerpoint/2010/main" val="3049807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teachers asks</a:t>
            </a:r>
            <a:r>
              <a:rPr lang="en-US" baseline="0" dirty="0"/>
              <a:t> the students if they can wear something made of milk and explains how a soft and sustainable material can be made from the liquid left over from processing milk.</a:t>
            </a:r>
            <a:endParaRPr lang="el-GR" dirty="0"/>
          </a:p>
        </p:txBody>
      </p:sp>
    </p:spTree>
    <p:extLst>
      <p:ext uri="{BB962C8B-B14F-4D97-AF65-F5344CB8AC3E}">
        <p14:creationId xmlns:p14="http://schemas.microsoft.com/office/powerpoint/2010/main" val="3402107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teachers asks</a:t>
            </a:r>
            <a:r>
              <a:rPr lang="en-US" baseline="0" dirty="0"/>
              <a:t> the students if they have ever thought that we can use fishing waste to make something new. The s/he explains that if we process fishing waste we can produce cosmetics, accessories, building bricks, food supplements and sunscreen.</a:t>
            </a:r>
            <a:endParaRPr lang="el-GR" dirty="0"/>
          </a:p>
        </p:txBody>
      </p:sp>
    </p:spTree>
    <p:extLst>
      <p:ext uri="{BB962C8B-B14F-4D97-AF65-F5344CB8AC3E}">
        <p14:creationId xmlns:p14="http://schemas.microsoft.com/office/powerpoint/2010/main" val="450543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teacher</a:t>
            </a:r>
            <a:r>
              <a:rPr lang="en-US" baseline="0" dirty="0"/>
              <a:t> checks the students’ understanding  through this “Trash or Treasure” matching activity / assessment</a:t>
            </a:r>
            <a:endParaRPr lang="el-GR" dirty="0"/>
          </a:p>
        </p:txBody>
      </p:sp>
    </p:spTree>
    <p:extLst>
      <p:ext uri="{BB962C8B-B14F-4D97-AF65-F5344CB8AC3E}">
        <p14:creationId xmlns:p14="http://schemas.microsoft.com/office/powerpoint/2010/main" val="596063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8e1ad7fe7_1_24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88e1ad7fe7_1_24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8988948c82_0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8988948c82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 teacher asks the students to draw a renewable biological resource or a bio-product we get from it. Alternatively, the teacher can give them visuals /pictures of resources and products</a:t>
            </a:r>
            <a:endParaRPr lang="el-GR" sz="1100" b="0" i="0" u="none" strike="noStrike" cap="none" dirty="0">
              <a:solidFill>
                <a:srgbClr val="000000"/>
              </a:solidFill>
              <a:effectLst/>
              <a:latin typeface="Arial"/>
              <a:ea typeface="Arial"/>
              <a:cs typeface="Arial"/>
              <a:sym typeface="Arial"/>
            </a:endParaRPr>
          </a:p>
          <a:p>
            <a:pPr marL="158750" indent="0">
              <a:buNone/>
            </a:pPr>
            <a:r>
              <a:rPr lang="en-US" sz="1100" b="1" i="0" u="none" strike="noStrike" cap="none" dirty="0">
                <a:solidFill>
                  <a:srgbClr val="000000"/>
                </a:solidFill>
                <a:effectLst/>
                <a:latin typeface="Arial"/>
                <a:ea typeface="Arial"/>
                <a:cs typeface="Arial"/>
                <a:sym typeface="Arial"/>
              </a:rPr>
              <a:t>Project:</a:t>
            </a:r>
            <a:r>
              <a:rPr lang="en-US" sz="1100" b="0" i="0" u="none" strike="noStrike" cap="none" dirty="0">
                <a:solidFill>
                  <a:srgbClr val="000000"/>
                </a:solidFill>
                <a:effectLst/>
                <a:latin typeface="Arial"/>
                <a:ea typeface="Arial"/>
                <a:cs typeface="Arial"/>
                <a:sym typeface="Arial"/>
              </a:rPr>
              <a:t> Pretend you are a bio-resource or a product. Follow the model text and write a few sentences to introduce yourself to your classmates. </a:t>
            </a:r>
            <a:endParaRPr lang="el-GR" sz="1100" b="0" i="0" u="none" strike="noStrike" cap="none" dirty="0">
              <a:solidFill>
                <a:srgbClr val="000000"/>
              </a:solidFill>
              <a:effectLst/>
              <a:latin typeface="Arial"/>
              <a:ea typeface="Arial"/>
              <a:cs typeface="Arial"/>
              <a:sym typeface="Arial"/>
            </a:endParaRPr>
          </a:p>
          <a:p>
            <a:pPr marL="158750" lvl="0" indent="0">
              <a:buNone/>
            </a:pPr>
            <a:r>
              <a:rPr lang="en-US" sz="1100" b="0" i="0" u="none" strike="noStrike" cap="none" dirty="0">
                <a:solidFill>
                  <a:srgbClr val="000000"/>
                </a:solidFill>
                <a:effectLst/>
                <a:latin typeface="Arial"/>
                <a:ea typeface="Arial"/>
                <a:cs typeface="Arial"/>
                <a:sym typeface="Arial"/>
              </a:rPr>
              <a:t>Then use  the application </a:t>
            </a:r>
            <a:r>
              <a:rPr lang="en-US" sz="1100" b="0" i="0" u="none" strike="noStrike" cap="none" dirty="0" err="1">
                <a:solidFill>
                  <a:srgbClr val="000000"/>
                </a:solidFill>
                <a:effectLst/>
                <a:latin typeface="Arial"/>
                <a:ea typeface="Arial"/>
                <a:cs typeface="Arial"/>
                <a:sym typeface="Arial"/>
              </a:rPr>
              <a:t>Chatterpix</a:t>
            </a:r>
            <a:r>
              <a:rPr lang="en-US" sz="1100" b="0" i="0" u="none" strike="noStrike" cap="none" dirty="0">
                <a:solidFill>
                  <a:srgbClr val="000000"/>
                </a:solidFill>
                <a:effectLst/>
                <a:latin typeface="Arial"/>
                <a:ea typeface="Arial"/>
                <a:cs typeface="Arial"/>
                <a:sym typeface="Arial"/>
              </a:rPr>
              <a:t> Kids to make your picture speak. (link to the sample)</a:t>
            </a:r>
            <a:endParaRPr lang="el-GR"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Present your video to your classmates.</a:t>
            </a:r>
            <a:endParaRPr lang="el-G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8b695c43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8b695c43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teachers asks the students to use the model text to write</a:t>
            </a:r>
            <a:r>
              <a:rPr lang="en-US" baseline="0" dirty="0"/>
              <a:t> about their bio-based product or resource.</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8b695c439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8b695c43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88e1ad7c85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88e1ad7c85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teacher</a:t>
            </a:r>
            <a:r>
              <a:rPr lang="en-US" baseline="0" dirty="0"/>
              <a:t> introduces the topic of the day, namely the 7-step methodology of ECO Schools. S/he explains that the students will try to use specific steps of the 7-step circle to disseminate the knowledge they acquired through session 1 related to the concept of </a:t>
            </a:r>
            <a:r>
              <a:rPr lang="en-US" baseline="0" dirty="0" err="1"/>
              <a:t>Bioeconomy</a:t>
            </a:r>
            <a:r>
              <a:rPr lang="en-US" baseline="0" dirty="0"/>
              <a:t>. The teacher uses </a:t>
            </a:r>
            <a:r>
              <a:rPr lang="en-US" baseline="0"/>
              <a:t>a </a:t>
            </a:r>
            <a:r>
              <a:rPr lang="en-US" baseline="0">
                <a:solidFill>
                  <a:srgbClr val="FF0000"/>
                </a:solidFill>
              </a:rPr>
              <a:t>video</a:t>
            </a:r>
            <a:r>
              <a:rPr lang="en-US" baseline="0"/>
              <a:t> </a:t>
            </a:r>
            <a:r>
              <a:rPr lang="en-US" baseline="0" dirty="0"/>
              <a:t>to introduce them to the students.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teacher explains that the focus of the session will be on two steps, the Dissemination Stage and the creation of an ECO-CODE. The students work in teams and brainstorm on the ways they can use to disseminate their knowledge using the videos they created. They also propose ways the whole school can use to take action. They vote on the best ideas and write them down. They delegate roles and responsibilities. (Brainstorm map). To facilitate the process try to answer the questions above</a:t>
            </a:r>
          </a:p>
          <a:p>
            <a:pPr marL="158750" indent="0">
              <a:buNone/>
            </a:pPr>
            <a:endParaRPr lang="el-GR" dirty="0"/>
          </a:p>
        </p:txBody>
      </p:sp>
    </p:spTree>
    <p:extLst>
      <p:ext uri="{BB962C8B-B14F-4D97-AF65-F5344CB8AC3E}">
        <p14:creationId xmlns:p14="http://schemas.microsoft.com/office/powerpoint/2010/main" val="105951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8b695c439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8b695c43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8988948c82_0_1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8988948c82_0_1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The teachers shows the students samples of </a:t>
            </a:r>
            <a:r>
              <a:rPr lang="en-US" baseline="0" dirty="0"/>
              <a:t>ECO-CODES on </a:t>
            </a:r>
            <a:r>
              <a:rPr lang="en-US" baseline="0" dirty="0" err="1"/>
              <a:t>Bioeconomy</a:t>
            </a:r>
            <a:r>
              <a:rPr lang="en-US" baseline="0" dirty="0"/>
              <a:t>. </a:t>
            </a:r>
            <a:r>
              <a:rPr lang="en-US" dirty="0"/>
              <a:t>The students create their ECO –CODE of </a:t>
            </a:r>
            <a:r>
              <a:rPr lang="en-US" dirty="0" err="1"/>
              <a:t>Bioeconomy</a:t>
            </a:r>
            <a:r>
              <a:rPr lang="en-US" dirty="0"/>
              <a:t> at school</a:t>
            </a:r>
            <a:r>
              <a:rPr lang="en-US" baseline="0" dirty="0"/>
              <a:t> </a:t>
            </a:r>
            <a:r>
              <a:rPr lang="en-US" dirty="0"/>
              <a:t>and present it to the whole school</a:t>
            </a:r>
            <a:r>
              <a:rPr lang="en-US" baseline="0" dirty="0"/>
              <a:t> community</a:t>
            </a:r>
            <a:r>
              <a:rPr lang="en-US" dirty="0"/>
              <a:t>. They</a:t>
            </a:r>
            <a:r>
              <a:rPr lang="en-US" baseline="0" dirty="0"/>
              <a:t> also come up with a plan to </a:t>
            </a:r>
            <a:r>
              <a:rPr lang="en-US" baseline="0" dirty="0" err="1"/>
              <a:t>organise</a:t>
            </a:r>
            <a:r>
              <a:rPr lang="en-US" baseline="0" dirty="0"/>
              <a:t> a </a:t>
            </a:r>
            <a:r>
              <a:rPr lang="en-US" baseline="0" dirty="0" err="1"/>
              <a:t>Bioeconomy</a:t>
            </a:r>
            <a:r>
              <a:rPr lang="en-US" baseline="0" dirty="0"/>
              <a:t> Day at school to inform students, parents and teachers about the benefits of </a:t>
            </a:r>
            <a:r>
              <a:rPr lang="en-US" baseline="0" dirty="0" err="1"/>
              <a:t>bioeconomy</a:t>
            </a:r>
            <a:r>
              <a:rPr lang="en-US" baseline="0" dirty="0"/>
              <a:t> </a:t>
            </a:r>
            <a:r>
              <a:rPr lang="en-US" dirty="0"/>
              <a:t> (Eco code options worksheet) </a:t>
            </a:r>
          </a:p>
          <a:p>
            <a:endParaRPr lang="el-GR"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teacher</a:t>
            </a:r>
            <a:r>
              <a:rPr lang="en-US" baseline="0" dirty="0"/>
              <a:t> a</a:t>
            </a:r>
            <a:r>
              <a:rPr lang="en-US" dirty="0"/>
              <a:t>sks the students to reflect on what they learnt during the lesson. S/he encourages them to play an online game. (quantitative)</a:t>
            </a:r>
          </a:p>
          <a:p>
            <a:pPr marL="158750" indent="0">
              <a:buNone/>
            </a:pPr>
            <a:r>
              <a:rPr lang="en-US" dirty="0"/>
              <a:t>https://wordwall.net/resource/71151472</a:t>
            </a:r>
          </a:p>
          <a:p>
            <a:pPr marL="158750" indent="0">
              <a:buNone/>
            </a:pPr>
            <a:r>
              <a:rPr lang="en-US" dirty="0"/>
              <a:t>https://create.kahoot.it/details/5d109e00-bfd8-42ff-8f04-71da275f0750</a:t>
            </a:r>
          </a:p>
          <a:p>
            <a:pPr marL="158750" indent="0">
              <a:buNone/>
            </a:pPr>
            <a:r>
              <a:rPr lang="en-US" dirty="0"/>
              <a:t>The teacher asks the students to write an exit ticket as they leave the class answering the question “What makes bioeconomy a good option for a sustainable future?” or “Write the most impressive thing you learnt about bioeconomy” . </a:t>
            </a:r>
            <a:endParaRPr lang="el-GR" dirty="0"/>
          </a:p>
        </p:txBody>
      </p:sp>
    </p:spTree>
    <p:extLst>
      <p:ext uri="{BB962C8B-B14F-4D97-AF65-F5344CB8AC3E}">
        <p14:creationId xmlns:p14="http://schemas.microsoft.com/office/powerpoint/2010/main" val="673811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a:t>
            </a:r>
            <a:r>
              <a:rPr lang="en-US" baseline="0" dirty="0"/>
              <a:t> students</a:t>
            </a:r>
            <a:r>
              <a:rPr lang="en-US" dirty="0"/>
              <a:t> reflect on the 7-step methodology and the process they followed by answering the question “If you were to do the </a:t>
            </a:r>
            <a:r>
              <a:rPr lang="en-US" dirty="0" err="1"/>
              <a:t>Bioeconomy</a:t>
            </a:r>
            <a:r>
              <a:rPr lang="en-US" dirty="0"/>
              <a:t> project again, what would you keep and what would you leave out?” filling out the “Three checks – One cross” handout with three things they would like to experience again and one that was not particularly interesting or helpful.</a:t>
            </a:r>
            <a:r>
              <a:rPr lang="en-US" baseline="0" dirty="0"/>
              <a:t> </a:t>
            </a:r>
            <a:r>
              <a:rPr lang="en-US" dirty="0"/>
              <a:t>The lesson ends by emphasizing the role of individuals and communities in building a healthier planet.</a:t>
            </a:r>
          </a:p>
          <a:p>
            <a:pPr marL="158750" indent="0">
              <a:buNone/>
            </a:pPr>
            <a:r>
              <a:rPr lang="en-US" dirty="0"/>
              <a:t>The teachers also fill in the “Three Checks and a Cross” handout by answering the question “</a:t>
            </a:r>
            <a:r>
              <a:rPr lang="en-US" sz="1100" b="0" i="0" u="none" strike="noStrike" cap="none" dirty="0">
                <a:solidFill>
                  <a:srgbClr val="000000"/>
                </a:solidFill>
                <a:effectLst/>
                <a:latin typeface="Arial"/>
                <a:ea typeface="Arial"/>
                <a:cs typeface="Arial"/>
                <a:sym typeface="Arial"/>
              </a:rPr>
              <a:t>Choose</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two things you enjoyed and feel confident teaching again and one that was too difficult to teach</a:t>
            </a:r>
            <a:r>
              <a:rPr lang="en-US" sz="1100" b="0" i="0" u="none" strike="noStrike" cap="none" baseline="0" dirty="0">
                <a:solidFill>
                  <a:srgbClr val="000000"/>
                </a:solidFill>
                <a:effectLst/>
                <a:latin typeface="Arial"/>
                <a:ea typeface="Arial"/>
                <a:cs typeface="Arial"/>
                <a:sym typeface="Arial"/>
              </a:rPr>
              <a:t> or</a:t>
            </a:r>
            <a:r>
              <a:rPr lang="en-US" sz="1100" b="0" i="0" u="none" strike="noStrike" cap="none" dirty="0">
                <a:solidFill>
                  <a:srgbClr val="000000"/>
                </a:solidFill>
                <a:effectLst/>
                <a:latin typeface="Arial"/>
                <a:ea typeface="Arial"/>
                <a:cs typeface="Arial"/>
                <a:sym typeface="Arial"/>
              </a:rPr>
              <a:t> not particularly interesting or helpful.</a:t>
            </a:r>
            <a:endParaRPr lang="en-US" dirty="0"/>
          </a:p>
          <a:p>
            <a:endParaRPr lang="el-GR" dirty="0"/>
          </a:p>
        </p:txBody>
      </p:sp>
    </p:spTree>
    <p:extLst>
      <p:ext uri="{BB962C8B-B14F-4D97-AF65-F5344CB8AC3E}">
        <p14:creationId xmlns:p14="http://schemas.microsoft.com/office/powerpoint/2010/main" val="3426238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88b695c43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88b695c43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51645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988948c82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988948c82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none" strike="noStrike" cap="none" dirty="0">
                <a:solidFill>
                  <a:srgbClr val="000000"/>
                </a:solidFill>
                <a:effectLst/>
                <a:latin typeface="Arial"/>
                <a:ea typeface="Arial"/>
                <a:cs typeface="Arial"/>
                <a:sym typeface="Arial"/>
              </a:rPr>
              <a:t>Introduction - Warm-Up Activity (5 minutes)</a:t>
            </a:r>
            <a:r>
              <a:rPr lang="en-US" sz="1100" b="0" i="0" u="none" strike="noStrike" cap="none" dirty="0">
                <a:solidFill>
                  <a:srgbClr val="000000"/>
                </a:solidFill>
                <a:effectLst/>
                <a:latin typeface="Arial"/>
                <a:ea typeface="Arial"/>
                <a:cs typeface="Arial"/>
                <a:sym typeface="Arial"/>
              </a:rPr>
              <a:t>:</a:t>
            </a:r>
            <a:endParaRPr lang="el-GR"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1.	Show the students the pictures of things we use every day. Ask them if they know where the things come from. Encourage them to think about other materials around them  (their clothes, school supplies, and food). </a:t>
            </a:r>
            <a:endParaRPr lang="el-G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8b695c43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8b695c43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teacher explains how we use materials from nature to make products . For example, we can use some fruit peels to make color pigments (add picture). Then he splits the class in groups and asks them if they can you think of any other materials we find in nature and we use to make new products? The groups</a:t>
            </a:r>
            <a:r>
              <a:rPr lang="en-US" sz="1100" b="0" i="0" u="none" strike="noStrike" cap="none" baseline="0" dirty="0">
                <a:solidFill>
                  <a:srgbClr val="000000"/>
                </a:solidFill>
                <a:effectLst/>
                <a:latin typeface="Arial"/>
                <a:ea typeface="Arial"/>
                <a:cs typeface="Arial"/>
                <a:sym typeface="Arial"/>
              </a:rPr>
              <a:t> write their answers on post –it notes and stick them on the board for everyone to see.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988948c82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988948c82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The teachers asks the students </a:t>
            </a:r>
            <a:r>
              <a:rPr lang="en-US" sz="1100" dirty="0">
                <a:latin typeface="Century Gothic" pitchFamily="34" charset="0"/>
              </a:rPr>
              <a:t>Think about the things we use every day at home and at school.</a:t>
            </a:r>
          </a:p>
          <a:p>
            <a:pPr marL="285750" lvl="0" indent="-285750" rtl="0">
              <a:spcBef>
                <a:spcPts val="0"/>
              </a:spcBef>
              <a:spcAft>
                <a:spcPts val="0"/>
              </a:spcAft>
              <a:buFont typeface="Arial" pitchFamily="34" charset="0"/>
              <a:buChar char="•"/>
            </a:pPr>
            <a:r>
              <a:rPr lang="en-US" sz="1100" dirty="0">
                <a:latin typeface="Century Gothic" pitchFamily="34" charset="0"/>
              </a:rPr>
              <a:t>What are they made of?</a:t>
            </a:r>
          </a:p>
          <a:p>
            <a:pPr marL="285750" lvl="0" indent="-285750" rtl="0">
              <a:spcBef>
                <a:spcPts val="0"/>
              </a:spcBef>
              <a:spcAft>
                <a:spcPts val="0"/>
              </a:spcAft>
              <a:buFont typeface="Arial" pitchFamily="34" charset="0"/>
              <a:buChar char="•"/>
            </a:pPr>
            <a:r>
              <a:rPr lang="en-US" sz="1100" dirty="0">
                <a:latin typeface="Century Gothic" pitchFamily="34" charset="0"/>
              </a:rPr>
              <a:t>What material do we need?</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After the 5 min introduction and discussion</a:t>
            </a:r>
            <a:r>
              <a:rPr lang="en-US" baseline="0" dirty="0"/>
              <a:t> </a:t>
            </a:r>
            <a:r>
              <a:rPr lang="en-US" sz="1100" b="0" i="0" u="none" strike="noStrike" cap="none" baseline="0" dirty="0">
                <a:solidFill>
                  <a:srgbClr val="000000"/>
                </a:solidFill>
                <a:effectLst/>
                <a:latin typeface="Arial"/>
                <a:cs typeface="Arial"/>
                <a:sym typeface="Arial"/>
              </a:rPr>
              <a:t>t</a:t>
            </a:r>
            <a:r>
              <a:rPr lang="en-US" sz="1100" b="0" i="0" u="none" strike="noStrike" cap="none" dirty="0">
                <a:solidFill>
                  <a:srgbClr val="000000"/>
                </a:solidFill>
                <a:effectLst/>
                <a:latin typeface="Arial"/>
                <a:ea typeface="Arial"/>
                <a:cs typeface="Arial"/>
                <a:sym typeface="Arial"/>
              </a:rPr>
              <a:t>he teacher asks the students  to fill in the first and second column of a </a:t>
            </a:r>
            <a:r>
              <a:rPr lang="en-US" sz="1100" b="1" i="0" u="none" strike="noStrike" cap="none" dirty="0">
                <a:solidFill>
                  <a:srgbClr val="000000"/>
                </a:solidFill>
                <a:effectLst/>
                <a:latin typeface="Arial"/>
                <a:ea typeface="Arial"/>
                <a:cs typeface="Arial"/>
                <a:sym typeface="Arial"/>
              </a:rPr>
              <a:t>KWL chart (Know-Want to Know- Learnt). </a:t>
            </a:r>
            <a:r>
              <a:rPr lang="en-US" sz="1100" b="0" i="0" u="none" strike="noStrike" cap="none" dirty="0">
                <a:solidFill>
                  <a:srgbClr val="000000"/>
                </a:solidFill>
                <a:effectLst/>
                <a:latin typeface="Arial"/>
                <a:ea typeface="Arial"/>
                <a:cs typeface="Arial"/>
                <a:sym typeface="Arial"/>
              </a:rPr>
              <a:t>What are the things I already</a:t>
            </a:r>
            <a:r>
              <a:rPr lang="en-US" sz="1100" b="0" i="0" u="none" strike="noStrike" cap="none" baseline="0" dirty="0">
                <a:solidFill>
                  <a:srgbClr val="000000"/>
                </a:solidFill>
                <a:effectLst/>
                <a:latin typeface="Arial"/>
                <a:ea typeface="Arial"/>
                <a:cs typeface="Arial"/>
                <a:sym typeface="Arial"/>
              </a:rPr>
              <a:t> know about “</a:t>
            </a:r>
            <a:r>
              <a:rPr lang="en-US" sz="1100" b="0" i="0" u="none" strike="noStrike" cap="none" baseline="0" dirty="0" err="1">
                <a:solidFill>
                  <a:srgbClr val="000000"/>
                </a:solidFill>
                <a:effectLst/>
                <a:latin typeface="Arial"/>
                <a:ea typeface="Arial"/>
                <a:cs typeface="Arial"/>
                <a:sym typeface="Arial"/>
              </a:rPr>
              <a:t>Bioeconomy</a:t>
            </a:r>
            <a:r>
              <a:rPr lang="en-US" sz="1100" b="0" i="0" u="none" strike="noStrike" cap="none" baseline="0" dirty="0">
                <a:solidFill>
                  <a:srgbClr val="000000"/>
                </a:solidFill>
                <a:effectLst/>
                <a:latin typeface="Arial"/>
                <a:ea typeface="Arial"/>
                <a:cs typeface="Arial"/>
                <a:sym typeface="Arial"/>
              </a:rPr>
              <a:t>” and what questions are raised after this brief introduction. In other words what do I want to learn about this new concept?</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dirty="0"/>
          </a:p>
          <a:p>
            <a:endParaRPr lang="el-GR" dirty="0"/>
          </a:p>
        </p:txBody>
      </p:sp>
    </p:spTree>
    <p:extLst>
      <p:ext uri="{BB962C8B-B14F-4D97-AF65-F5344CB8AC3E}">
        <p14:creationId xmlns:p14="http://schemas.microsoft.com/office/powerpoint/2010/main" val="373370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8b695c43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8b695c43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teacher introduces the term "</a:t>
            </a:r>
            <a:r>
              <a:rPr lang="en-US" dirty="0" err="1"/>
              <a:t>bioeconomy</a:t>
            </a:r>
            <a:r>
              <a:rPr lang="en-US" dirty="0"/>
              <a:t>" through the short video (https://www.youtube.com/watch?v=KYvJCIGxPLk) and explains that it </a:t>
            </a:r>
            <a:r>
              <a:rPr lang="en-US" dirty="0" err="1"/>
              <a:t>it</a:t>
            </a:r>
            <a:r>
              <a:rPr lang="en-US" dirty="0"/>
              <a:t> involves using renewable biological resources (like plants and animals) to create products and services. </a:t>
            </a:r>
          </a:p>
          <a:p>
            <a:pPr marL="0" lvl="0" indent="0" algn="l" rtl="0">
              <a:spcBef>
                <a:spcPts val="0"/>
              </a:spcBef>
              <a:spcAft>
                <a:spcPts val="0"/>
              </a:spcAft>
              <a:buNone/>
            </a:pPr>
            <a:r>
              <a:rPr lang="en-US" dirty="0"/>
              <a:t>Then the students are asked  to come up with a definition</a:t>
            </a:r>
            <a:r>
              <a:rPr lang="en-US" baseline="0" dirty="0"/>
              <a:t> as a group (the same groups that worked on the KWL Charts)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988948c82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988948c82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a:t>
            </a:r>
            <a:r>
              <a:rPr lang="en-US" baseline="0" dirty="0"/>
              <a:t> teachers s</a:t>
            </a:r>
            <a:r>
              <a:rPr lang="en-US" dirty="0"/>
              <a:t>how the students examples or pictures of renewable biological resources, such as plants, wood, and cotton and their applications in modern life. The students</a:t>
            </a:r>
            <a:r>
              <a:rPr lang="en-US" baseline="0" dirty="0"/>
              <a:t> are </a:t>
            </a:r>
            <a:r>
              <a:rPr lang="en-US" dirty="0"/>
              <a:t>asked</a:t>
            </a:r>
            <a:r>
              <a:rPr lang="en-US" baseline="0" dirty="0"/>
              <a:t> to look at the their definition and highlight any of the words presented on this slide that is also included in their definition.</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The teacher shows examples or pictures of renewable biological resources, such as plants, wood, and cotton and their bio-based</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products. In the pictures, the students can see diapers</a:t>
            </a:r>
            <a:r>
              <a:rPr lang="en-US" sz="1100" b="0" i="0" u="none" strike="noStrike" cap="none" baseline="0" dirty="0">
                <a:solidFill>
                  <a:srgbClr val="000000"/>
                </a:solidFill>
                <a:effectLst/>
                <a:latin typeface="Arial"/>
                <a:ea typeface="Arial"/>
                <a:cs typeface="Arial"/>
                <a:sym typeface="Arial"/>
              </a:rPr>
              <a:t> made of corn starch, Cork leather made of the inner part of cork trees, an organic egg package </a:t>
            </a:r>
            <a:r>
              <a:rPr lang="en-US" sz="1100" b="0" i="0" u="none" strike="noStrike" cap="none" dirty="0">
                <a:solidFill>
                  <a:srgbClr val="000000"/>
                </a:solidFill>
                <a:effectLst/>
                <a:latin typeface="Arial"/>
                <a:ea typeface="Arial"/>
                <a:cs typeface="Arial"/>
                <a:sym typeface="Arial"/>
              </a:rPr>
              <a:t>(make a handout with these</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pictures). S/He</a:t>
            </a:r>
            <a:r>
              <a:rPr lang="en-US" sz="1100" b="0" i="0" u="none" strike="noStrike" cap="none" baseline="0" dirty="0">
                <a:solidFill>
                  <a:srgbClr val="000000"/>
                </a:solidFill>
                <a:effectLst/>
                <a:latin typeface="Arial"/>
                <a:ea typeface="Arial"/>
                <a:cs typeface="Arial"/>
                <a:sym typeface="Arial"/>
              </a:rPr>
              <a:t> asks the students if they have ever seen or used any of these products. </a:t>
            </a:r>
            <a:r>
              <a:rPr lang="en-US" sz="1100" b="0" i="0" u="none" strike="noStrike" cap="none" baseline="0" dirty="0">
                <a:solidFill>
                  <a:srgbClr val="FF0000"/>
                </a:solidFill>
                <a:effectLst>
                  <a:outerShdw blurRad="38100" dist="38100" dir="2700000" algn="tl">
                    <a:srgbClr val="000000">
                      <a:alpha val="43137"/>
                    </a:srgbClr>
                  </a:outerShdw>
                </a:effectLst>
                <a:latin typeface="Arial"/>
                <a:ea typeface="Arial"/>
                <a:cs typeface="Arial"/>
                <a:sym typeface="Arial"/>
              </a:rPr>
              <a:t>You need to add the rest</a:t>
            </a:r>
            <a:r>
              <a:rPr lang="en-US" sz="1100" b="0" i="0" u="none" strike="noStrike" cap="none" baseline="0" dirty="0">
                <a:solidFill>
                  <a:srgbClr val="FF0000"/>
                </a:solidFill>
                <a:effectLst/>
                <a:latin typeface="Arial"/>
                <a:ea typeface="Arial"/>
                <a:cs typeface="Arial"/>
                <a:sym typeface="Arial"/>
              </a:rPr>
              <a:t>.</a:t>
            </a:r>
            <a:endParaRPr lang="el-GR" dirty="0">
              <a:solidFill>
                <a:srgbClr val="FF0000"/>
              </a:solidFill>
            </a:endParaRPr>
          </a:p>
        </p:txBody>
      </p:sp>
    </p:spTree>
    <p:extLst>
      <p:ext uri="{BB962C8B-B14F-4D97-AF65-F5344CB8AC3E}">
        <p14:creationId xmlns:p14="http://schemas.microsoft.com/office/powerpoint/2010/main" val="3264401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9.xml.rels><?xml version="1.0" encoding="UTF-8" standalone="yes"?>
<Relationships xmlns="http://schemas.openxmlformats.org/package/2006/relationships"><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21" Type="http://schemas.openxmlformats.org/officeDocument/2006/relationships/image" Target="../media/image21.svg"/><Relationship Id="rId34" Type="http://schemas.openxmlformats.org/officeDocument/2006/relationships/image" Target="../media/image34.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33" Type="http://schemas.openxmlformats.org/officeDocument/2006/relationships/image" Target="../media/image33.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emf"/><Relationship Id="rId5" Type="http://schemas.openxmlformats.org/officeDocument/2006/relationships/image" Target="../media/image5.emf"/><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28.png"/><Relationship Id="rId36" Type="http://schemas.openxmlformats.org/officeDocument/2006/relationships/image" Target="../media/image36.emf"/><Relationship Id="rId10" Type="http://schemas.openxmlformats.org/officeDocument/2006/relationships/image" Target="../media/image10.png"/><Relationship Id="rId19" Type="http://schemas.openxmlformats.org/officeDocument/2006/relationships/image" Target="../media/image19.svg"/><Relationship Id="rId31" Type="http://schemas.openxmlformats.org/officeDocument/2006/relationships/image" Target="../media/image31.sv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svg"/><Relationship Id="rId8" Type="http://schemas.openxmlformats.org/officeDocument/2006/relationships/image" Target="../media/image8.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400000">
            <a:off x="2393085" y="-1611750"/>
            <a:ext cx="6229200" cy="72813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Google Shape;10;p2"/>
          <p:cNvCxnSpPr/>
          <p:nvPr/>
        </p:nvCxnSpPr>
        <p:spPr>
          <a:xfrm flipH="1">
            <a:off x="1590865" y="-1085850"/>
            <a:ext cx="7281300" cy="6229200"/>
          </a:xfrm>
          <a:prstGeom prst="straightConnector1">
            <a:avLst/>
          </a:prstGeom>
          <a:noFill/>
          <a:ln w="9525" cap="flat" cmpd="sng">
            <a:solidFill>
              <a:schemeClr val="accent4"/>
            </a:solidFill>
            <a:prstDash val="solid"/>
            <a:round/>
            <a:headEnd type="none" w="med" len="med"/>
            <a:tailEnd type="none" w="med" len="med"/>
          </a:ln>
        </p:spPr>
      </p:cxnSp>
      <p:sp>
        <p:nvSpPr>
          <p:cNvPr id="11" name="Google Shape;11;p2"/>
          <p:cNvSpPr/>
          <p:nvPr/>
        </p:nvSpPr>
        <p:spPr>
          <a:xfrm rot="5400000">
            <a:off x="28124" y="-39750"/>
            <a:ext cx="1557900" cy="16140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p:nvPr/>
        </p:nvCxnSpPr>
        <p:spPr>
          <a:xfrm rot="10800000" flipH="1">
            <a:off x="10425" y="-11700"/>
            <a:ext cx="1703100" cy="1650000"/>
          </a:xfrm>
          <a:prstGeom prst="straightConnector1">
            <a:avLst/>
          </a:prstGeom>
          <a:noFill/>
          <a:ln w="9525" cap="flat" cmpd="sng">
            <a:solidFill>
              <a:schemeClr val="accent4"/>
            </a:solidFill>
            <a:prstDash val="solid"/>
            <a:round/>
            <a:headEnd type="none" w="med" len="med"/>
            <a:tailEnd type="none" w="med" len="med"/>
          </a:ln>
        </p:spPr>
      </p:cxnSp>
      <p:sp>
        <p:nvSpPr>
          <p:cNvPr id="13" name="Google Shape;13;p2"/>
          <p:cNvSpPr txBox="1">
            <a:spLocks noGrp="1"/>
          </p:cNvSpPr>
          <p:nvPr>
            <p:ph type="subTitle" idx="1"/>
          </p:nvPr>
        </p:nvSpPr>
        <p:spPr>
          <a:xfrm>
            <a:off x="4894250" y="4179450"/>
            <a:ext cx="3633600" cy="784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a:solidFill>
                  <a:schemeClr val="accent3"/>
                </a:solidFill>
              </a:defRPr>
            </a:lvl1pPr>
            <a:lvl2pPr lvl="1" rtl="0">
              <a:spcBef>
                <a:spcPts val="1600"/>
              </a:spcBef>
              <a:spcAft>
                <a:spcPts val="0"/>
              </a:spcAft>
              <a:buNone/>
              <a:defRPr>
                <a:solidFill>
                  <a:schemeClr val="accent3"/>
                </a:solidFill>
              </a:defRPr>
            </a:lvl2pPr>
            <a:lvl3pPr lvl="2" rtl="0">
              <a:spcBef>
                <a:spcPts val="1600"/>
              </a:spcBef>
              <a:spcAft>
                <a:spcPts val="0"/>
              </a:spcAft>
              <a:buNone/>
              <a:defRPr>
                <a:solidFill>
                  <a:schemeClr val="accent3"/>
                </a:solidFill>
              </a:defRPr>
            </a:lvl3pPr>
            <a:lvl4pPr lvl="3" rtl="0">
              <a:spcBef>
                <a:spcPts val="1600"/>
              </a:spcBef>
              <a:spcAft>
                <a:spcPts val="0"/>
              </a:spcAft>
              <a:buNone/>
              <a:defRPr>
                <a:solidFill>
                  <a:schemeClr val="accent3"/>
                </a:solidFill>
              </a:defRPr>
            </a:lvl4pPr>
            <a:lvl5pPr lvl="4" rtl="0">
              <a:spcBef>
                <a:spcPts val="1600"/>
              </a:spcBef>
              <a:spcAft>
                <a:spcPts val="0"/>
              </a:spcAft>
              <a:buNone/>
              <a:defRPr>
                <a:solidFill>
                  <a:schemeClr val="accent3"/>
                </a:solidFill>
              </a:defRPr>
            </a:lvl5pPr>
            <a:lvl6pPr lvl="5" rtl="0">
              <a:spcBef>
                <a:spcPts val="1600"/>
              </a:spcBef>
              <a:spcAft>
                <a:spcPts val="0"/>
              </a:spcAft>
              <a:buNone/>
              <a:defRPr>
                <a:solidFill>
                  <a:schemeClr val="accent3"/>
                </a:solidFill>
              </a:defRPr>
            </a:lvl6pPr>
            <a:lvl7pPr lvl="6" rtl="0">
              <a:spcBef>
                <a:spcPts val="1600"/>
              </a:spcBef>
              <a:spcAft>
                <a:spcPts val="0"/>
              </a:spcAft>
              <a:buNone/>
              <a:defRPr>
                <a:solidFill>
                  <a:schemeClr val="accent3"/>
                </a:solidFill>
              </a:defRPr>
            </a:lvl7pPr>
            <a:lvl8pPr lvl="7" rtl="0">
              <a:spcBef>
                <a:spcPts val="1600"/>
              </a:spcBef>
              <a:spcAft>
                <a:spcPts val="0"/>
              </a:spcAft>
              <a:buNone/>
              <a:defRPr>
                <a:solidFill>
                  <a:schemeClr val="accent3"/>
                </a:solidFill>
              </a:defRPr>
            </a:lvl8pPr>
            <a:lvl9pPr lvl="8" rtl="0">
              <a:spcBef>
                <a:spcPts val="1600"/>
              </a:spcBef>
              <a:spcAft>
                <a:spcPts val="1600"/>
              </a:spcAft>
              <a:buNone/>
              <a:defRPr>
                <a:solidFill>
                  <a:schemeClr val="accent3"/>
                </a:solidFill>
              </a:defRPr>
            </a:lvl9pPr>
          </a:lstStyle>
          <a:p>
            <a:endParaRPr/>
          </a:p>
        </p:txBody>
      </p:sp>
      <p:sp>
        <p:nvSpPr>
          <p:cNvPr id="14" name="Google Shape;14;p2"/>
          <p:cNvSpPr txBox="1">
            <a:spLocks noGrp="1"/>
          </p:cNvSpPr>
          <p:nvPr>
            <p:ph type="title"/>
          </p:nvPr>
        </p:nvSpPr>
        <p:spPr>
          <a:xfrm>
            <a:off x="4419825" y="2068625"/>
            <a:ext cx="4108200" cy="23553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5000"/>
            </a:lvl1pPr>
            <a:lvl2pPr lvl="1" rtl="0">
              <a:spcBef>
                <a:spcPts val="0"/>
              </a:spcBef>
              <a:spcAft>
                <a:spcPts val="0"/>
              </a:spcAft>
              <a:buNone/>
              <a:defRPr sz="5000">
                <a:latin typeface="Montserrat"/>
                <a:ea typeface="Montserrat"/>
                <a:cs typeface="Montserrat"/>
                <a:sym typeface="Montserrat"/>
              </a:defRPr>
            </a:lvl2pPr>
            <a:lvl3pPr lvl="2" rtl="0">
              <a:spcBef>
                <a:spcPts val="0"/>
              </a:spcBef>
              <a:spcAft>
                <a:spcPts val="0"/>
              </a:spcAft>
              <a:buNone/>
              <a:defRPr sz="5000">
                <a:latin typeface="Montserrat"/>
                <a:ea typeface="Montserrat"/>
                <a:cs typeface="Montserrat"/>
                <a:sym typeface="Montserrat"/>
              </a:defRPr>
            </a:lvl3pPr>
            <a:lvl4pPr lvl="3" rtl="0">
              <a:spcBef>
                <a:spcPts val="0"/>
              </a:spcBef>
              <a:spcAft>
                <a:spcPts val="0"/>
              </a:spcAft>
              <a:buNone/>
              <a:defRPr sz="5000">
                <a:latin typeface="Montserrat"/>
                <a:ea typeface="Montserrat"/>
                <a:cs typeface="Montserrat"/>
                <a:sym typeface="Montserrat"/>
              </a:defRPr>
            </a:lvl4pPr>
            <a:lvl5pPr lvl="4" rtl="0">
              <a:spcBef>
                <a:spcPts val="0"/>
              </a:spcBef>
              <a:spcAft>
                <a:spcPts val="0"/>
              </a:spcAft>
              <a:buNone/>
              <a:defRPr sz="5000">
                <a:latin typeface="Montserrat"/>
                <a:ea typeface="Montserrat"/>
                <a:cs typeface="Montserrat"/>
                <a:sym typeface="Montserrat"/>
              </a:defRPr>
            </a:lvl5pPr>
            <a:lvl6pPr lvl="5" rtl="0">
              <a:spcBef>
                <a:spcPts val="0"/>
              </a:spcBef>
              <a:spcAft>
                <a:spcPts val="0"/>
              </a:spcAft>
              <a:buNone/>
              <a:defRPr sz="5000">
                <a:latin typeface="Montserrat"/>
                <a:ea typeface="Montserrat"/>
                <a:cs typeface="Montserrat"/>
                <a:sym typeface="Montserrat"/>
              </a:defRPr>
            </a:lvl6pPr>
            <a:lvl7pPr lvl="6" rtl="0">
              <a:spcBef>
                <a:spcPts val="0"/>
              </a:spcBef>
              <a:spcAft>
                <a:spcPts val="0"/>
              </a:spcAft>
              <a:buNone/>
              <a:defRPr sz="5000">
                <a:latin typeface="Montserrat"/>
                <a:ea typeface="Montserrat"/>
                <a:cs typeface="Montserrat"/>
                <a:sym typeface="Montserrat"/>
              </a:defRPr>
            </a:lvl7pPr>
            <a:lvl8pPr lvl="7" rtl="0">
              <a:spcBef>
                <a:spcPts val="0"/>
              </a:spcBef>
              <a:spcAft>
                <a:spcPts val="0"/>
              </a:spcAft>
              <a:buNone/>
              <a:defRPr sz="5000">
                <a:latin typeface="Montserrat"/>
                <a:ea typeface="Montserrat"/>
                <a:cs typeface="Montserrat"/>
                <a:sym typeface="Montserrat"/>
              </a:defRPr>
            </a:lvl8pPr>
            <a:lvl9pPr lvl="8" rtl="0">
              <a:spcBef>
                <a:spcPts val="0"/>
              </a:spcBef>
              <a:spcAft>
                <a:spcPts val="0"/>
              </a:spcAft>
              <a:buNone/>
              <a:defRPr sz="5000">
                <a:latin typeface="Montserrat"/>
                <a:ea typeface="Montserrat"/>
                <a:cs typeface="Montserrat"/>
                <a:sym typeface="Montserra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one column 2">
  <p:cSld name="ONE_COLUMN_TEXT_2">
    <p:spTree>
      <p:nvGrpSpPr>
        <p:cNvPr id="1" name="Shape 47"/>
        <p:cNvGrpSpPr/>
        <p:nvPr/>
      </p:nvGrpSpPr>
      <p:grpSpPr>
        <a:xfrm>
          <a:off x="0" y="0"/>
          <a:ext cx="0" cy="0"/>
          <a:chOff x="0" y="0"/>
          <a:chExt cx="0" cy="0"/>
        </a:xfrm>
      </p:grpSpPr>
      <p:sp>
        <p:nvSpPr>
          <p:cNvPr id="48" name="Google Shape;48;p13"/>
          <p:cNvSpPr txBox="1">
            <a:spLocks noGrp="1"/>
          </p:cNvSpPr>
          <p:nvPr>
            <p:ph type="subTitle" idx="1"/>
          </p:nvPr>
        </p:nvSpPr>
        <p:spPr>
          <a:xfrm>
            <a:off x="4504500" y="3160525"/>
            <a:ext cx="4001400" cy="1434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9" name="Google Shape;49;p13"/>
          <p:cNvSpPr txBox="1">
            <a:spLocks noGrp="1"/>
          </p:cNvSpPr>
          <p:nvPr>
            <p:ph type="title"/>
          </p:nvPr>
        </p:nvSpPr>
        <p:spPr>
          <a:xfrm>
            <a:off x="4893975" y="1843025"/>
            <a:ext cx="3612000" cy="12954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extLst>
    <p:ext uri="{DCECCB84-F9BA-43D5-87BE-67443E8EF086}">
      <p15:sldGuideLst xmlns:p15="http://schemas.microsoft.com/office/powerpoint/2012/main">
        <p15:guide id="1" pos="5760">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5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2_2">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722550" y="362097"/>
            <a:ext cx="7698900" cy="4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8" name="Google Shape;58;p16"/>
          <p:cNvSpPr txBox="1">
            <a:spLocks noGrp="1"/>
          </p:cNvSpPr>
          <p:nvPr>
            <p:ph type="subTitle" idx="1"/>
          </p:nvPr>
        </p:nvSpPr>
        <p:spPr>
          <a:xfrm>
            <a:off x="722700"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 name="Google Shape;59;p16"/>
          <p:cNvSpPr txBox="1">
            <a:spLocks noGrp="1"/>
          </p:cNvSpPr>
          <p:nvPr>
            <p:ph type="ctrTitle" idx="2"/>
          </p:nvPr>
        </p:nvSpPr>
        <p:spPr>
          <a:xfrm>
            <a:off x="722650" y="2769550"/>
            <a:ext cx="2094900" cy="478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0" name="Google Shape;60;p16"/>
          <p:cNvSpPr txBox="1">
            <a:spLocks noGrp="1"/>
          </p:cNvSpPr>
          <p:nvPr>
            <p:ph type="subTitle" idx="3"/>
          </p:nvPr>
        </p:nvSpPr>
        <p:spPr>
          <a:xfrm>
            <a:off x="3524550"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 name="Google Shape;61;p16"/>
          <p:cNvSpPr txBox="1">
            <a:spLocks noGrp="1"/>
          </p:cNvSpPr>
          <p:nvPr>
            <p:ph type="ctrTitle" idx="4"/>
          </p:nvPr>
        </p:nvSpPr>
        <p:spPr>
          <a:xfrm>
            <a:off x="3524550" y="2780692"/>
            <a:ext cx="2094900" cy="467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2" name="Google Shape;62;p16"/>
          <p:cNvSpPr txBox="1">
            <a:spLocks noGrp="1"/>
          </p:cNvSpPr>
          <p:nvPr>
            <p:ph type="subTitle" idx="5"/>
          </p:nvPr>
        </p:nvSpPr>
        <p:spPr>
          <a:xfrm>
            <a:off x="6326513" y="3172000"/>
            <a:ext cx="2094900" cy="7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3" name="Google Shape;63;p16"/>
          <p:cNvSpPr txBox="1">
            <a:spLocks noGrp="1"/>
          </p:cNvSpPr>
          <p:nvPr>
            <p:ph type="ctrTitle" idx="6"/>
          </p:nvPr>
        </p:nvSpPr>
        <p:spPr>
          <a:xfrm>
            <a:off x="6326450" y="2780692"/>
            <a:ext cx="2094900" cy="467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2_2_2">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720150" y="362130"/>
            <a:ext cx="7698900" cy="46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6" name="Google Shape;66;p17"/>
          <p:cNvSpPr txBox="1">
            <a:spLocks noGrp="1"/>
          </p:cNvSpPr>
          <p:nvPr>
            <p:ph type="subTitle" idx="1"/>
          </p:nvPr>
        </p:nvSpPr>
        <p:spPr>
          <a:xfrm>
            <a:off x="611400" y="3870389"/>
            <a:ext cx="2268000" cy="74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7" name="Google Shape;67;p17"/>
          <p:cNvSpPr txBox="1">
            <a:spLocks noGrp="1"/>
          </p:cNvSpPr>
          <p:nvPr>
            <p:ph type="ctrTitle" idx="2"/>
          </p:nvPr>
        </p:nvSpPr>
        <p:spPr>
          <a:xfrm>
            <a:off x="611400" y="3607089"/>
            <a:ext cx="2183700" cy="415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8" name="Google Shape;68;p17"/>
          <p:cNvSpPr txBox="1">
            <a:spLocks noGrp="1"/>
          </p:cNvSpPr>
          <p:nvPr>
            <p:ph type="subTitle" idx="3"/>
          </p:nvPr>
        </p:nvSpPr>
        <p:spPr>
          <a:xfrm>
            <a:off x="6259800" y="3881889"/>
            <a:ext cx="2268000" cy="786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 name="Google Shape;69;p17"/>
          <p:cNvSpPr txBox="1">
            <a:spLocks noGrp="1"/>
          </p:cNvSpPr>
          <p:nvPr>
            <p:ph type="ctrTitle" idx="4"/>
          </p:nvPr>
        </p:nvSpPr>
        <p:spPr>
          <a:xfrm>
            <a:off x="6259800" y="3618589"/>
            <a:ext cx="2268000" cy="415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0" name="Google Shape;70;p17"/>
          <p:cNvSpPr txBox="1">
            <a:spLocks noGrp="1"/>
          </p:cNvSpPr>
          <p:nvPr>
            <p:ph type="subTitle" idx="5"/>
          </p:nvPr>
        </p:nvSpPr>
        <p:spPr>
          <a:xfrm>
            <a:off x="3435600" y="3881839"/>
            <a:ext cx="2268000" cy="6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1" name="Google Shape;71;p17"/>
          <p:cNvSpPr txBox="1">
            <a:spLocks noGrp="1"/>
          </p:cNvSpPr>
          <p:nvPr>
            <p:ph type="ctrTitle" idx="6"/>
          </p:nvPr>
        </p:nvSpPr>
        <p:spPr>
          <a:xfrm>
            <a:off x="3435600" y="3618589"/>
            <a:ext cx="2268000" cy="415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 name="Google Shape;72;p17"/>
          <p:cNvSpPr txBox="1">
            <a:spLocks noGrp="1"/>
          </p:cNvSpPr>
          <p:nvPr>
            <p:ph type="subTitle" idx="7"/>
          </p:nvPr>
        </p:nvSpPr>
        <p:spPr>
          <a:xfrm>
            <a:off x="611400" y="1998975"/>
            <a:ext cx="2268000" cy="786600"/>
          </a:xfrm>
          <a:prstGeom prst="rect">
            <a:avLst/>
          </a:prstGeom>
        </p:spPr>
        <p:txBody>
          <a:bodyPr spcFirstLastPara="1" wrap="square" lIns="91425" tIns="91425" rIns="231450"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3" name="Google Shape;73;p17"/>
          <p:cNvSpPr txBox="1">
            <a:spLocks noGrp="1"/>
          </p:cNvSpPr>
          <p:nvPr>
            <p:ph type="ctrTitle" idx="8"/>
          </p:nvPr>
        </p:nvSpPr>
        <p:spPr>
          <a:xfrm>
            <a:off x="611400" y="1735750"/>
            <a:ext cx="2268000" cy="4158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 name="Google Shape;74;p17"/>
          <p:cNvSpPr txBox="1">
            <a:spLocks noGrp="1"/>
          </p:cNvSpPr>
          <p:nvPr>
            <p:ph type="subTitle" idx="9"/>
          </p:nvPr>
        </p:nvSpPr>
        <p:spPr>
          <a:xfrm>
            <a:off x="6259800" y="1998925"/>
            <a:ext cx="2268000" cy="691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5" name="Google Shape;75;p17"/>
          <p:cNvSpPr txBox="1">
            <a:spLocks noGrp="1"/>
          </p:cNvSpPr>
          <p:nvPr>
            <p:ph type="ctrTitle" idx="13"/>
          </p:nvPr>
        </p:nvSpPr>
        <p:spPr>
          <a:xfrm>
            <a:off x="6259800" y="1735625"/>
            <a:ext cx="2268000" cy="4158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accent2"/>
              </a:buClr>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6" name="Google Shape;76;p17"/>
          <p:cNvSpPr txBox="1">
            <a:spLocks noGrp="1"/>
          </p:cNvSpPr>
          <p:nvPr>
            <p:ph type="subTitle" idx="14"/>
          </p:nvPr>
        </p:nvSpPr>
        <p:spPr>
          <a:xfrm>
            <a:off x="3435600" y="1998925"/>
            <a:ext cx="2268000" cy="6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7" name="Google Shape;77;p17"/>
          <p:cNvSpPr txBox="1">
            <a:spLocks noGrp="1"/>
          </p:cNvSpPr>
          <p:nvPr>
            <p:ph type="ctrTitle" idx="15"/>
          </p:nvPr>
        </p:nvSpPr>
        <p:spPr>
          <a:xfrm>
            <a:off x="3435600" y="1735750"/>
            <a:ext cx="2268000" cy="415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2_2_1">
    <p:spTree>
      <p:nvGrpSpPr>
        <p:cNvPr id="1" name="Shape 78"/>
        <p:cNvGrpSpPr/>
        <p:nvPr/>
      </p:nvGrpSpPr>
      <p:grpSpPr>
        <a:xfrm>
          <a:off x="0" y="0"/>
          <a:ext cx="0" cy="0"/>
          <a:chOff x="0" y="0"/>
          <a:chExt cx="0" cy="0"/>
        </a:xfrm>
      </p:grpSpPr>
      <p:sp>
        <p:nvSpPr>
          <p:cNvPr id="79" name="Google Shape;79;p18"/>
          <p:cNvSpPr txBox="1">
            <a:spLocks noGrp="1"/>
          </p:cNvSpPr>
          <p:nvPr>
            <p:ph type="subTitle" idx="1"/>
          </p:nvPr>
        </p:nvSpPr>
        <p:spPr>
          <a:xfrm>
            <a:off x="5889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0" name="Google Shape;80;p18"/>
          <p:cNvSpPr txBox="1">
            <a:spLocks noGrp="1"/>
          </p:cNvSpPr>
          <p:nvPr>
            <p:ph type="ctrTitle"/>
          </p:nvPr>
        </p:nvSpPr>
        <p:spPr>
          <a:xfrm>
            <a:off x="588900" y="1600850"/>
            <a:ext cx="1715400" cy="1461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1" name="Google Shape;81;p18"/>
          <p:cNvSpPr txBox="1">
            <a:spLocks noGrp="1"/>
          </p:cNvSpPr>
          <p:nvPr>
            <p:ph type="title" idx="2"/>
          </p:nvPr>
        </p:nvSpPr>
        <p:spPr>
          <a:xfrm>
            <a:off x="588900" y="369700"/>
            <a:ext cx="8015100" cy="96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82" name="Google Shape;82;p18"/>
          <p:cNvSpPr txBox="1">
            <a:spLocks noGrp="1"/>
          </p:cNvSpPr>
          <p:nvPr>
            <p:ph type="subTitle" idx="3"/>
          </p:nvPr>
        </p:nvSpPr>
        <p:spPr>
          <a:xfrm>
            <a:off x="26463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3" name="Google Shape;83;p18"/>
          <p:cNvSpPr txBox="1">
            <a:spLocks noGrp="1"/>
          </p:cNvSpPr>
          <p:nvPr>
            <p:ph type="ctrTitle" idx="4"/>
          </p:nvPr>
        </p:nvSpPr>
        <p:spPr>
          <a:xfrm>
            <a:off x="2646300" y="1658000"/>
            <a:ext cx="1715400" cy="1404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4" name="Google Shape;84;p18"/>
          <p:cNvSpPr txBox="1">
            <a:spLocks noGrp="1"/>
          </p:cNvSpPr>
          <p:nvPr>
            <p:ph type="subTitle" idx="5"/>
          </p:nvPr>
        </p:nvSpPr>
        <p:spPr>
          <a:xfrm>
            <a:off x="46275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5" name="Google Shape;85;p18"/>
          <p:cNvSpPr txBox="1">
            <a:spLocks noGrp="1"/>
          </p:cNvSpPr>
          <p:nvPr>
            <p:ph type="ctrTitle" idx="6"/>
          </p:nvPr>
        </p:nvSpPr>
        <p:spPr>
          <a:xfrm>
            <a:off x="4627500" y="1657925"/>
            <a:ext cx="1715400" cy="1404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8"/>
          <p:cNvSpPr txBox="1">
            <a:spLocks noGrp="1"/>
          </p:cNvSpPr>
          <p:nvPr>
            <p:ph type="subTitle" idx="7"/>
          </p:nvPr>
        </p:nvSpPr>
        <p:spPr>
          <a:xfrm>
            <a:off x="6684900" y="2985925"/>
            <a:ext cx="1715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7" name="Google Shape;87;p18"/>
          <p:cNvSpPr txBox="1">
            <a:spLocks noGrp="1"/>
          </p:cNvSpPr>
          <p:nvPr>
            <p:ph type="ctrTitle" idx="8"/>
          </p:nvPr>
        </p:nvSpPr>
        <p:spPr>
          <a:xfrm>
            <a:off x="6684900" y="1600850"/>
            <a:ext cx="1715400" cy="1461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CUSTOM_2_1">
    <p:spTree>
      <p:nvGrpSpPr>
        <p:cNvPr id="1" name="Shape 88"/>
        <p:cNvGrpSpPr/>
        <p:nvPr/>
      </p:nvGrpSpPr>
      <p:grpSpPr>
        <a:xfrm>
          <a:off x="0" y="0"/>
          <a:ext cx="0" cy="0"/>
          <a:chOff x="0" y="0"/>
          <a:chExt cx="0" cy="0"/>
        </a:xfrm>
      </p:grpSpPr>
      <p:sp>
        <p:nvSpPr>
          <p:cNvPr id="89" name="Google Shape;89;p19"/>
          <p:cNvSpPr txBox="1">
            <a:spLocks noGrp="1"/>
          </p:cNvSpPr>
          <p:nvPr>
            <p:ph type="subTitle" idx="1"/>
          </p:nvPr>
        </p:nvSpPr>
        <p:spPr>
          <a:xfrm>
            <a:off x="1723175" y="21654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0" name="Google Shape;90;p19"/>
          <p:cNvSpPr txBox="1">
            <a:spLocks noGrp="1"/>
          </p:cNvSpPr>
          <p:nvPr>
            <p:ph type="ctrTitle"/>
          </p:nvPr>
        </p:nvSpPr>
        <p:spPr>
          <a:xfrm>
            <a:off x="1723175" y="17162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1" name="Google Shape;91;p19"/>
          <p:cNvSpPr txBox="1">
            <a:spLocks noGrp="1"/>
          </p:cNvSpPr>
          <p:nvPr>
            <p:ph type="title" idx="2" hasCustomPrompt="1"/>
          </p:nvPr>
        </p:nvSpPr>
        <p:spPr>
          <a:xfrm>
            <a:off x="865625" y="1795800"/>
            <a:ext cx="12576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2" name="Google Shape;92;p19"/>
          <p:cNvSpPr txBox="1">
            <a:spLocks noGrp="1"/>
          </p:cNvSpPr>
          <p:nvPr>
            <p:ph type="title" idx="3"/>
          </p:nvPr>
        </p:nvSpPr>
        <p:spPr>
          <a:xfrm>
            <a:off x="477950" y="362284"/>
            <a:ext cx="8042700" cy="912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93" name="Google Shape;93;p19"/>
          <p:cNvSpPr txBox="1">
            <a:spLocks noGrp="1"/>
          </p:cNvSpPr>
          <p:nvPr>
            <p:ph type="subTitle" idx="4"/>
          </p:nvPr>
        </p:nvSpPr>
        <p:spPr>
          <a:xfrm>
            <a:off x="1723175" y="31560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4" name="Google Shape;94;p19"/>
          <p:cNvSpPr txBox="1">
            <a:spLocks noGrp="1"/>
          </p:cNvSpPr>
          <p:nvPr>
            <p:ph type="ctrTitle" idx="5"/>
          </p:nvPr>
        </p:nvSpPr>
        <p:spPr>
          <a:xfrm>
            <a:off x="1723175" y="27068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5" name="Google Shape;95;p19"/>
          <p:cNvSpPr txBox="1">
            <a:spLocks noGrp="1"/>
          </p:cNvSpPr>
          <p:nvPr>
            <p:ph type="title" idx="6" hasCustomPrompt="1"/>
          </p:nvPr>
        </p:nvSpPr>
        <p:spPr>
          <a:xfrm>
            <a:off x="865625" y="27864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6" name="Google Shape;96;p19"/>
          <p:cNvSpPr txBox="1">
            <a:spLocks noGrp="1"/>
          </p:cNvSpPr>
          <p:nvPr>
            <p:ph type="subTitle" idx="7"/>
          </p:nvPr>
        </p:nvSpPr>
        <p:spPr>
          <a:xfrm>
            <a:off x="1723175" y="41466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7" name="Google Shape;97;p19"/>
          <p:cNvSpPr txBox="1">
            <a:spLocks noGrp="1"/>
          </p:cNvSpPr>
          <p:nvPr>
            <p:ph type="ctrTitle" idx="8"/>
          </p:nvPr>
        </p:nvSpPr>
        <p:spPr>
          <a:xfrm>
            <a:off x="1723175" y="36974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98" name="Google Shape;98;p19"/>
          <p:cNvSpPr txBox="1">
            <a:spLocks noGrp="1"/>
          </p:cNvSpPr>
          <p:nvPr>
            <p:ph type="title" idx="9" hasCustomPrompt="1"/>
          </p:nvPr>
        </p:nvSpPr>
        <p:spPr>
          <a:xfrm>
            <a:off x="865625" y="37770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99" name="Google Shape;99;p19"/>
          <p:cNvSpPr txBox="1">
            <a:spLocks noGrp="1"/>
          </p:cNvSpPr>
          <p:nvPr>
            <p:ph type="subTitle" idx="13"/>
          </p:nvPr>
        </p:nvSpPr>
        <p:spPr>
          <a:xfrm>
            <a:off x="5761775" y="21654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0" name="Google Shape;100;p19"/>
          <p:cNvSpPr txBox="1">
            <a:spLocks noGrp="1"/>
          </p:cNvSpPr>
          <p:nvPr>
            <p:ph type="ctrTitle" idx="14"/>
          </p:nvPr>
        </p:nvSpPr>
        <p:spPr>
          <a:xfrm>
            <a:off x="5761775" y="17162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1" name="Google Shape;101;p19"/>
          <p:cNvSpPr txBox="1">
            <a:spLocks noGrp="1"/>
          </p:cNvSpPr>
          <p:nvPr>
            <p:ph type="title" idx="15" hasCustomPrompt="1"/>
          </p:nvPr>
        </p:nvSpPr>
        <p:spPr>
          <a:xfrm>
            <a:off x="4904225" y="1795800"/>
            <a:ext cx="12576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02" name="Google Shape;102;p19"/>
          <p:cNvSpPr txBox="1">
            <a:spLocks noGrp="1"/>
          </p:cNvSpPr>
          <p:nvPr>
            <p:ph type="subTitle" idx="16"/>
          </p:nvPr>
        </p:nvSpPr>
        <p:spPr>
          <a:xfrm>
            <a:off x="5761775" y="31560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3" name="Google Shape;103;p19"/>
          <p:cNvSpPr txBox="1">
            <a:spLocks noGrp="1"/>
          </p:cNvSpPr>
          <p:nvPr>
            <p:ph type="ctrTitle" idx="17"/>
          </p:nvPr>
        </p:nvSpPr>
        <p:spPr>
          <a:xfrm>
            <a:off x="5761775" y="27068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4" name="Google Shape;104;p19"/>
          <p:cNvSpPr txBox="1">
            <a:spLocks noGrp="1"/>
          </p:cNvSpPr>
          <p:nvPr>
            <p:ph type="title" idx="18" hasCustomPrompt="1"/>
          </p:nvPr>
        </p:nvSpPr>
        <p:spPr>
          <a:xfrm>
            <a:off x="4904225" y="27864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05" name="Google Shape;105;p19"/>
          <p:cNvSpPr txBox="1">
            <a:spLocks noGrp="1"/>
          </p:cNvSpPr>
          <p:nvPr>
            <p:ph type="subTitle" idx="19"/>
          </p:nvPr>
        </p:nvSpPr>
        <p:spPr>
          <a:xfrm>
            <a:off x="5761775" y="4146651"/>
            <a:ext cx="2752500" cy="58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6" name="Google Shape;106;p19"/>
          <p:cNvSpPr txBox="1">
            <a:spLocks noGrp="1"/>
          </p:cNvSpPr>
          <p:nvPr>
            <p:ph type="ctrTitle" idx="20"/>
          </p:nvPr>
        </p:nvSpPr>
        <p:spPr>
          <a:xfrm>
            <a:off x="5761775" y="3697426"/>
            <a:ext cx="2752500" cy="587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107" name="Google Shape;107;p19"/>
          <p:cNvSpPr txBox="1">
            <a:spLocks noGrp="1"/>
          </p:cNvSpPr>
          <p:nvPr>
            <p:ph type="title" idx="21" hasCustomPrompt="1"/>
          </p:nvPr>
        </p:nvSpPr>
        <p:spPr>
          <a:xfrm>
            <a:off x="4904225" y="3777000"/>
            <a:ext cx="1323300" cy="6573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Font typeface="Montserrat"/>
              <a:buNone/>
              <a:defRPr sz="3400" b="1">
                <a:latin typeface="Montserrat"/>
                <a:ea typeface="Montserrat"/>
                <a:cs typeface="Montserrat"/>
                <a:sym typeface="Montserrat"/>
              </a:defRPr>
            </a:lvl1pPr>
            <a:lvl2pPr lvl="1" algn="ctr" rtl="0">
              <a:spcBef>
                <a:spcPts val="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616200" y="1921650"/>
            <a:ext cx="3412500" cy="286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0"/>
          <p:cNvSpPr txBox="1">
            <a:spLocks noGrp="1"/>
          </p:cNvSpPr>
          <p:nvPr>
            <p:ph type="subTitle" idx="1"/>
          </p:nvPr>
        </p:nvSpPr>
        <p:spPr>
          <a:xfrm>
            <a:off x="616200" y="640100"/>
            <a:ext cx="3591000" cy="1245900"/>
          </a:xfrm>
          <a:prstGeom prst="rect">
            <a:avLst/>
          </a:prstGeom>
        </p:spPr>
        <p:txBody>
          <a:bodyPr spcFirstLastPara="1" wrap="square" lIns="91425" tIns="91425" rIns="91425" bIns="91425" anchor="t" anchorCtr="0">
            <a:noAutofit/>
          </a:bodyPr>
          <a:lstStyle>
            <a:lvl1pPr lvl="0">
              <a:spcBef>
                <a:spcPts val="0"/>
              </a:spcBef>
              <a:spcAft>
                <a:spcPts val="0"/>
              </a:spcAft>
              <a:buNone/>
              <a:defRPr sz="1700">
                <a:solidFill>
                  <a:schemeClr val="accent3"/>
                </a:solidFill>
              </a:defRPr>
            </a:lvl1pPr>
            <a:lvl2pPr lvl="1">
              <a:spcBef>
                <a:spcPts val="1600"/>
              </a:spcBef>
              <a:spcAft>
                <a:spcPts val="0"/>
              </a:spcAft>
              <a:buNone/>
              <a:defRPr sz="1700">
                <a:solidFill>
                  <a:schemeClr val="accent3"/>
                </a:solidFill>
              </a:defRPr>
            </a:lvl2pPr>
            <a:lvl3pPr lvl="2">
              <a:spcBef>
                <a:spcPts val="1600"/>
              </a:spcBef>
              <a:spcAft>
                <a:spcPts val="0"/>
              </a:spcAft>
              <a:buNone/>
              <a:defRPr sz="1700">
                <a:solidFill>
                  <a:schemeClr val="accent3"/>
                </a:solidFill>
              </a:defRPr>
            </a:lvl3pPr>
            <a:lvl4pPr lvl="3">
              <a:spcBef>
                <a:spcPts val="1600"/>
              </a:spcBef>
              <a:spcAft>
                <a:spcPts val="0"/>
              </a:spcAft>
              <a:buNone/>
              <a:defRPr sz="1700">
                <a:solidFill>
                  <a:schemeClr val="accent3"/>
                </a:solidFill>
              </a:defRPr>
            </a:lvl4pPr>
            <a:lvl5pPr lvl="4">
              <a:spcBef>
                <a:spcPts val="1600"/>
              </a:spcBef>
              <a:spcAft>
                <a:spcPts val="0"/>
              </a:spcAft>
              <a:buNone/>
              <a:defRPr sz="1700">
                <a:solidFill>
                  <a:schemeClr val="accent3"/>
                </a:solidFill>
              </a:defRPr>
            </a:lvl5pPr>
            <a:lvl6pPr lvl="5">
              <a:spcBef>
                <a:spcPts val="1600"/>
              </a:spcBef>
              <a:spcAft>
                <a:spcPts val="0"/>
              </a:spcAft>
              <a:buNone/>
              <a:defRPr sz="1700">
                <a:solidFill>
                  <a:schemeClr val="accent3"/>
                </a:solidFill>
              </a:defRPr>
            </a:lvl6pPr>
            <a:lvl7pPr lvl="6">
              <a:spcBef>
                <a:spcPts val="1600"/>
              </a:spcBef>
              <a:spcAft>
                <a:spcPts val="0"/>
              </a:spcAft>
              <a:buNone/>
              <a:defRPr sz="1700">
                <a:solidFill>
                  <a:schemeClr val="accent3"/>
                </a:solidFill>
              </a:defRPr>
            </a:lvl7pPr>
            <a:lvl8pPr lvl="7">
              <a:spcBef>
                <a:spcPts val="1600"/>
              </a:spcBef>
              <a:spcAft>
                <a:spcPts val="0"/>
              </a:spcAft>
              <a:buNone/>
              <a:defRPr sz="1700">
                <a:solidFill>
                  <a:schemeClr val="accent3"/>
                </a:solidFill>
              </a:defRPr>
            </a:lvl8pPr>
            <a:lvl9pPr lvl="8">
              <a:spcBef>
                <a:spcPts val="1600"/>
              </a:spcBef>
              <a:spcAft>
                <a:spcPts val="1600"/>
              </a:spcAft>
              <a:buNone/>
              <a:defRPr sz="1700">
                <a:solidFill>
                  <a:schemeClr val="accent3"/>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one column">
  <p:cSld name="ONE_COLUMN_TEXT_4">
    <p:spTree>
      <p:nvGrpSpPr>
        <p:cNvPr id="1" name="Shape 111"/>
        <p:cNvGrpSpPr/>
        <p:nvPr/>
      </p:nvGrpSpPr>
      <p:grpSpPr>
        <a:xfrm>
          <a:off x="0" y="0"/>
          <a:ext cx="0" cy="0"/>
          <a:chOff x="0" y="0"/>
          <a:chExt cx="0" cy="0"/>
        </a:xfrm>
      </p:grpSpPr>
      <p:sp>
        <p:nvSpPr>
          <p:cNvPr id="112" name="Google Shape;112;p21"/>
          <p:cNvSpPr txBox="1">
            <a:spLocks noGrp="1"/>
          </p:cNvSpPr>
          <p:nvPr>
            <p:ph type="subTitle" idx="1"/>
          </p:nvPr>
        </p:nvSpPr>
        <p:spPr>
          <a:xfrm>
            <a:off x="623275" y="1907975"/>
            <a:ext cx="3941700" cy="108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13" name="Google Shape;113;p21"/>
          <p:cNvSpPr txBox="1">
            <a:spLocks noGrp="1"/>
          </p:cNvSpPr>
          <p:nvPr>
            <p:ph type="title"/>
          </p:nvPr>
        </p:nvSpPr>
        <p:spPr>
          <a:xfrm>
            <a:off x="617975" y="745375"/>
            <a:ext cx="3941700" cy="1133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ITLE_AND_BODY_2">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4496100" y="-243825"/>
            <a:ext cx="4031700" cy="21540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34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116" name="Google Shape;116;p22"/>
          <p:cNvSpPr txBox="1">
            <a:spLocks noGrp="1"/>
          </p:cNvSpPr>
          <p:nvPr>
            <p:ph type="body" idx="1"/>
          </p:nvPr>
        </p:nvSpPr>
        <p:spPr>
          <a:xfrm>
            <a:off x="7074525" y="1965975"/>
            <a:ext cx="1420800" cy="3177600"/>
          </a:xfrm>
          <a:prstGeom prst="rect">
            <a:avLst/>
          </a:prstGeom>
        </p:spPr>
        <p:txBody>
          <a:bodyPr spcFirstLastPara="1" wrap="square" lIns="91425" tIns="91425" rIns="91425" bIns="91425" anchor="t" anchorCtr="0">
            <a:noAutofit/>
          </a:bodyPr>
          <a:lstStyle>
            <a:lvl1pPr marL="457200" lvl="0" indent="-317500" algn="r">
              <a:lnSpc>
                <a:spcPct val="100000"/>
              </a:lnSpc>
              <a:spcBef>
                <a:spcPts val="0"/>
              </a:spcBef>
              <a:spcAft>
                <a:spcPts val="0"/>
              </a:spcAft>
              <a:buSzPts val="1400"/>
              <a:buChar char="●"/>
              <a:defRPr/>
            </a:lvl1pPr>
            <a:lvl2pPr marL="914400" lvl="1" indent="-317500" algn="r">
              <a:lnSpc>
                <a:spcPct val="100000"/>
              </a:lnSpc>
              <a:spcBef>
                <a:spcPts val="1600"/>
              </a:spcBef>
              <a:spcAft>
                <a:spcPts val="0"/>
              </a:spcAft>
              <a:buSzPts val="1400"/>
              <a:buChar char="○"/>
              <a:defRPr/>
            </a:lvl2pPr>
            <a:lvl3pPr marL="1371600" lvl="2" indent="-317500" algn="r">
              <a:lnSpc>
                <a:spcPct val="100000"/>
              </a:lnSpc>
              <a:spcBef>
                <a:spcPts val="1600"/>
              </a:spcBef>
              <a:spcAft>
                <a:spcPts val="0"/>
              </a:spcAft>
              <a:buSzPts val="1400"/>
              <a:buChar char="■"/>
              <a:defRPr/>
            </a:lvl3pPr>
            <a:lvl4pPr marL="1828800" lvl="3" indent="-317500" algn="r">
              <a:lnSpc>
                <a:spcPct val="100000"/>
              </a:lnSpc>
              <a:spcBef>
                <a:spcPts val="1600"/>
              </a:spcBef>
              <a:spcAft>
                <a:spcPts val="0"/>
              </a:spcAft>
              <a:buSzPts val="1400"/>
              <a:buChar char="●"/>
              <a:defRPr/>
            </a:lvl4pPr>
            <a:lvl5pPr marL="2286000" lvl="4" indent="-317500" algn="r">
              <a:lnSpc>
                <a:spcPct val="100000"/>
              </a:lnSpc>
              <a:spcBef>
                <a:spcPts val="1600"/>
              </a:spcBef>
              <a:spcAft>
                <a:spcPts val="0"/>
              </a:spcAft>
              <a:buSzPts val="1400"/>
              <a:buChar char="○"/>
              <a:defRPr/>
            </a:lvl5pPr>
            <a:lvl6pPr marL="2743200" lvl="5" indent="-317500" algn="r">
              <a:lnSpc>
                <a:spcPct val="100000"/>
              </a:lnSpc>
              <a:spcBef>
                <a:spcPts val="1600"/>
              </a:spcBef>
              <a:spcAft>
                <a:spcPts val="0"/>
              </a:spcAft>
              <a:buSzPts val="1400"/>
              <a:buChar char="■"/>
              <a:defRPr/>
            </a:lvl6pPr>
            <a:lvl7pPr marL="3200400" lvl="6" indent="-317500" algn="r">
              <a:lnSpc>
                <a:spcPct val="100000"/>
              </a:lnSpc>
              <a:spcBef>
                <a:spcPts val="1600"/>
              </a:spcBef>
              <a:spcAft>
                <a:spcPts val="0"/>
              </a:spcAft>
              <a:buSzPts val="1400"/>
              <a:buChar char="●"/>
              <a:defRPr/>
            </a:lvl7pPr>
            <a:lvl8pPr marL="3657600" lvl="7" indent="-317500" algn="r">
              <a:lnSpc>
                <a:spcPct val="100000"/>
              </a:lnSpc>
              <a:spcBef>
                <a:spcPts val="1600"/>
              </a:spcBef>
              <a:spcAft>
                <a:spcPts val="0"/>
              </a:spcAft>
              <a:buSzPts val="1400"/>
              <a:buChar char="○"/>
              <a:defRPr/>
            </a:lvl8pPr>
            <a:lvl9pPr marL="4114800" lvl="8" indent="-317500" algn="r">
              <a:lnSpc>
                <a:spcPct val="100000"/>
              </a:lnSpc>
              <a:spcBef>
                <a:spcPts val="1600"/>
              </a:spcBef>
              <a:spcAft>
                <a:spcPts val="1600"/>
              </a:spcAft>
              <a:buSzPts val="1400"/>
              <a:buChar char="■"/>
              <a:defRPr/>
            </a:lvl9pPr>
          </a:lstStyle>
          <a:p>
            <a:endParaRPr/>
          </a:p>
        </p:txBody>
      </p:sp>
      <p:sp>
        <p:nvSpPr>
          <p:cNvPr id="117" name="Google Shape;117;p22"/>
          <p:cNvSpPr txBox="1"/>
          <p:nvPr/>
        </p:nvSpPr>
        <p:spPr>
          <a:xfrm>
            <a:off x="4714800" y="3644900"/>
            <a:ext cx="3813300" cy="1026300"/>
          </a:xfrm>
          <a:prstGeom prst="rect">
            <a:avLst/>
          </a:prstGeom>
          <a:noFill/>
          <a:ln>
            <a:noFill/>
          </a:ln>
        </p:spPr>
        <p:txBody>
          <a:bodyPr spcFirstLastPara="1" wrap="square" lIns="91425" tIns="91425" rIns="91425" bIns="91425" anchor="t" anchorCtr="0">
            <a:noAutofit/>
          </a:bodyPr>
          <a:lstStyle/>
          <a:p>
            <a:pPr marL="1371600" lvl="0" indent="0" algn="r" rtl="0">
              <a:lnSpc>
                <a:spcPct val="114000"/>
              </a:lnSpc>
              <a:spcBef>
                <a:spcPts val="0"/>
              </a:spcBef>
              <a:spcAft>
                <a:spcPts val="0"/>
              </a:spcAft>
              <a:buNone/>
            </a:pPr>
            <a:r>
              <a:rPr lang="en" sz="800" b="1">
                <a:solidFill>
                  <a:schemeClr val="accent1"/>
                </a:solidFill>
                <a:latin typeface="Montserrat"/>
                <a:ea typeface="Montserrat"/>
                <a:cs typeface="Montserrat"/>
                <a:sym typeface="Montserrat"/>
              </a:rPr>
              <a:t>CREDITS</a:t>
            </a:r>
            <a:r>
              <a:rPr lang="en" sz="800">
                <a:solidFill>
                  <a:schemeClr val="accent1"/>
                </a:solidFill>
                <a:latin typeface="Montserrat"/>
                <a:ea typeface="Montserrat"/>
                <a:cs typeface="Montserrat"/>
                <a:sym typeface="Montserrat"/>
              </a:rPr>
              <a:t>:</a:t>
            </a:r>
            <a:endParaRPr sz="800">
              <a:solidFill>
                <a:schemeClr val="accent1"/>
              </a:solidFill>
              <a:latin typeface="Montserrat"/>
              <a:ea typeface="Montserrat"/>
              <a:cs typeface="Montserrat"/>
              <a:sym typeface="Montserrat"/>
            </a:endParaRPr>
          </a:p>
          <a:p>
            <a:pPr marL="1371600" lvl="0" indent="0" algn="r" rtl="0">
              <a:lnSpc>
                <a:spcPct val="114000"/>
              </a:lnSpc>
              <a:spcBef>
                <a:spcPts val="0"/>
              </a:spcBef>
              <a:spcAft>
                <a:spcPts val="0"/>
              </a:spcAft>
              <a:buNone/>
            </a:pPr>
            <a:r>
              <a:rPr lang="en" sz="800">
                <a:solidFill>
                  <a:schemeClr val="accent1"/>
                </a:solidFill>
                <a:latin typeface="Montserrat"/>
                <a:ea typeface="Montserrat"/>
                <a:cs typeface="Montserrat"/>
                <a:sym typeface="Montserrat"/>
              </a:rPr>
              <a:t>This presentation template was created by </a:t>
            </a:r>
            <a:r>
              <a:rPr lang="en" sz="800" b="1">
                <a:solidFill>
                  <a:schemeClr val="accent1"/>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800">
                <a:solidFill>
                  <a:schemeClr val="accent1"/>
                </a:solidFill>
                <a:latin typeface="Montserrat"/>
                <a:ea typeface="Montserrat"/>
                <a:cs typeface="Montserrat"/>
                <a:sym typeface="Montserrat"/>
              </a:rPr>
              <a:t>, including icons by </a:t>
            </a:r>
            <a:r>
              <a:rPr lang="en" sz="800" b="1">
                <a:solidFill>
                  <a:schemeClr val="accent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800" b="1">
                <a:solidFill>
                  <a:schemeClr val="accent1"/>
                </a:solidFill>
                <a:latin typeface="Montserrat"/>
                <a:ea typeface="Montserrat"/>
                <a:cs typeface="Montserrat"/>
                <a:sym typeface="Montserrat"/>
              </a:rPr>
              <a:t>, </a:t>
            </a:r>
            <a:r>
              <a:rPr lang="en" sz="800">
                <a:solidFill>
                  <a:schemeClr val="accent1"/>
                </a:solidFill>
                <a:latin typeface="Montserrat"/>
                <a:ea typeface="Montserrat"/>
                <a:cs typeface="Montserrat"/>
                <a:sym typeface="Montserrat"/>
              </a:rPr>
              <a:t>infographics &amp; images by </a:t>
            </a:r>
            <a:r>
              <a:rPr lang="en" sz="800" b="1">
                <a:solidFill>
                  <a:schemeClr val="accen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800" b="1">
                <a:solidFill>
                  <a:schemeClr val="accent1"/>
                </a:solidFill>
                <a:latin typeface="Montserrat"/>
                <a:ea typeface="Montserrat"/>
                <a:cs typeface="Montserrat"/>
                <a:sym typeface="Montserrat"/>
              </a:rPr>
              <a:t> </a:t>
            </a:r>
            <a:endParaRPr sz="800" b="1">
              <a:solidFill>
                <a:schemeClr val="accent1"/>
              </a:solidFill>
              <a:latin typeface="Montserrat"/>
              <a:ea typeface="Montserrat"/>
              <a:cs typeface="Montserrat"/>
              <a:sym typeface="Montserrat"/>
            </a:endParaRPr>
          </a:p>
        </p:txBody>
      </p:sp>
      <p:sp>
        <p:nvSpPr>
          <p:cNvPr id="118" name="Google Shape;118;p22"/>
          <p:cNvSpPr txBox="1">
            <a:spLocks noGrp="1"/>
          </p:cNvSpPr>
          <p:nvPr>
            <p:ph type="subTitle" idx="2"/>
          </p:nvPr>
        </p:nvSpPr>
        <p:spPr>
          <a:xfrm>
            <a:off x="4117975" y="4392525"/>
            <a:ext cx="4410000" cy="2709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8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final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739BA59-69B5-4BA8-A153-9A136681CF17}"/>
              </a:ext>
            </a:extLst>
          </p:cNvPr>
          <p:cNvSpPr>
            <a:spLocks noGrp="1"/>
          </p:cNvSpPr>
          <p:nvPr>
            <p:ph type="body" idx="1" hasCustomPrompt="1"/>
          </p:nvPr>
        </p:nvSpPr>
        <p:spPr>
          <a:xfrm>
            <a:off x="3131617" y="1072991"/>
            <a:ext cx="2880766" cy="530915"/>
          </a:xfrm>
          <a:prstGeom prst="rect">
            <a:avLst/>
          </a:prstGeom>
        </p:spPr>
        <p:txBody>
          <a:bodyPr>
            <a:normAutofit/>
          </a:bodyPr>
          <a:lstStyle>
            <a:lvl1pPr marL="0" indent="0" algn="ctr">
              <a:buNone/>
              <a:defRPr sz="3000" b="1" i="0">
                <a:solidFill>
                  <a:srgbClr val="3BFF95"/>
                </a:solidFill>
                <a:latin typeface="Calibri" panose="020F0502020204030204" pitchFamily="34" charset="0"/>
                <a:cs typeface="Calibri" panose="020F05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Thank you!</a:t>
            </a:r>
          </a:p>
        </p:txBody>
      </p:sp>
      <p:pic>
        <p:nvPicPr>
          <p:cNvPr id="7" name="Gráfico 6">
            <a:extLst>
              <a:ext uri="{FF2B5EF4-FFF2-40B4-BE49-F238E27FC236}">
                <a16:creationId xmlns:a16="http://schemas.microsoft.com/office/drawing/2014/main" id="{6A4652E0-C2FC-479D-B45C-9120A4C059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93281" y="820173"/>
            <a:ext cx="617935" cy="879035"/>
          </a:xfrm>
          <a:prstGeom prst="rect">
            <a:avLst/>
          </a:prstGeom>
        </p:spPr>
      </p:pic>
      <p:sp>
        <p:nvSpPr>
          <p:cNvPr id="8" name="Subtitle 2">
            <a:extLst>
              <a:ext uri="{FF2B5EF4-FFF2-40B4-BE49-F238E27FC236}">
                <a16:creationId xmlns:a16="http://schemas.microsoft.com/office/drawing/2014/main" id="{49C1FC45-1D74-4177-9BEB-49CBE7669045}"/>
              </a:ext>
            </a:extLst>
          </p:cNvPr>
          <p:cNvSpPr>
            <a:spLocks noGrp="1"/>
          </p:cNvSpPr>
          <p:nvPr>
            <p:ph type="subTitle" idx="10" hasCustomPrompt="1"/>
          </p:nvPr>
        </p:nvSpPr>
        <p:spPr>
          <a:xfrm>
            <a:off x="7100425" y="992123"/>
            <a:ext cx="1443500" cy="206084"/>
          </a:xfrm>
          <a:prstGeom prst="rect">
            <a:avLst/>
          </a:prstGeom>
        </p:spPr>
        <p:txBody>
          <a:bodyPr lIns="0" tIns="0" rIns="0" bIns="0" anchor="t" anchorCtr="0">
            <a:normAutofit/>
          </a:bodyPr>
          <a:lstStyle>
            <a:lvl1pPr marL="0" indent="0" algn="l">
              <a:spcBef>
                <a:spcPts val="0"/>
              </a:spcBef>
              <a:buNone/>
              <a:defRPr sz="12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info@genb-project.eu</a:t>
            </a:r>
            <a:endParaRPr lang="pt-PT" dirty="0"/>
          </a:p>
        </p:txBody>
      </p:sp>
      <p:pic>
        <p:nvPicPr>
          <p:cNvPr id="9" name="Picture 2">
            <a:extLst>
              <a:ext uri="{FF2B5EF4-FFF2-40B4-BE49-F238E27FC236}">
                <a16:creationId xmlns:a16="http://schemas.microsoft.com/office/drawing/2014/main" id="{9706B8B9-BEDC-4794-8A82-3F12AD929062}"/>
              </a:ext>
            </a:extLst>
          </p:cNvPr>
          <p:cNvPicPr>
            <a:picLocks noChangeAspect="1"/>
          </p:cNvPicPr>
          <p:nvPr userDrawn="1"/>
        </p:nvPicPr>
        <p:blipFill>
          <a:blip r:embed="rId5"/>
          <a:stretch>
            <a:fillRect/>
          </a:stretch>
        </p:blipFill>
        <p:spPr>
          <a:xfrm>
            <a:off x="644590" y="4791463"/>
            <a:ext cx="817907" cy="173806"/>
          </a:xfrm>
          <a:prstGeom prst="rect">
            <a:avLst/>
          </a:prstGeom>
        </p:spPr>
      </p:pic>
      <p:pic>
        <p:nvPicPr>
          <p:cNvPr id="10" name="Gráfico 9">
            <a:extLst>
              <a:ext uri="{FF2B5EF4-FFF2-40B4-BE49-F238E27FC236}">
                <a16:creationId xmlns:a16="http://schemas.microsoft.com/office/drawing/2014/main" id="{DB088986-685D-48D4-A472-86EC30A0375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872492" y="3879058"/>
            <a:ext cx="59801" cy="946847"/>
          </a:xfrm>
          <a:prstGeom prst="rect">
            <a:avLst/>
          </a:prstGeom>
        </p:spPr>
      </p:pic>
      <p:pic>
        <p:nvPicPr>
          <p:cNvPr id="20" name="Gráfico 19">
            <a:extLst>
              <a:ext uri="{FF2B5EF4-FFF2-40B4-BE49-F238E27FC236}">
                <a16:creationId xmlns:a16="http://schemas.microsoft.com/office/drawing/2014/main" id="{83959350-4C7F-4EA5-BEBF-062C6A52C9B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4590" y="2839561"/>
            <a:ext cx="750094" cy="64294"/>
          </a:xfrm>
          <a:prstGeom prst="rect">
            <a:avLst/>
          </a:prstGeom>
        </p:spPr>
      </p:pic>
      <p:pic>
        <p:nvPicPr>
          <p:cNvPr id="15" name="Gráfico 14">
            <a:extLst>
              <a:ext uri="{FF2B5EF4-FFF2-40B4-BE49-F238E27FC236}">
                <a16:creationId xmlns:a16="http://schemas.microsoft.com/office/drawing/2014/main" id="{48E59FCA-A872-47B2-9988-8F6458DB69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66033" y="3345831"/>
            <a:ext cx="696464" cy="264853"/>
          </a:xfrm>
          <a:prstGeom prst="rect">
            <a:avLst/>
          </a:prstGeom>
        </p:spPr>
      </p:pic>
      <p:pic>
        <p:nvPicPr>
          <p:cNvPr id="18" name="Gráfico 17">
            <a:extLst>
              <a:ext uri="{FF2B5EF4-FFF2-40B4-BE49-F238E27FC236}">
                <a16:creationId xmlns:a16="http://schemas.microsoft.com/office/drawing/2014/main" id="{8E1BDFC4-08E9-4DE3-8B07-0E363C31F75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205144" y="3361185"/>
            <a:ext cx="914747" cy="243284"/>
          </a:xfrm>
          <a:prstGeom prst="rect">
            <a:avLst/>
          </a:prstGeom>
        </p:spPr>
      </p:pic>
      <p:pic>
        <p:nvPicPr>
          <p:cNvPr id="26" name="Gráfico 25">
            <a:extLst>
              <a:ext uri="{FF2B5EF4-FFF2-40B4-BE49-F238E27FC236}">
                <a16:creationId xmlns:a16="http://schemas.microsoft.com/office/drawing/2014/main" id="{B032CCAB-2D06-49D3-8B93-957B89E3147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780891" y="3307829"/>
            <a:ext cx="784430" cy="280845"/>
          </a:xfrm>
          <a:prstGeom prst="rect">
            <a:avLst/>
          </a:prstGeom>
        </p:spPr>
      </p:pic>
      <p:pic>
        <p:nvPicPr>
          <p:cNvPr id="28" name="Gráfico 27">
            <a:extLst>
              <a:ext uri="{FF2B5EF4-FFF2-40B4-BE49-F238E27FC236}">
                <a16:creationId xmlns:a16="http://schemas.microsoft.com/office/drawing/2014/main" id="{18257D63-999A-40A0-8599-6606268AEB1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8538" y="4003480"/>
            <a:ext cx="330106" cy="310688"/>
          </a:xfrm>
          <a:prstGeom prst="rect">
            <a:avLst/>
          </a:prstGeom>
        </p:spPr>
      </p:pic>
      <p:pic>
        <p:nvPicPr>
          <p:cNvPr id="30" name="Gráfico 29">
            <a:extLst>
              <a:ext uri="{FF2B5EF4-FFF2-40B4-BE49-F238E27FC236}">
                <a16:creationId xmlns:a16="http://schemas.microsoft.com/office/drawing/2014/main" id="{4D2210F7-6BB9-4710-82C5-7147C51F5CB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084553" y="3990582"/>
            <a:ext cx="617703" cy="351452"/>
          </a:xfrm>
          <a:prstGeom prst="rect">
            <a:avLst/>
          </a:prstGeom>
        </p:spPr>
      </p:pic>
      <p:pic>
        <p:nvPicPr>
          <p:cNvPr id="37" name="Gráfico 36">
            <a:extLst>
              <a:ext uri="{FF2B5EF4-FFF2-40B4-BE49-F238E27FC236}">
                <a16:creationId xmlns:a16="http://schemas.microsoft.com/office/drawing/2014/main" id="{7CFEDBFB-A4AE-4061-A29B-C2E8223AC9D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177650" y="4045309"/>
            <a:ext cx="962529" cy="238151"/>
          </a:xfrm>
          <a:prstGeom prst="rect">
            <a:avLst/>
          </a:prstGeom>
        </p:spPr>
      </p:pic>
      <p:pic>
        <p:nvPicPr>
          <p:cNvPr id="39" name="Gráfico 38">
            <a:extLst>
              <a:ext uri="{FF2B5EF4-FFF2-40B4-BE49-F238E27FC236}">
                <a16:creationId xmlns:a16="http://schemas.microsoft.com/office/drawing/2014/main" id="{4D0BD139-2100-4B2A-B282-4157F6EC4ED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4572000" y="4033256"/>
            <a:ext cx="669208" cy="262257"/>
          </a:xfrm>
          <a:prstGeom prst="rect">
            <a:avLst/>
          </a:prstGeom>
        </p:spPr>
      </p:pic>
      <p:pic>
        <p:nvPicPr>
          <p:cNvPr id="42" name="Gráfico 41">
            <a:extLst>
              <a:ext uri="{FF2B5EF4-FFF2-40B4-BE49-F238E27FC236}">
                <a16:creationId xmlns:a16="http://schemas.microsoft.com/office/drawing/2014/main" id="{14F89BCA-A12D-49C2-9220-AD0BEA68D5F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46092" y="4032599"/>
            <a:ext cx="854029" cy="262031"/>
          </a:xfrm>
          <a:prstGeom prst="rect">
            <a:avLst/>
          </a:prstGeom>
        </p:spPr>
      </p:pic>
      <p:pic>
        <p:nvPicPr>
          <p:cNvPr id="45" name="Imagem 44" descr="Uma imagem com texto&#10;&#10;Descrição gerada automaticamente">
            <a:extLst>
              <a:ext uri="{FF2B5EF4-FFF2-40B4-BE49-F238E27FC236}">
                <a16:creationId xmlns:a16="http://schemas.microsoft.com/office/drawing/2014/main" id="{FB115980-C199-4805-BF1C-EC58C685CFD2}"/>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915191" y="3301408"/>
            <a:ext cx="938537" cy="338777"/>
          </a:xfrm>
          <a:prstGeom prst="rect">
            <a:avLst/>
          </a:prstGeom>
        </p:spPr>
      </p:pic>
      <p:pic>
        <p:nvPicPr>
          <p:cNvPr id="47" name="Imagem 46" descr="Uma imagem com texto, relógio&#10;&#10;Descrição gerada automaticamente">
            <a:extLst>
              <a:ext uri="{FF2B5EF4-FFF2-40B4-BE49-F238E27FC236}">
                <a16:creationId xmlns:a16="http://schemas.microsoft.com/office/drawing/2014/main" id="{15660DBE-2727-4334-A252-D6A216931D4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4443078" y="3331607"/>
            <a:ext cx="942974" cy="293999"/>
          </a:xfrm>
          <a:prstGeom prst="rect">
            <a:avLst/>
          </a:prstGeom>
        </p:spPr>
      </p:pic>
      <p:pic>
        <p:nvPicPr>
          <p:cNvPr id="22" name="Gráfico 21">
            <a:extLst>
              <a:ext uri="{FF2B5EF4-FFF2-40B4-BE49-F238E27FC236}">
                <a16:creationId xmlns:a16="http://schemas.microsoft.com/office/drawing/2014/main" id="{2EB55039-2AE8-453C-A153-ACDC360C4433}"/>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44590" y="992124"/>
            <a:ext cx="1460435" cy="870076"/>
          </a:xfrm>
          <a:prstGeom prst="rect">
            <a:avLst/>
          </a:prstGeom>
        </p:spPr>
      </p:pic>
      <p:pic>
        <p:nvPicPr>
          <p:cNvPr id="2" name="Gráfico 28">
            <a:extLst>
              <a:ext uri="{FF2B5EF4-FFF2-40B4-BE49-F238E27FC236}">
                <a16:creationId xmlns:a16="http://schemas.microsoft.com/office/drawing/2014/main" id="{675D1097-52D4-0F2A-362C-B2628797C94D}"/>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7093281" y="2011007"/>
            <a:ext cx="207169" cy="207169"/>
          </a:xfrm>
          <a:prstGeom prst="rect">
            <a:avLst/>
          </a:prstGeom>
        </p:spPr>
      </p:pic>
      <p:pic>
        <p:nvPicPr>
          <p:cNvPr id="3" name="Gráfico 29">
            <a:extLst>
              <a:ext uri="{FF2B5EF4-FFF2-40B4-BE49-F238E27FC236}">
                <a16:creationId xmlns:a16="http://schemas.microsoft.com/office/drawing/2014/main" id="{15A8CEEE-8FEA-2084-18D0-9E45665D4201}"/>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7402248" y="2011007"/>
            <a:ext cx="207169" cy="207169"/>
          </a:xfrm>
          <a:prstGeom prst="rect">
            <a:avLst/>
          </a:prstGeom>
        </p:spPr>
      </p:pic>
      <p:pic>
        <p:nvPicPr>
          <p:cNvPr id="4" name="Gráfico 35">
            <a:extLst>
              <a:ext uri="{FF2B5EF4-FFF2-40B4-BE49-F238E27FC236}">
                <a16:creationId xmlns:a16="http://schemas.microsoft.com/office/drawing/2014/main" id="{5D7D807D-56DF-136D-A066-0770DBD7D861}"/>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7711215" y="2011007"/>
            <a:ext cx="207169" cy="207169"/>
          </a:xfrm>
          <a:prstGeom prst="rect">
            <a:avLst/>
          </a:prstGeom>
        </p:spPr>
      </p:pic>
      <p:pic>
        <p:nvPicPr>
          <p:cNvPr id="6" name="Picture 5">
            <a:extLst>
              <a:ext uri="{FF2B5EF4-FFF2-40B4-BE49-F238E27FC236}">
                <a16:creationId xmlns:a16="http://schemas.microsoft.com/office/drawing/2014/main" id="{24CFF4CC-82A1-21DF-5D3C-E73D9E93A109}"/>
              </a:ext>
            </a:extLst>
          </p:cNvPr>
          <p:cNvPicPr>
            <a:picLocks noChangeAspect="1"/>
          </p:cNvPicPr>
          <p:nvPr userDrawn="1"/>
        </p:nvPicPr>
        <p:blipFill>
          <a:blip r:embed="rId36"/>
          <a:stretch>
            <a:fillRect/>
          </a:stretch>
        </p:blipFill>
        <p:spPr>
          <a:xfrm>
            <a:off x="8329149" y="2011007"/>
            <a:ext cx="207169" cy="207169"/>
          </a:xfrm>
          <a:prstGeom prst="rect">
            <a:avLst/>
          </a:prstGeom>
        </p:spPr>
      </p:pic>
      <p:pic>
        <p:nvPicPr>
          <p:cNvPr id="11" name="Picture 10">
            <a:extLst>
              <a:ext uri="{FF2B5EF4-FFF2-40B4-BE49-F238E27FC236}">
                <a16:creationId xmlns:a16="http://schemas.microsoft.com/office/drawing/2014/main" id="{2C9027BA-4AAF-3622-0849-6939C6FB7222}"/>
              </a:ext>
            </a:extLst>
          </p:cNvPr>
          <p:cNvPicPr>
            <a:picLocks noChangeAspect="1"/>
          </p:cNvPicPr>
          <p:nvPr userDrawn="1"/>
        </p:nvPicPr>
        <p:blipFill>
          <a:blip r:embed="rId37"/>
          <a:stretch>
            <a:fillRect/>
          </a:stretch>
        </p:blipFill>
        <p:spPr>
          <a:xfrm>
            <a:off x="8020182" y="2011007"/>
            <a:ext cx="207169" cy="207169"/>
          </a:xfrm>
          <a:prstGeom prst="rect">
            <a:avLst/>
          </a:prstGeom>
        </p:spPr>
      </p:pic>
      <p:sp>
        <p:nvSpPr>
          <p:cNvPr id="13" name="Subtitle 2">
            <a:extLst>
              <a:ext uri="{FF2B5EF4-FFF2-40B4-BE49-F238E27FC236}">
                <a16:creationId xmlns:a16="http://schemas.microsoft.com/office/drawing/2014/main" id="{BCCA99D0-9476-E25C-24A1-C8494080DF5A}"/>
              </a:ext>
            </a:extLst>
          </p:cNvPr>
          <p:cNvSpPr txBox="1">
            <a:spLocks/>
          </p:cNvSpPr>
          <p:nvPr userDrawn="1"/>
        </p:nvSpPr>
        <p:spPr>
          <a:xfrm>
            <a:off x="7100425" y="1797676"/>
            <a:ext cx="1443500" cy="206084"/>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0"/>
              </a:spcBef>
              <a:buClr>
                <a:srgbClr val="3BFF95"/>
              </a:buClr>
              <a:buFont typeface="Arial" panose="020B0604020202020204" pitchFamily="34" charset="0"/>
              <a:buNone/>
              <a:defRPr sz="1600" b="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
                <a:srgbClr val="3BFF95"/>
              </a:buClr>
              <a:buFont typeface="Arial" panose="020B0604020202020204" pitchFamily="34" charset="0"/>
              <a:buNone/>
              <a:defRPr sz="2000" kern="1200">
                <a:solidFill>
                  <a:srgbClr val="454D47"/>
                </a:solidFill>
                <a:latin typeface="+mj-lt"/>
                <a:ea typeface="+mn-ea"/>
                <a:cs typeface="+mn-cs"/>
              </a:defRPr>
            </a:lvl2pPr>
            <a:lvl3pPr marL="914400" indent="0" algn="ctr" defTabSz="914400" rtl="0" eaLnBrk="1" latinLnBrk="0" hangingPunct="1">
              <a:lnSpc>
                <a:spcPct val="90000"/>
              </a:lnSpc>
              <a:spcBef>
                <a:spcPts val="500"/>
              </a:spcBef>
              <a:buClr>
                <a:srgbClr val="3BFF95"/>
              </a:buClr>
              <a:buFont typeface="Arial" panose="020B0604020202020204" pitchFamily="34" charset="0"/>
              <a:buNone/>
              <a:defRPr sz="1800" kern="1200">
                <a:solidFill>
                  <a:srgbClr val="454D47"/>
                </a:solidFill>
                <a:latin typeface="+mj-lt"/>
                <a:ea typeface="+mn-ea"/>
                <a:cs typeface="+mn-cs"/>
              </a:defRPr>
            </a:lvl3pPr>
            <a:lvl4pPr marL="1371600" indent="0" algn="ctr" defTabSz="914400" rtl="0" eaLnBrk="1" latinLnBrk="0" hangingPunct="1">
              <a:lnSpc>
                <a:spcPct val="90000"/>
              </a:lnSpc>
              <a:spcBef>
                <a:spcPts val="500"/>
              </a:spcBef>
              <a:buClr>
                <a:srgbClr val="3BFF95"/>
              </a:buClr>
              <a:buFont typeface="Arial" panose="020B0604020202020204" pitchFamily="34" charset="0"/>
              <a:buNone/>
              <a:defRPr sz="1600" kern="1200">
                <a:solidFill>
                  <a:srgbClr val="454D47"/>
                </a:solidFill>
                <a:latin typeface="+mj-lt"/>
                <a:ea typeface="+mn-ea"/>
                <a:cs typeface="+mn-cs"/>
              </a:defRPr>
            </a:lvl4pPr>
            <a:lvl5pPr marL="1828800" indent="0" algn="ctr" defTabSz="914400" rtl="0" eaLnBrk="1" latinLnBrk="0" hangingPunct="1">
              <a:lnSpc>
                <a:spcPct val="90000"/>
              </a:lnSpc>
              <a:spcBef>
                <a:spcPts val="500"/>
              </a:spcBef>
              <a:buClr>
                <a:srgbClr val="3BFF95"/>
              </a:buClr>
              <a:buFont typeface="Arial" panose="020B0604020202020204" pitchFamily="34" charset="0"/>
              <a:buNone/>
              <a:defRPr sz="1600" kern="1200">
                <a:solidFill>
                  <a:srgbClr val="454D47"/>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050" b="0" i="0" dirty="0">
                <a:solidFill>
                  <a:schemeClr val="bg1"/>
                </a:solidFill>
                <a:effectLst/>
                <a:latin typeface="PuviRegular"/>
              </a:rPr>
              <a:t>@BIOVOICES</a:t>
            </a:r>
            <a:endParaRPr lang="pt-PT" sz="1050" dirty="0">
              <a:solidFill>
                <a:schemeClr val="bg1"/>
              </a:solidFill>
            </a:endParaRPr>
          </a:p>
        </p:txBody>
      </p:sp>
    </p:spTree>
    <p:extLst>
      <p:ext uri="{BB962C8B-B14F-4D97-AF65-F5344CB8AC3E}">
        <p14:creationId xmlns:p14="http://schemas.microsoft.com/office/powerpoint/2010/main" val="349952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rot="-5400000">
            <a:off x="1411206" y="-2589400"/>
            <a:ext cx="7130700" cy="83349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17;p3"/>
          <p:cNvCxnSpPr/>
          <p:nvPr/>
        </p:nvCxnSpPr>
        <p:spPr>
          <a:xfrm flipH="1">
            <a:off x="497294" y="-1987300"/>
            <a:ext cx="8334900" cy="7130700"/>
          </a:xfrm>
          <a:prstGeom prst="straightConnector1">
            <a:avLst/>
          </a:prstGeom>
          <a:noFill/>
          <a:ln w="9525" cap="flat" cmpd="sng">
            <a:solidFill>
              <a:schemeClr val="accent4"/>
            </a:solidFill>
            <a:prstDash val="solid"/>
            <a:round/>
            <a:headEnd type="none" w="med" len="med"/>
            <a:tailEnd type="none" w="med" len="med"/>
          </a:ln>
        </p:spPr>
      </p:cxnSp>
      <p:sp>
        <p:nvSpPr>
          <p:cNvPr id="18" name="Google Shape;18;p3"/>
          <p:cNvSpPr txBox="1">
            <a:spLocks noGrp="1"/>
          </p:cNvSpPr>
          <p:nvPr>
            <p:ph type="title"/>
          </p:nvPr>
        </p:nvSpPr>
        <p:spPr>
          <a:xfrm>
            <a:off x="4818025" y="2436625"/>
            <a:ext cx="3710100" cy="1942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800">
                <a:solidFill>
                  <a:schemeClr val="accent3"/>
                </a:solidFill>
              </a:defRPr>
            </a:lvl1pPr>
            <a:lvl2pPr lvl="1" rtl="0">
              <a:spcBef>
                <a:spcPts val="0"/>
              </a:spcBef>
              <a:spcAft>
                <a:spcPts val="0"/>
              </a:spcAft>
              <a:buNone/>
              <a:defRPr>
                <a:solidFill>
                  <a:schemeClr val="accent3"/>
                </a:solidFill>
                <a:latin typeface="Montserrat"/>
                <a:ea typeface="Montserrat"/>
                <a:cs typeface="Montserrat"/>
                <a:sym typeface="Montserrat"/>
              </a:defRPr>
            </a:lvl2pPr>
            <a:lvl3pPr lvl="2" rtl="0">
              <a:spcBef>
                <a:spcPts val="0"/>
              </a:spcBef>
              <a:spcAft>
                <a:spcPts val="0"/>
              </a:spcAft>
              <a:buNone/>
              <a:defRPr>
                <a:solidFill>
                  <a:schemeClr val="accent3"/>
                </a:solidFill>
                <a:latin typeface="Montserrat"/>
                <a:ea typeface="Montserrat"/>
                <a:cs typeface="Montserrat"/>
                <a:sym typeface="Montserrat"/>
              </a:defRPr>
            </a:lvl3pPr>
            <a:lvl4pPr lvl="3" rtl="0">
              <a:spcBef>
                <a:spcPts val="0"/>
              </a:spcBef>
              <a:spcAft>
                <a:spcPts val="0"/>
              </a:spcAft>
              <a:buNone/>
              <a:defRPr>
                <a:solidFill>
                  <a:schemeClr val="accent3"/>
                </a:solidFill>
                <a:latin typeface="Montserrat"/>
                <a:ea typeface="Montserrat"/>
                <a:cs typeface="Montserrat"/>
                <a:sym typeface="Montserrat"/>
              </a:defRPr>
            </a:lvl4pPr>
            <a:lvl5pPr lvl="4" rtl="0">
              <a:spcBef>
                <a:spcPts val="0"/>
              </a:spcBef>
              <a:spcAft>
                <a:spcPts val="0"/>
              </a:spcAft>
              <a:buNone/>
              <a:defRPr>
                <a:solidFill>
                  <a:schemeClr val="accent3"/>
                </a:solidFill>
                <a:latin typeface="Montserrat"/>
                <a:ea typeface="Montserrat"/>
                <a:cs typeface="Montserrat"/>
                <a:sym typeface="Montserrat"/>
              </a:defRPr>
            </a:lvl5pPr>
            <a:lvl6pPr lvl="5" rtl="0">
              <a:spcBef>
                <a:spcPts val="0"/>
              </a:spcBef>
              <a:spcAft>
                <a:spcPts val="0"/>
              </a:spcAft>
              <a:buNone/>
              <a:defRPr>
                <a:solidFill>
                  <a:schemeClr val="accent3"/>
                </a:solidFill>
                <a:latin typeface="Montserrat"/>
                <a:ea typeface="Montserrat"/>
                <a:cs typeface="Montserrat"/>
                <a:sym typeface="Montserrat"/>
              </a:defRPr>
            </a:lvl6pPr>
            <a:lvl7pPr lvl="6" rtl="0">
              <a:spcBef>
                <a:spcPts val="0"/>
              </a:spcBef>
              <a:spcAft>
                <a:spcPts val="0"/>
              </a:spcAft>
              <a:buNone/>
              <a:defRPr>
                <a:solidFill>
                  <a:schemeClr val="accent3"/>
                </a:solidFill>
                <a:latin typeface="Montserrat"/>
                <a:ea typeface="Montserrat"/>
                <a:cs typeface="Montserrat"/>
                <a:sym typeface="Montserrat"/>
              </a:defRPr>
            </a:lvl7pPr>
            <a:lvl8pPr lvl="7" rtl="0">
              <a:spcBef>
                <a:spcPts val="0"/>
              </a:spcBef>
              <a:spcAft>
                <a:spcPts val="0"/>
              </a:spcAft>
              <a:buNone/>
              <a:defRPr>
                <a:solidFill>
                  <a:schemeClr val="accent3"/>
                </a:solidFill>
                <a:latin typeface="Montserrat"/>
                <a:ea typeface="Montserrat"/>
                <a:cs typeface="Montserrat"/>
                <a:sym typeface="Montserrat"/>
              </a:defRPr>
            </a:lvl8pPr>
            <a:lvl9pPr lvl="8" rtl="0">
              <a:spcBef>
                <a:spcPts val="0"/>
              </a:spcBef>
              <a:spcAft>
                <a:spcPts val="0"/>
              </a:spcAft>
              <a:buNone/>
              <a:defRPr>
                <a:solidFill>
                  <a:schemeClr val="accent3"/>
                </a:solidFill>
                <a:latin typeface="Montserrat"/>
                <a:ea typeface="Montserrat"/>
                <a:cs typeface="Montserrat"/>
                <a:sym typeface="Montserrat"/>
              </a:defRPr>
            </a:lvl9pPr>
          </a:lstStyle>
          <a:p>
            <a:endParaRPr/>
          </a:p>
        </p:txBody>
      </p:sp>
      <p:sp>
        <p:nvSpPr>
          <p:cNvPr id="19" name="Google Shape;19;p3"/>
          <p:cNvSpPr txBox="1">
            <a:spLocks noGrp="1"/>
          </p:cNvSpPr>
          <p:nvPr>
            <p:ph type="title" idx="2" hasCustomPrompt="1"/>
          </p:nvPr>
        </p:nvSpPr>
        <p:spPr>
          <a:xfrm>
            <a:off x="6413100" y="2017525"/>
            <a:ext cx="2114700" cy="66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Font typeface="Montserrat"/>
              <a:buNone/>
              <a:defRPr sz="7000" b="1">
                <a:solidFill>
                  <a:schemeClr val="accent3"/>
                </a:solidFill>
                <a:latin typeface="Montserrat"/>
                <a:ea typeface="Montserrat"/>
                <a:cs typeface="Montserrat"/>
                <a:sym typeface="Montserra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20" name="Google Shape;20;p3"/>
          <p:cNvSpPr txBox="1">
            <a:spLocks noGrp="1"/>
          </p:cNvSpPr>
          <p:nvPr>
            <p:ph type="subTitle" idx="1"/>
          </p:nvPr>
        </p:nvSpPr>
        <p:spPr>
          <a:xfrm>
            <a:off x="3651000" y="3569850"/>
            <a:ext cx="4877100" cy="7842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a:solidFill>
                  <a:schemeClr val="accent3"/>
                </a:solidFill>
              </a:defRPr>
            </a:lvl1pPr>
            <a:lvl2pPr lvl="1" rtl="0">
              <a:spcBef>
                <a:spcPts val="1600"/>
              </a:spcBef>
              <a:spcAft>
                <a:spcPts val="0"/>
              </a:spcAft>
              <a:buNone/>
              <a:defRPr>
                <a:solidFill>
                  <a:schemeClr val="accent3"/>
                </a:solidFill>
              </a:defRPr>
            </a:lvl2pPr>
            <a:lvl3pPr lvl="2" rtl="0">
              <a:spcBef>
                <a:spcPts val="1600"/>
              </a:spcBef>
              <a:spcAft>
                <a:spcPts val="0"/>
              </a:spcAft>
              <a:buNone/>
              <a:defRPr>
                <a:solidFill>
                  <a:schemeClr val="accent3"/>
                </a:solidFill>
              </a:defRPr>
            </a:lvl3pPr>
            <a:lvl4pPr lvl="3" rtl="0">
              <a:spcBef>
                <a:spcPts val="1600"/>
              </a:spcBef>
              <a:spcAft>
                <a:spcPts val="0"/>
              </a:spcAft>
              <a:buNone/>
              <a:defRPr>
                <a:solidFill>
                  <a:schemeClr val="accent3"/>
                </a:solidFill>
              </a:defRPr>
            </a:lvl4pPr>
            <a:lvl5pPr lvl="4" rtl="0">
              <a:spcBef>
                <a:spcPts val="1600"/>
              </a:spcBef>
              <a:spcAft>
                <a:spcPts val="0"/>
              </a:spcAft>
              <a:buNone/>
              <a:defRPr>
                <a:solidFill>
                  <a:schemeClr val="accent3"/>
                </a:solidFill>
              </a:defRPr>
            </a:lvl5pPr>
            <a:lvl6pPr lvl="5" rtl="0">
              <a:spcBef>
                <a:spcPts val="1600"/>
              </a:spcBef>
              <a:spcAft>
                <a:spcPts val="0"/>
              </a:spcAft>
              <a:buNone/>
              <a:defRPr>
                <a:solidFill>
                  <a:schemeClr val="accent3"/>
                </a:solidFill>
              </a:defRPr>
            </a:lvl6pPr>
            <a:lvl7pPr lvl="6" rtl="0">
              <a:spcBef>
                <a:spcPts val="1600"/>
              </a:spcBef>
              <a:spcAft>
                <a:spcPts val="0"/>
              </a:spcAft>
              <a:buNone/>
              <a:defRPr>
                <a:solidFill>
                  <a:schemeClr val="accent3"/>
                </a:solidFill>
              </a:defRPr>
            </a:lvl7pPr>
            <a:lvl8pPr lvl="7" rtl="0">
              <a:spcBef>
                <a:spcPts val="1600"/>
              </a:spcBef>
              <a:spcAft>
                <a:spcPts val="0"/>
              </a:spcAft>
              <a:buNone/>
              <a:defRPr>
                <a:solidFill>
                  <a:schemeClr val="accent3"/>
                </a:solidFill>
              </a:defRPr>
            </a:lvl8pPr>
            <a:lvl9pPr lvl="8" rtl="0">
              <a:spcBef>
                <a:spcPts val="1600"/>
              </a:spcBef>
              <a:spcAft>
                <a:spcPts val="1600"/>
              </a:spcAft>
              <a:buNone/>
              <a:defRPr>
                <a:solidFill>
                  <a:schemeClr val="accent3"/>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Gráfico 15">
            <a:extLst>
              <a:ext uri="{FF2B5EF4-FFF2-40B4-BE49-F238E27FC236}">
                <a16:creationId xmlns:a16="http://schemas.microsoft.com/office/drawing/2014/main" id="{93D9522B-868A-43DC-9255-CD7A1780D4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69887" y="3879057"/>
            <a:ext cx="59801" cy="946847"/>
          </a:xfrm>
          <a:prstGeom prst="rect">
            <a:avLst/>
          </a:prstGeom>
        </p:spPr>
      </p:pic>
      <p:sp>
        <p:nvSpPr>
          <p:cNvPr id="19" name="Title Placeholder 1">
            <a:extLst>
              <a:ext uri="{FF2B5EF4-FFF2-40B4-BE49-F238E27FC236}">
                <a16:creationId xmlns:a16="http://schemas.microsoft.com/office/drawing/2014/main" id="{52DB5F41-4F2B-4328-AE49-3707D2F74D0D}"/>
              </a:ext>
            </a:extLst>
          </p:cNvPr>
          <p:cNvSpPr>
            <a:spLocks noGrp="1"/>
          </p:cNvSpPr>
          <p:nvPr>
            <p:ph type="title" hasCustomPrompt="1"/>
          </p:nvPr>
        </p:nvSpPr>
        <p:spPr>
          <a:xfrm>
            <a:off x="644590" y="2325013"/>
            <a:ext cx="4410681" cy="936159"/>
          </a:xfrm>
          <a:prstGeom prst="rect">
            <a:avLst/>
          </a:prstGeom>
        </p:spPr>
        <p:txBody>
          <a:bodyPr vert="horz" lIns="0" tIns="0" rIns="0" bIns="0" rtlCol="0" anchor="ctr" anchorCtr="0">
            <a:normAutofit/>
          </a:bodyPr>
          <a:lstStyle>
            <a:lvl1pPr algn="l">
              <a:defRPr b="1">
                <a:solidFill>
                  <a:schemeClr val="bg1"/>
                </a:solidFill>
                <a:latin typeface="Calibri" panose="020F0502020204030204" pitchFamily="34" charset="0"/>
                <a:cs typeface="Calibri" panose="020F0502020204030204" pitchFamily="34" charset="0"/>
              </a:defRPr>
            </a:lvl1pPr>
          </a:lstStyle>
          <a:p>
            <a:r>
              <a:rPr lang="en-US" dirty="0"/>
              <a:t>Title of the</a:t>
            </a:r>
            <a:br>
              <a:rPr lang="en-US" dirty="0"/>
            </a:br>
            <a:r>
              <a:rPr lang="en-US" dirty="0"/>
              <a:t>presentation</a:t>
            </a:r>
            <a:endParaRPr lang="pt-PT" dirty="0"/>
          </a:p>
        </p:txBody>
      </p:sp>
      <p:sp>
        <p:nvSpPr>
          <p:cNvPr id="20" name="Subtitle 2">
            <a:extLst>
              <a:ext uri="{FF2B5EF4-FFF2-40B4-BE49-F238E27FC236}">
                <a16:creationId xmlns:a16="http://schemas.microsoft.com/office/drawing/2014/main" id="{D4662E1A-1852-420A-BF5C-6602BA6CF884}"/>
              </a:ext>
            </a:extLst>
          </p:cNvPr>
          <p:cNvSpPr>
            <a:spLocks noGrp="1"/>
          </p:cNvSpPr>
          <p:nvPr>
            <p:ph type="subTitle" idx="1" hasCustomPrompt="1"/>
          </p:nvPr>
        </p:nvSpPr>
        <p:spPr>
          <a:xfrm>
            <a:off x="644590" y="3414400"/>
            <a:ext cx="2946486" cy="454106"/>
          </a:xfrm>
          <a:prstGeom prst="rect">
            <a:avLst/>
          </a:prstGeom>
        </p:spPr>
        <p:txBody>
          <a:bodyPr lIns="0" tIns="0" rIns="0" bIns="0" anchor="ctr" anchorCtr="0">
            <a:normAutofit/>
          </a:bodyPr>
          <a:lstStyle>
            <a:lvl1pPr marL="0" indent="0" algn="l">
              <a:buNone/>
              <a:defRPr sz="1875" b="0">
                <a:solidFill>
                  <a:srgbClr val="3BFF95"/>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 if needed</a:t>
            </a:r>
            <a:endParaRPr lang="pt-PT" dirty="0"/>
          </a:p>
        </p:txBody>
      </p:sp>
      <p:sp>
        <p:nvSpPr>
          <p:cNvPr id="21" name="Text Placeholder 3">
            <a:extLst>
              <a:ext uri="{FF2B5EF4-FFF2-40B4-BE49-F238E27FC236}">
                <a16:creationId xmlns:a16="http://schemas.microsoft.com/office/drawing/2014/main" id="{A551FBB9-4D3D-4135-9095-7A3090D09995}"/>
              </a:ext>
            </a:extLst>
          </p:cNvPr>
          <p:cNvSpPr>
            <a:spLocks noGrp="1"/>
          </p:cNvSpPr>
          <p:nvPr>
            <p:ph type="body" sz="quarter" idx="11" hasCustomPrompt="1"/>
          </p:nvPr>
        </p:nvSpPr>
        <p:spPr>
          <a:xfrm>
            <a:off x="644590" y="4347901"/>
            <a:ext cx="2458641" cy="284214"/>
          </a:xfrm>
          <a:prstGeom prst="rect">
            <a:avLst/>
          </a:prstGeom>
        </p:spPr>
        <p:txBody>
          <a:bodyPr>
            <a:normAutofit/>
          </a:bodyPr>
          <a:lstStyle>
            <a:lvl1pPr marL="0" indent="0">
              <a:buNone/>
              <a:defRPr sz="1200" b="0">
                <a:solidFill>
                  <a:schemeClr val="bg1"/>
                </a:solidFill>
                <a:latin typeface="Calibri" panose="020F0502020204030204" pitchFamily="34" charset="0"/>
                <a:cs typeface="Calibri" panose="020F0502020204030204" pitchFamily="34" charset="0"/>
              </a:defRPr>
            </a:lvl1pPr>
            <a:lvl2pPr>
              <a:defRPr sz="1350" b="1">
                <a:solidFill>
                  <a:srgbClr val="02967E"/>
                </a:solidFill>
                <a:latin typeface="Calibri" panose="020F0502020204030204" pitchFamily="34" charset="0"/>
                <a:cs typeface="Calibri" panose="020F0502020204030204" pitchFamily="34" charset="0"/>
              </a:defRPr>
            </a:lvl2pPr>
            <a:lvl3pPr>
              <a:defRPr sz="1350" b="1">
                <a:solidFill>
                  <a:srgbClr val="02967E"/>
                </a:solidFill>
                <a:latin typeface="Calibri" panose="020F0502020204030204" pitchFamily="34" charset="0"/>
                <a:cs typeface="Calibri" panose="020F0502020204030204" pitchFamily="34" charset="0"/>
              </a:defRPr>
            </a:lvl3pPr>
            <a:lvl4pPr>
              <a:defRPr sz="1350" b="1">
                <a:solidFill>
                  <a:srgbClr val="02967E"/>
                </a:solidFill>
                <a:latin typeface="Calibri" panose="020F0502020204030204" pitchFamily="34" charset="0"/>
                <a:cs typeface="Calibri" panose="020F0502020204030204" pitchFamily="34" charset="0"/>
              </a:defRPr>
            </a:lvl4pPr>
            <a:lvl5pPr>
              <a:defRPr sz="1350" b="1">
                <a:solidFill>
                  <a:srgbClr val="02967E"/>
                </a:solidFill>
                <a:latin typeface="Calibri" panose="020F0502020204030204" pitchFamily="34" charset="0"/>
                <a:cs typeface="Calibri" panose="020F0502020204030204" pitchFamily="34" charset="0"/>
              </a:defRPr>
            </a:lvl5pPr>
          </a:lstStyle>
          <a:p>
            <a:pPr lvl="0"/>
            <a:r>
              <a:rPr lang="en-GB" dirty="0"/>
              <a:t>Date/Event Info</a:t>
            </a:r>
            <a:endParaRPr lang="en-PT" dirty="0"/>
          </a:p>
        </p:txBody>
      </p:sp>
      <p:pic>
        <p:nvPicPr>
          <p:cNvPr id="14" name="Gráfico 13">
            <a:extLst>
              <a:ext uri="{FF2B5EF4-FFF2-40B4-BE49-F238E27FC236}">
                <a16:creationId xmlns:a16="http://schemas.microsoft.com/office/drawing/2014/main" id="{832DF04A-AF0D-4355-A484-EC8E2FAAFA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44590" y="653493"/>
            <a:ext cx="1466663" cy="870458"/>
          </a:xfrm>
          <a:prstGeom prst="rect">
            <a:avLst/>
          </a:prstGeom>
        </p:spPr>
      </p:pic>
    </p:spTree>
    <p:extLst>
      <p:ext uri="{BB962C8B-B14F-4D97-AF65-F5344CB8AC3E}">
        <p14:creationId xmlns:p14="http://schemas.microsoft.com/office/powerpoint/2010/main" val="1592339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437675" y="361825"/>
            <a:ext cx="5090400" cy="1070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6" name="Google Shape;26;p5"/>
          <p:cNvSpPr txBox="1">
            <a:spLocks noGrp="1"/>
          </p:cNvSpPr>
          <p:nvPr>
            <p:ph type="subTitle" idx="1"/>
          </p:nvPr>
        </p:nvSpPr>
        <p:spPr>
          <a:xfrm>
            <a:off x="3984550" y="2682000"/>
            <a:ext cx="2232600" cy="170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000"/>
              <a:buChar char="○"/>
              <a:defRPr sz="1000"/>
            </a:lvl2pPr>
            <a:lvl3pPr lvl="2" rtl="0">
              <a:lnSpc>
                <a:spcPct val="100000"/>
              </a:lnSpc>
              <a:spcBef>
                <a:spcPts val="0"/>
              </a:spcBef>
              <a:spcAft>
                <a:spcPts val="0"/>
              </a:spcAft>
              <a:buSzPts val="1000"/>
              <a:buChar char="■"/>
              <a:defRPr sz="1000"/>
            </a:lvl3pPr>
            <a:lvl4pPr lvl="3" rtl="0">
              <a:lnSpc>
                <a:spcPct val="100000"/>
              </a:lnSpc>
              <a:spcBef>
                <a:spcPts val="0"/>
              </a:spcBef>
              <a:spcAft>
                <a:spcPts val="0"/>
              </a:spcAft>
              <a:buSzPts val="1000"/>
              <a:buChar char="●"/>
              <a:defRPr sz="1000"/>
            </a:lvl4pPr>
            <a:lvl5pPr lvl="4" rtl="0">
              <a:lnSpc>
                <a:spcPct val="100000"/>
              </a:lnSpc>
              <a:spcBef>
                <a:spcPts val="0"/>
              </a:spcBef>
              <a:spcAft>
                <a:spcPts val="0"/>
              </a:spcAft>
              <a:buSzPts val="1000"/>
              <a:buChar char="○"/>
              <a:defRPr sz="1000"/>
            </a:lvl5pPr>
            <a:lvl6pPr lvl="5" rtl="0">
              <a:lnSpc>
                <a:spcPct val="100000"/>
              </a:lnSpc>
              <a:spcBef>
                <a:spcPts val="0"/>
              </a:spcBef>
              <a:spcAft>
                <a:spcPts val="0"/>
              </a:spcAft>
              <a:buSzPts val="1000"/>
              <a:buChar char="■"/>
              <a:defRPr sz="1000"/>
            </a:lvl6pPr>
            <a:lvl7pPr lvl="6" rtl="0">
              <a:lnSpc>
                <a:spcPct val="100000"/>
              </a:lnSpc>
              <a:spcBef>
                <a:spcPts val="0"/>
              </a:spcBef>
              <a:spcAft>
                <a:spcPts val="0"/>
              </a:spcAft>
              <a:buSzPts val="1000"/>
              <a:buChar char="●"/>
              <a:defRPr sz="1000"/>
            </a:lvl7pPr>
            <a:lvl8pPr lvl="7" rtl="0">
              <a:lnSpc>
                <a:spcPct val="100000"/>
              </a:lnSpc>
              <a:spcBef>
                <a:spcPts val="0"/>
              </a:spcBef>
              <a:spcAft>
                <a:spcPts val="0"/>
              </a:spcAft>
              <a:buSzPts val="1000"/>
              <a:buChar char="○"/>
              <a:defRPr sz="1000"/>
            </a:lvl8pPr>
            <a:lvl9pPr lvl="8" rtl="0">
              <a:lnSpc>
                <a:spcPct val="100000"/>
              </a:lnSpc>
              <a:spcBef>
                <a:spcPts val="0"/>
              </a:spcBef>
              <a:spcAft>
                <a:spcPts val="0"/>
              </a:spcAft>
              <a:buSzPts val="1000"/>
              <a:buChar char="■"/>
              <a:defRPr sz="1000"/>
            </a:lvl9pPr>
          </a:lstStyle>
          <a:p>
            <a:endParaRPr/>
          </a:p>
        </p:txBody>
      </p:sp>
      <p:sp>
        <p:nvSpPr>
          <p:cNvPr id="27" name="Google Shape;27;p5"/>
          <p:cNvSpPr txBox="1">
            <a:spLocks noGrp="1"/>
          </p:cNvSpPr>
          <p:nvPr>
            <p:ph type="ctrTitle" idx="2"/>
          </p:nvPr>
        </p:nvSpPr>
        <p:spPr>
          <a:xfrm>
            <a:off x="3984550" y="1954500"/>
            <a:ext cx="2232600" cy="727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 name="Google Shape;28;p5"/>
          <p:cNvSpPr txBox="1">
            <a:spLocks noGrp="1"/>
          </p:cNvSpPr>
          <p:nvPr>
            <p:ph type="subTitle" idx="3"/>
          </p:nvPr>
        </p:nvSpPr>
        <p:spPr>
          <a:xfrm>
            <a:off x="6313925" y="2682000"/>
            <a:ext cx="2232600" cy="170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000"/>
              <a:buChar char="○"/>
              <a:defRPr sz="1000"/>
            </a:lvl2pPr>
            <a:lvl3pPr lvl="2" rtl="0">
              <a:lnSpc>
                <a:spcPct val="100000"/>
              </a:lnSpc>
              <a:spcBef>
                <a:spcPts val="0"/>
              </a:spcBef>
              <a:spcAft>
                <a:spcPts val="0"/>
              </a:spcAft>
              <a:buSzPts val="1000"/>
              <a:buChar char="■"/>
              <a:defRPr sz="1000"/>
            </a:lvl3pPr>
            <a:lvl4pPr lvl="3" rtl="0">
              <a:lnSpc>
                <a:spcPct val="100000"/>
              </a:lnSpc>
              <a:spcBef>
                <a:spcPts val="0"/>
              </a:spcBef>
              <a:spcAft>
                <a:spcPts val="0"/>
              </a:spcAft>
              <a:buSzPts val="1000"/>
              <a:buChar char="●"/>
              <a:defRPr sz="1000"/>
            </a:lvl4pPr>
            <a:lvl5pPr lvl="4" rtl="0">
              <a:lnSpc>
                <a:spcPct val="100000"/>
              </a:lnSpc>
              <a:spcBef>
                <a:spcPts val="0"/>
              </a:spcBef>
              <a:spcAft>
                <a:spcPts val="0"/>
              </a:spcAft>
              <a:buSzPts val="1000"/>
              <a:buChar char="○"/>
              <a:defRPr sz="1000"/>
            </a:lvl5pPr>
            <a:lvl6pPr lvl="5" rtl="0">
              <a:lnSpc>
                <a:spcPct val="100000"/>
              </a:lnSpc>
              <a:spcBef>
                <a:spcPts val="0"/>
              </a:spcBef>
              <a:spcAft>
                <a:spcPts val="0"/>
              </a:spcAft>
              <a:buSzPts val="1000"/>
              <a:buChar char="■"/>
              <a:defRPr sz="1000"/>
            </a:lvl6pPr>
            <a:lvl7pPr lvl="6" rtl="0">
              <a:lnSpc>
                <a:spcPct val="100000"/>
              </a:lnSpc>
              <a:spcBef>
                <a:spcPts val="0"/>
              </a:spcBef>
              <a:spcAft>
                <a:spcPts val="0"/>
              </a:spcAft>
              <a:buSzPts val="1000"/>
              <a:buChar char="●"/>
              <a:defRPr sz="1000"/>
            </a:lvl7pPr>
            <a:lvl8pPr lvl="7" rtl="0">
              <a:lnSpc>
                <a:spcPct val="100000"/>
              </a:lnSpc>
              <a:spcBef>
                <a:spcPts val="0"/>
              </a:spcBef>
              <a:spcAft>
                <a:spcPts val="0"/>
              </a:spcAft>
              <a:buSzPts val="1000"/>
              <a:buChar char="○"/>
              <a:defRPr sz="1000"/>
            </a:lvl8pPr>
            <a:lvl9pPr lvl="8" rtl="0">
              <a:lnSpc>
                <a:spcPct val="100000"/>
              </a:lnSpc>
              <a:spcBef>
                <a:spcPts val="0"/>
              </a:spcBef>
              <a:spcAft>
                <a:spcPts val="0"/>
              </a:spcAft>
              <a:buSzPts val="1000"/>
              <a:buChar char="■"/>
              <a:defRPr sz="1000"/>
            </a:lvl9pPr>
          </a:lstStyle>
          <a:p>
            <a:endParaRPr/>
          </a:p>
        </p:txBody>
      </p:sp>
      <p:sp>
        <p:nvSpPr>
          <p:cNvPr id="29" name="Google Shape;29;p5"/>
          <p:cNvSpPr txBox="1">
            <a:spLocks noGrp="1"/>
          </p:cNvSpPr>
          <p:nvPr>
            <p:ph type="ctrTitle" idx="4"/>
          </p:nvPr>
        </p:nvSpPr>
        <p:spPr>
          <a:xfrm>
            <a:off x="6313925" y="1954500"/>
            <a:ext cx="2232600" cy="7275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713225" y="362277"/>
            <a:ext cx="7698900" cy="102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subTitle" idx="1"/>
          </p:nvPr>
        </p:nvSpPr>
        <p:spPr>
          <a:xfrm>
            <a:off x="606675" y="1288850"/>
            <a:ext cx="4021500" cy="10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4" name="Google Shape;34;p7"/>
          <p:cNvSpPr txBox="1">
            <a:spLocks noGrp="1"/>
          </p:cNvSpPr>
          <p:nvPr>
            <p:ph type="title"/>
          </p:nvPr>
        </p:nvSpPr>
        <p:spPr>
          <a:xfrm>
            <a:off x="606675" y="-125600"/>
            <a:ext cx="3965400" cy="1377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23600" y="539500"/>
            <a:ext cx="6367800" cy="4056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txBox="1">
            <a:spLocks noGrp="1"/>
          </p:cNvSpPr>
          <p:nvPr>
            <p:ph type="subTitle" idx="1"/>
          </p:nvPr>
        </p:nvSpPr>
        <p:spPr>
          <a:xfrm>
            <a:off x="597150" y="2537475"/>
            <a:ext cx="4021500" cy="10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9" name="Google Shape;39;p9"/>
          <p:cNvSpPr txBox="1">
            <a:spLocks noGrp="1"/>
          </p:cNvSpPr>
          <p:nvPr>
            <p:ph type="title"/>
          </p:nvPr>
        </p:nvSpPr>
        <p:spPr>
          <a:xfrm>
            <a:off x="597150" y="1200150"/>
            <a:ext cx="4021500" cy="1295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000"/>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
        <p:cNvGrpSpPr/>
        <p:nvPr/>
      </p:nvGrpSpPr>
      <p:grpSpPr>
        <a:xfrm>
          <a:off x="0" y="0"/>
          <a:ext cx="0" cy="0"/>
          <a:chOff x="0" y="0"/>
          <a:chExt cx="0" cy="0"/>
        </a:xfrm>
      </p:grpSpPr>
      <p:sp>
        <p:nvSpPr>
          <p:cNvPr id="43" name="Google Shape;43;p11"/>
          <p:cNvSpPr/>
          <p:nvPr/>
        </p:nvSpPr>
        <p:spPr>
          <a:xfrm>
            <a:off x="713450" y="1408650"/>
            <a:ext cx="7698900" cy="2326200"/>
          </a:xfrm>
          <a:prstGeom prst="snip1Rect">
            <a:avLst>
              <a:gd name="adj" fmla="val 16667"/>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1"/>
          <p:cNvSpPr txBox="1">
            <a:spLocks noGrp="1"/>
          </p:cNvSpPr>
          <p:nvPr>
            <p:ph type="title" hasCustomPrompt="1"/>
          </p:nvPr>
        </p:nvSpPr>
        <p:spPr>
          <a:xfrm>
            <a:off x="713225" y="2276675"/>
            <a:ext cx="7698900" cy="1028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6500"/>
              <a:buFont typeface="Montserrat"/>
              <a:buNone/>
              <a:defRPr sz="6500" b="1">
                <a:solidFill>
                  <a:schemeClr val="accent3"/>
                </a:solidFill>
                <a:latin typeface="Montserrat"/>
                <a:ea typeface="Montserrat"/>
                <a:cs typeface="Montserrat"/>
                <a:sym typeface="Montserra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5" name="Google Shape;45;p11"/>
          <p:cNvSpPr txBox="1">
            <a:spLocks noGrp="1"/>
          </p:cNvSpPr>
          <p:nvPr>
            <p:ph type="body" idx="1"/>
          </p:nvPr>
        </p:nvSpPr>
        <p:spPr>
          <a:xfrm>
            <a:off x="713450" y="3228425"/>
            <a:ext cx="7698900" cy="1443300"/>
          </a:xfrm>
          <a:prstGeom prst="rect">
            <a:avLst/>
          </a:prstGeom>
        </p:spPr>
        <p:txBody>
          <a:bodyPr spcFirstLastPara="1" wrap="square" lIns="91425" tIns="91425" rIns="91425" bIns="91425" anchor="t" anchorCtr="0">
            <a:noAutofit/>
          </a:bodyPr>
          <a:lstStyle>
            <a:lvl1pPr marL="457200" lvl="0" indent="-361950" algn="ctr" rtl="0">
              <a:spcBef>
                <a:spcPts val="0"/>
              </a:spcBef>
              <a:spcAft>
                <a:spcPts val="0"/>
              </a:spcAft>
              <a:buClr>
                <a:schemeClr val="accent3"/>
              </a:buClr>
              <a:buSzPts val="2100"/>
              <a:buChar char="●"/>
              <a:defRPr sz="2100">
                <a:solidFill>
                  <a:schemeClr val="accent3"/>
                </a:solidFill>
              </a:defRPr>
            </a:lvl1pPr>
            <a:lvl2pPr marL="914400" lvl="1" indent="-374650" algn="ctr" rtl="0">
              <a:spcBef>
                <a:spcPts val="1600"/>
              </a:spcBef>
              <a:spcAft>
                <a:spcPts val="0"/>
              </a:spcAft>
              <a:buClr>
                <a:schemeClr val="accent2"/>
              </a:buClr>
              <a:buSzPts val="2300"/>
              <a:buChar char="○"/>
              <a:defRPr sz="2300">
                <a:solidFill>
                  <a:schemeClr val="accent2"/>
                </a:solidFill>
              </a:defRPr>
            </a:lvl2pPr>
            <a:lvl3pPr marL="1371600" lvl="2" indent="-361950" algn="ctr" rtl="0">
              <a:spcBef>
                <a:spcPts val="1600"/>
              </a:spcBef>
              <a:spcAft>
                <a:spcPts val="0"/>
              </a:spcAft>
              <a:buClr>
                <a:schemeClr val="accent2"/>
              </a:buClr>
              <a:buSzPts val="2100"/>
              <a:buChar char="■"/>
              <a:defRPr sz="2100">
                <a:solidFill>
                  <a:schemeClr val="accent2"/>
                </a:solidFill>
              </a:defRPr>
            </a:lvl3pPr>
            <a:lvl4pPr marL="1828800" lvl="3" indent="-361950" algn="ctr" rtl="0">
              <a:spcBef>
                <a:spcPts val="1600"/>
              </a:spcBef>
              <a:spcAft>
                <a:spcPts val="0"/>
              </a:spcAft>
              <a:buClr>
                <a:schemeClr val="accent2"/>
              </a:buClr>
              <a:buSzPts val="2100"/>
              <a:buChar char="●"/>
              <a:defRPr sz="2100">
                <a:solidFill>
                  <a:schemeClr val="accent2"/>
                </a:solidFill>
              </a:defRPr>
            </a:lvl4pPr>
            <a:lvl5pPr marL="2286000" lvl="4" indent="-361950" algn="ctr" rtl="0">
              <a:spcBef>
                <a:spcPts val="1600"/>
              </a:spcBef>
              <a:spcAft>
                <a:spcPts val="0"/>
              </a:spcAft>
              <a:buClr>
                <a:schemeClr val="accent2"/>
              </a:buClr>
              <a:buSzPts val="2100"/>
              <a:buChar char="○"/>
              <a:defRPr sz="2100">
                <a:solidFill>
                  <a:schemeClr val="accent2"/>
                </a:solidFill>
              </a:defRPr>
            </a:lvl5pPr>
            <a:lvl6pPr marL="2743200" lvl="5" indent="-361950" algn="ctr" rtl="0">
              <a:spcBef>
                <a:spcPts val="1600"/>
              </a:spcBef>
              <a:spcAft>
                <a:spcPts val="0"/>
              </a:spcAft>
              <a:buClr>
                <a:schemeClr val="accent2"/>
              </a:buClr>
              <a:buSzPts val="2100"/>
              <a:buChar char="■"/>
              <a:defRPr sz="2100">
                <a:solidFill>
                  <a:schemeClr val="accent2"/>
                </a:solidFill>
              </a:defRPr>
            </a:lvl6pPr>
            <a:lvl7pPr marL="3200400" lvl="6" indent="-361950" algn="ctr" rtl="0">
              <a:spcBef>
                <a:spcPts val="1600"/>
              </a:spcBef>
              <a:spcAft>
                <a:spcPts val="0"/>
              </a:spcAft>
              <a:buClr>
                <a:schemeClr val="accent2"/>
              </a:buClr>
              <a:buSzPts val="2100"/>
              <a:buChar char="●"/>
              <a:defRPr sz="2100">
                <a:solidFill>
                  <a:schemeClr val="accent2"/>
                </a:solidFill>
              </a:defRPr>
            </a:lvl7pPr>
            <a:lvl8pPr marL="3657600" lvl="7" indent="-361950" algn="ctr" rtl="0">
              <a:spcBef>
                <a:spcPts val="1600"/>
              </a:spcBef>
              <a:spcAft>
                <a:spcPts val="0"/>
              </a:spcAft>
              <a:buClr>
                <a:schemeClr val="accent2"/>
              </a:buClr>
              <a:buSzPts val="2100"/>
              <a:buChar char="○"/>
              <a:defRPr sz="2100">
                <a:solidFill>
                  <a:schemeClr val="accent2"/>
                </a:solidFill>
              </a:defRPr>
            </a:lvl8pPr>
            <a:lvl9pPr marL="4114800" lvl="8" indent="-361950" algn="ctr" rtl="0">
              <a:spcBef>
                <a:spcPts val="1600"/>
              </a:spcBef>
              <a:spcAft>
                <a:spcPts val="1600"/>
              </a:spcAft>
              <a:buClr>
                <a:schemeClr val="accent2"/>
              </a:buClr>
              <a:buSzPts val="2100"/>
              <a:buChar char="■"/>
              <a:defRPr sz="2100">
                <a:solidFill>
                  <a:schemeClr val="accent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22">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6500" y="368825"/>
            <a:ext cx="7795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800"/>
              <a:buFont typeface="PT Serif"/>
              <a:buNone/>
              <a:defRPr sz="2800">
                <a:solidFill>
                  <a:schemeClr val="accent1"/>
                </a:solidFill>
                <a:latin typeface="PT Serif"/>
                <a:ea typeface="PT Serif"/>
                <a:cs typeface="PT Serif"/>
                <a:sym typeface="PT Serif"/>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16500" y="1076275"/>
            <a:ext cx="77955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1pPr>
            <a:lvl2pPr marL="914400" lvl="1"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2pPr>
            <a:lvl3pPr marL="1371600" lvl="2"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3pPr>
            <a:lvl4pPr marL="1828800" lvl="3"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4pPr>
            <a:lvl5pPr marL="2286000" lvl="4"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5pPr>
            <a:lvl6pPr marL="2743200" lvl="5"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6pPr>
            <a:lvl7pPr marL="3200400" lvl="6"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7pPr>
            <a:lvl8pPr marL="3657600" lvl="7" indent="-317500" rtl="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8pPr>
            <a:lvl9pPr marL="4114800" lvl="8" indent="-317500" rtl="0">
              <a:lnSpc>
                <a:spcPct val="115000"/>
              </a:lnSpc>
              <a:spcBef>
                <a:spcPts val="1600"/>
              </a:spcBef>
              <a:spcAft>
                <a:spcPts val="1600"/>
              </a:spcAft>
              <a:buClr>
                <a:schemeClr val="accent1"/>
              </a:buClr>
              <a:buSzPts val="1400"/>
              <a:buFont typeface="Montserrat"/>
              <a:buChar char="■"/>
              <a:defRPr>
                <a:solidFill>
                  <a:schemeClr val="accen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71" r:id="rId19"/>
    <p:sldLayoutId id="214748367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KYvJCIGxPLk"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56.png"/><Relationship Id="rId4" Type="http://schemas.openxmlformats.org/officeDocument/2006/relationships/image" Target="../media/image55.jp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2E_EDA3DC76.xml"/><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spreadsheets/d/1JcHOy9MdNew1rMbpULynguNPl0Pc2_n4NmaCDzQHsUU/copy"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www.duckduckmoose.com/educational-iphone-itouch-apps-for-kids/chatterpixkids/"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hyperlink" Target="https://www.ecoschools.global/seven-steps-methodolog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ordwall.net/resource/71151472"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encrypted-tbn0.gstatic.com/images?q=tbn:ANd9GcSdUr08fOClEJRdUhPxra0em1LI3NY24WW2QQ&amp;s" TargetMode="External"/><Relationship Id="rId2" Type="http://schemas.openxmlformats.org/officeDocument/2006/relationships/hyperlink" Target="https://encryptedtbn0.gstatic.com/images?q=tbn:ANd9GcSrt9DMrbEWqSp4WHHU8XxSs5WkkYFRwEMP3g&amp;s" TargetMode="Externa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32CE5319-B5FA-4C8F-A6BC-3E1C3B92DEA5}"/>
              </a:ext>
            </a:extLst>
          </p:cNvPr>
          <p:cNvSpPr>
            <a:spLocks noGrp="1"/>
          </p:cNvSpPr>
          <p:nvPr>
            <p:ph type="title"/>
          </p:nvPr>
        </p:nvSpPr>
        <p:spPr>
          <a:xfrm>
            <a:off x="644589" y="1998846"/>
            <a:ext cx="4410681" cy="936159"/>
          </a:xfrm>
        </p:spPr>
        <p:txBody>
          <a:bodyPr>
            <a:normAutofit/>
          </a:bodyPr>
          <a:lstStyle/>
          <a:p>
            <a:r>
              <a:rPr lang="en" sz="2800" dirty="0">
                <a:solidFill>
                  <a:schemeClr val="accent3"/>
                </a:solidFill>
                <a:latin typeface="Century Gothic" pitchFamily="34" charset="0"/>
              </a:rPr>
              <a:t>Bioeconomy Lesson Plan</a:t>
            </a:r>
            <a:br>
              <a:rPr lang="en" sz="2800" dirty="0">
                <a:solidFill>
                  <a:schemeClr val="accent3"/>
                </a:solidFill>
                <a:latin typeface="Century Gothic" pitchFamily="34" charset="0"/>
              </a:rPr>
            </a:br>
            <a:r>
              <a:rPr lang="en" sz="2800" dirty="0">
                <a:solidFill>
                  <a:schemeClr val="accent3"/>
                </a:solidFill>
                <a:latin typeface="Century Gothic" pitchFamily="34" charset="0"/>
              </a:rPr>
              <a:t>Elementary School</a:t>
            </a:r>
            <a:endParaRPr lang="pt-PT" dirty="0"/>
          </a:p>
        </p:txBody>
      </p:sp>
      <p:sp>
        <p:nvSpPr>
          <p:cNvPr id="8" name="Subtítulo 7">
            <a:extLst>
              <a:ext uri="{FF2B5EF4-FFF2-40B4-BE49-F238E27FC236}">
                <a16:creationId xmlns:a16="http://schemas.microsoft.com/office/drawing/2014/main" id="{CC2F6698-AAC8-4D41-BFA3-C64E5D72655A}"/>
              </a:ext>
            </a:extLst>
          </p:cNvPr>
          <p:cNvSpPr>
            <a:spLocks noGrp="1"/>
          </p:cNvSpPr>
          <p:nvPr>
            <p:ph type="subTitle" idx="1"/>
          </p:nvPr>
        </p:nvSpPr>
        <p:spPr>
          <a:xfrm>
            <a:off x="658645" y="3187347"/>
            <a:ext cx="4654186" cy="454106"/>
          </a:xfrm>
        </p:spPr>
        <p:txBody>
          <a:bodyPr>
            <a:normAutofit fontScale="85000" lnSpcReduction="20000"/>
          </a:bodyPr>
          <a:lstStyle/>
          <a:p>
            <a:pPr marL="0" lvl="0" indent="0" rtl="0">
              <a:spcBef>
                <a:spcPts val="0"/>
              </a:spcBef>
              <a:spcAft>
                <a:spcPts val="1600"/>
              </a:spcAft>
              <a:buNone/>
            </a:pPr>
            <a:r>
              <a:rPr lang="it-IT" sz="2000" dirty="0"/>
              <a:t>M. </a:t>
            </a:r>
            <a:r>
              <a:rPr lang="it-IT" sz="2000" dirty="0" err="1"/>
              <a:t>Giannakopoulou</a:t>
            </a:r>
            <a:endParaRPr lang="it-IT" sz="2000" dirty="0"/>
          </a:p>
        </p:txBody>
      </p:sp>
    </p:spTree>
    <p:extLst>
      <p:ext uri="{BB962C8B-B14F-4D97-AF65-F5344CB8AC3E}">
        <p14:creationId xmlns:p14="http://schemas.microsoft.com/office/powerpoint/2010/main" val="3396059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2"/>
          <p:cNvSpPr txBox="1">
            <a:spLocks noGrp="1"/>
          </p:cNvSpPr>
          <p:nvPr>
            <p:ph type="subTitle" idx="1"/>
          </p:nvPr>
        </p:nvSpPr>
        <p:spPr>
          <a:xfrm>
            <a:off x="395536" y="1635646"/>
            <a:ext cx="4021500" cy="1512168"/>
          </a:xfrm>
          <a:prstGeom prst="rect">
            <a:avLst/>
          </a:prstGeom>
        </p:spPr>
        <p:txBody>
          <a:bodyPr spcFirstLastPara="1" wrap="square" lIns="91425" tIns="91425" rIns="91425" bIns="91425" anchor="t" anchorCtr="0">
            <a:noAutofit/>
          </a:bodyPr>
          <a:lstStyle/>
          <a:p>
            <a:pPr marL="0" lvl="0" indent="0">
              <a:buClr>
                <a:schemeClr val="dk1"/>
              </a:buClr>
              <a:buSzPts val="1100"/>
            </a:pPr>
            <a:r>
              <a:rPr lang="en-US" dirty="0">
                <a:hlinkClick r:id="rId3"/>
              </a:rPr>
              <a:t>Let’s watch the following video and talk about the concept of </a:t>
            </a:r>
            <a:r>
              <a:rPr lang="en-US" dirty="0" err="1">
                <a:hlinkClick r:id="rId3"/>
              </a:rPr>
              <a:t>Bioeconomy</a:t>
            </a:r>
            <a:r>
              <a:rPr lang="en-US" dirty="0">
                <a:hlinkClick r:id="rId3"/>
              </a:rPr>
              <a:t>.</a:t>
            </a:r>
          </a:p>
          <a:p>
            <a:pPr marL="0" lvl="0" indent="0">
              <a:buClr>
                <a:schemeClr val="dk1"/>
              </a:buClr>
              <a:buSzPts val="1100"/>
            </a:pPr>
            <a:endParaRPr lang="en-US" dirty="0">
              <a:hlinkClick r:id="rId3"/>
            </a:endParaRPr>
          </a:p>
          <a:p>
            <a:pPr marL="0" indent="0">
              <a:buClr>
                <a:schemeClr val="dk1"/>
              </a:buClr>
              <a:buSzPts val="1100"/>
            </a:pPr>
            <a:r>
              <a:rPr lang="en-US" dirty="0">
                <a:hlinkClick r:id="rId3"/>
              </a:rPr>
              <a:t>https://www.youtube.com/watch?v=KYvJCIGxPLk</a:t>
            </a:r>
            <a:endParaRPr lang="en-US" dirty="0"/>
          </a:p>
          <a:p>
            <a:pPr marL="0" indent="0">
              <a:buClr>
                <a:schemeClr val="dk1"/>
              </a:buClr>
              <a:buSzPts val="1100"/>
            </a:pPr>
            <a:endParaRPr lang="en-US" dirty="0"/>
          </a:p>
          <a:p>
            <a:pPr marL="0" lvl="0" indent="0">
              <a:buClr>
                <a:schemeClr val="dk1"/>
              </a:buClr>
              <a:buSzPts val="1100"/>
            </a:pPr>
            <a:endParaRPr lang="en-US" dirty="0"/>
          </a:p>
          <a:p>
            <a:pPr marL="0" lvl="0" indent="0">
              <a:buClr>
                <a:schemeClr val="dk1"/>
              </a:buClr>
              <a:buSzPts val="1100"/>
            </a:pPr>
            <a:endParaRPr lang="en-US" dirty="0"/>
          </a:p>
          <a:p>
            <a:pPr marL="0" lvl="0" indent="0">
              <a:buClr>
                <a:schemeClr val="dk1"/>
              </a:buClr>
              <a:buSzPts val="1100"/>
            </a:pPr>
            <a:endParaRPr dirty="0"/>
          </a:p>
        </p:txBody>
      </p:sp>
      <p:sp>
        <p:nvSpPr>
          <p:cNvPr id="228" name="Google Shape;228;p32"/>
          <p:cNvSpPr txBox="1">
            <a:spLocks noGrp="1"/>
          </p:cNvSpPr>
          <p:nvPr>
            <p:ph type="title"/>
          </p:nvPr>
        </p:nvSpPr>
        <p:spPr>
          <a:xfrm>
            <a:off x="606675" y="539500"/>
            <a:ext cx="3965400" cy="712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is Bioeconomy?</a:t>
            </a:r>
            <a:endParaRPr dirty="0"/>
          </a:p>
        </p:txBody>
      </p:sp>
      <p:pic>
        <p:nvPicPr>
          <p:cNvPr id="229" name="Google Shape;229;p32"/>
          <p:cNvPicPr preferRelativeResize="0"/>
          <p:nvPr/>
        </p:nvPicPr>
        <p:blipFill rotWithShape="1">
          <a:blip r:embed="rId4">
            <a:alphaModFix/>
          </a:blip>
          <a:srcRect t="4379" b="11239"/>
          <a:stretch/>
        </p:blipFill>
        <p:spPr>
          <a:xfrm flipH="1">
            <a:off x="150" y="0"/>
            <a:ext cx="9144000" cy="5143500"/>
          </a:xfrm>
          <a:prstGeom prst="rtTriangle">
            <a:avLst/>
          </a:prstGeom>
          <a:noFill/>
          <a:ln>
            <a:noFill/>
          </a:ln>
        </p:spPr>
      </p:pic>
      <p:cxnSp>
        <p:nvCxnSpPr>
          <p:cNvPr id="230" name="Google Shape;230;p32"/>
          <p:cNvCxnSpPr/>
          <p:nvPr/>
        </p:nvCxnSpPr>
        <p:spPr>
          <a:xfrm>
            <a:off x="11375" y="1221100"/>
            <a:ext cx="1403700" cy="5100"/>
          </a:xfrm>
          <a:prstGeom prst="straightConnector1">
            <a:avLst/>
          </a:prstGeom>
          <a:noFill/>
          <a:ln w="9525" cap="flat" cmpd="sng">
            <a:solidFill>
              <a:schemeClr val="accent1"/>
            </a:solidFill>
            <a:prstDash val="solid"/>
            <a:round/>
            <a:headEnd type="none" w="med" len="med"/>
            <a:tailEnd type="oval" w="med" len="med"/>
          </a:ln>
        </p:spPr>
      </p:cxnSp>
      <p:sp>
        <p:nvSpPr>
          <p:cNvPr id="231" name="Google Shape;231;p32"/>
          <p:cNvSpPr/>
          <p:nvPr/>
        </p:nvSpPr>
        <p:spPr>
          <a:xfrm rot="-5400000">
            <a:off x="6658125" y="2657400"/>
            <a:ext cx="1666800" cy="33054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cxnSp>
        <p:nvCxnSpPr>
          <p:cNvPr id="213" name="Google Shape;213;p30"/>
          <p:cNvCxnSpPr/>
          <p:nvPr/>
        </p:nvCxnSpPr>
        <p:spPr>
          <a:xfrm>
            <a:off x="11400" y="1842650"/>
            <a:ext cx="3714900" cy="3000"/>
          </a:xfrm>
          <a:prstGeom prst="straightConnector1">
            <a:avLst/>
          </a:prstGeom>
          <a:noFill/>
          <a:ln w="9525" cap="flat" cmpd="sng">
            <a:solidFill>
              <a:schemeClr val="accent1"/>
            </a:solidFill>
            <a:prstDash val="solid"/>
            <a:round/>
            <a:headEnd type="none" w="med" len="med"/>
            <a:tailEnd type="oval" w="med" len="med"/>
          </a:ln>
        </p:spPr>
      </p:cxnSp>
      <p:pic>
        <p:nvPicPr>
          <p:cNvPr id="215" name="Google Shape;215;p30"/>
          <p:cNvPicPr preferRelativeResize="0"/>
          <p:nvPr/>
        </p:nvPicPr>
        <p:blipFill rotWithShape="1">
          <a:blip r:embed="rId4">
            <a:alphaModFix/>
          </a:blip>
          <a:srcRect t="15476" r="53598"/>
          <a:stretch/>
        </p:blipFill>
        <p:spPr>
          <a:xfrm flipH="1">
            <a:off x="4124400" y="-800"/>
            <a:ext cx="5019600" cy="5144400"/>
          </a:xfrm>
          <a:prstGeom prst="parallelogram">
            <a:avLst>
              <a:gd name="adj" fmla="val 25000"/>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00" y="0"/>
            <a:ext cx="5476782" cy="51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202300" y="195486"/>
            <a:ext cx="3941700" cy="288032"/>
          </a:xfrm>
        </p:spPr>
        <p:txBody>
          <a:bodyPr/>
          <a:lstStyle/>
          <a:p>
            <a:r>
              <a:rPr lang="en-US" b="1" dirty="0"/>
              <a:t>BIO-BASED  PRODUCTS</a:t>
            </a:r>
            <a:endParaRPr lang="el-GR" b="1"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283718"/>
            <a:ext cx="2690317" cy="2690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135783"/>
            <a:ext cx="2838252" cy="283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2715766"/>
            <a:ext cx="2117031" cy="211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339502"/>
            <a:ext cx="2044608" cy="167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247513"/>
            <a:ext cx="2284347" cy="185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5405" y="594866"/>
            <a:ext cx="2302667" cy="204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59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19023" y="-7315"/>
            <a:ext cx="3305954" cy="458853"/>
          </a:xfrm>
        </p:spPr>
        <p:txBody>
          <a:bodyPr/>
          <a:lstStyle/>
          <a:p>
            <a:r>
              <a:rPr lang="en-US" sz="1600" b="1" dirty="0"/>
              <a:t>Renewable biological resources</a:t>
            </a:r>
            <a:endParaRPr lang="el-GR" sz="1600" b="1"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320" y="468548"/>
            <a:ext cx="4206404" cy="420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277" y="468548"/>
            <a:ext cx="4206404" cy="420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938998"/>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2919023" y="0"/>
            <a:ext cx="3305954" cy="4588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PT Serif"/>
              <a:buNone/>
              <a:defRPr sz="30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9pPr>
          </a:lstStyle>
          <a:p>
            <a:r>
              <a:rPr lang="en-US" sz="1600" b="1" dirty="0"/>
              <a:t>Renewable biological resources</a:t>
            </a:r>
            <a:endParaRPr lang="el-GR" sz="1600"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84" y="611200"/>
            <a:ext cx="3921100" cy="39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8" y="611200"/>
            <a:ext cx="3921100" cy="39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368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594" y="349793"/>
            <a:ext cx="4248000" cy="42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63329"/>
            <a:ext cx="4248472" cy="42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796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339502"/>
            <a:ext cx="7770449" cy="746255"/>
          </a:xfrm>
        </p:spPr>
        <p:txBody>
          <a:bodyPr/>
          <a:lstStyle/>
          <a:p>
            <a:pPr algn="ctr"/>
            <a:r>
              <a:rPr lang="en-US" sz="2400" b="1" dirty="0">
                <a:solidFill>
                  <a:schemeClr val="accent5">
                    <a:lumMod val="50000"/>
                  </a:schemeClr>
                </a:solidFill>
              </a:rPr>
              <a:t>QUIZ TIME</a:t>
            </a:r>
            <a:br>
              <a:rPr lang="en-US" sz="2400" b="1" dirty="0">
                <a:solidFill>
                  <a:schemeClr val="accent5">
                    <a:lumMod val="50000"/>
                  </a:schemeClr>
                </a:solidFill>
              </a:rPr>
            </a:br>
            <a:r>
              <a:rPr lang="en-US" sz="2400" b="1" dirty="0">
                <a:solidFill>
                  <a:schemeClr val="accent5">
                    <a:lumMod val="50000"/>
                  </a:schemeClr>
                </a:solidFill>
              </a:rPr>
              <a:t>TRASH OR TREASURE?</a:t>
            </a:r>
            <a:endParaRPr lang="el-GR" sz="2400" b="1" dirty="0">
              <a:solidFill>
                <a:schemeClr val="accent5">
                  <a:lumMod val="50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31590"/>
            <a:ext cx="309634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55576" y="4371950"/>
            <a:ext cx="2252540" cy="307777"/>
          </a:xfrm>
          <a:prstGeom prst="rect">
            <a:avLst/>
          </a:prstGeom>
        </p:spPr>
        <p:txBody>
          <a:bodyPr wrap="none">
            <a:spAutoFit/>
          </a:bodyPr>
          <a:lstStyle/>
          <a:p>
            <a:r>
              <a:rPr lang="en-US" dirty="0"/>
              <a:t>https://wordart.com/create</a:t>
            </a:r>
            <a:endParaRPr lang="el-GR" dirty="0"/>
          </a:p>
        </p:txBody>
      </p:sp>
      <p:graphicFrame>
        <p:nvGraphicFramePr>
          <p:cNvPr id="7" name="Table 6"/>
          <p:cNvGraphicFramePr>
            <a:graphicFrameLocks noGrp="1"/>
          </p:cNvGraphicFramePr>
          <p:nvPr>
            <p:extLst>
              <p:ext uri="{D42A27DB-BD31-4B8C-83A1-F6EECF244321}">
                <p14:modId xmlns:p14="http://schemas.microsoft.com/office/powerpoint/2010/main" val="2423995237"/>
              </p:ext>
            </p:extLst>
          </p:nvPr>
        </p:nvGraphicFramePr>
        <p:xfrm>
          <a:off x="4427984" y="1779662"/>
          <a:ext cx="4223846" cy="1237171"/>
        </p:xfrm>
        <a:graphic>
          <a:graphicData uri="http://schemas.openxmlformats.org/drawingml/2006/table">
            <a:tbl>
              <a:tblPr firstRow="1" firstCol="1" bandRow="1">
                <a:tableStyleId>{D6385120-E12D-44E5-9F20-95FFF2CE250E}</a:tableStyleId>
              </a:tblPr>
              <a:tblGrid>
                <a:gridCol w="1666924">
                  <a:extLst>
                    <a:ext uri="{9D8B030D-6E8A-4147-A177-3AD203B41FA5}">
                      <a16:colId xmlns:a16="http://schemas.microsoft.com/office/drawing/2014/main" val="20000"/>
                    </a:ext>
                  </a:extLst>
                </a:gridCol>
                <a:gridCol w="2556922">
                  <a:extLst>
                    <a:ext uri="{9D8B030D-6E8A-4147-A177-3AD203B41FA5}">
                      <a16:colId xmlns:a16="http://schemas.microsoft.com/office/drawing/2014/main" val="20001"/>
                    </a:ext>
                  </a:extLst>
                </a:gridCol>
              </a:tblGrid>
              <a:tr h="0">
                <a:tc>
                  <a:txBody>
                    <a:bodyPr/>
                    <a:lstStyle/>
                    <a:p>
                      <a:pPr lvl="4">
                        <a:lnSpc>
                          <a:spcPct val="107000"/>
                        </a:lnSpc>
                        <a:spcAft>
                          <a:spcPts val="0"/>
                        </a:spcAft>
                      </a:pPr>
                      <a:r>
                        <a:rPr lang="en-US" sz="1100" b="1" dirty="0">
                          <a:solidFill>
                            <a:schemeClr val="tx1"/>
                          </a:solidFill>
                          <a:effectLst/>
                        </a:rPr>
                        <a:t>Trash</a:t>
                      </a:r>
                      <a:r>
                        <a:rPr lang="en-US" sz="1100" b="1" baseline="0" dirty="0">
                          <a:solidFill>
                            <a:schemeClr val="tx1"/>
                          </a:solidFill>
                          <a:effectLst/>
                        </a:rPr>
                        <a:t> or Treasure?</a:t>
                      </a:r>
                      <a:endParaRPr lang="el-GR" sz="1100" b="1" dirty="0">
                        <a:solidFill>
                          <a:schemeClr val="tx1"/>
                        </a:solidFill>
                        <a:effectLst/>
                        <a:latin typeface="Calibri"/>
                        <a:ea typeface="Calibri"/>
                        <a:cs typeface="Times New Roman"/>
                      </a:endParaRPr>
                    </a:p>
                  </a:txBody>
                  <a:tcPr marL="68580" marR="68580" marT="0" marB="0"/>
                </a:tc>
                <a:tc>
                  <a:txBody>
                    <a:bodyPr/>
                    <a:lstStyle/>
                    <a:p>
                      <a:pPr lvl="4">
                        <a:lnSpc>
                          <a:spcPct val="107000"/>
                        </a:lnSpc>
                        <a:spcAft>
                          <a:spcPts val="0"/>
                        </a:spcAft>
                      </a:pPr>
                      <a:r>
                        <a:rPr lang="en-US" sz="1100" b="1" dirty="0">
                          <a:solidFill>
                            <a:schemeClr val="tx1"/>
                          </a:solidFill>
                          <a:effectLst/>
                        </a:rPr>
                        <a:t>Product or Use</a:t>
                      </a:r>
                      <a:endParaRPr lang="el-GR" sz="11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lvl="4">
                        <a:lnSpc>
                          <a:spcPct val="107000"/>
                        </a:lnSpc>
                        <a:spcAft>
                          <a:spcPts val="0"/>
                        </a:spcAft>
                      </a:pPr>
                      <a:r>
                        <a:rPr lang="en-US" sz="1100" dirty="0">
                          <a:effectLst/>
                        </a:rPr>
                        <a:t>Corn starch</a:t>
                      </a:r>
                      <a:endParaRPr lang="el-GR" sz="1100" dirty="0">
                        <a:effectLst/>
                        <a:latin typeface="Calibri"/>
                        <a:ea typeface="Calibri"/>
                        <a:cs typeface="Times New Roman"/>
                      </a:endParaRPr>
                    </a:p>
                  </a:txBody>
                  <a:tcPr marL="68580" marR="68580" marT="0" marB="0"/>
                </a:tc>
                <a:tc>
                  <a:txBody>
                    <a:bodyPr/>
                    <a:lstStyle/>
                    <a:p>
                      <a:r>
                        <a:rPr lang="en-US" dirty="0"/>
                        <a:t>Accessories</a:t>
                      </a:r>
                      <a:endParaRPr lang="el-GR" dirty="0"/>
                    </a:p>
                  </a:txBody>
                  <a:tcPr marL="68580" marR="68580" marT="0" marB="0"/>
                </a:tc>
                <a:extLst>
                  <a:ext uri="{0D108BD9-81ED-4DB2-BD59-A6C34878D82A}">
                    <a16:rowId xmlns:a16="http://schemas.microsoft.com/office/drawing/2014/main" val="10001"/>
                  </a:ext>
                </a:extLst>
              </a:tr>
              <a:tr h="0">
                <a:tc>
                  <a:txBody>
                    <a:bodyPr/>
                    <a:lstStyle/>
                    <a:p>
                      <a:pPr lvl="4">
                        <a:lnSpc>
                          <a:spcPct val="107000"/>
                        </a:lnSpc>
                        <a:spcAft>
                          <a:spcPts val="0"/>
                        </a:spcAft>
                      </a:pPr>
                      <a:r>
                        <a:rPr lang="en-US" sz="1100" dirty="0">
                          <a:effectLst/>
                        </a:rPr>
                        <a:t>Fishing waste</a:t>
                      </a:r>
                      <a:endParaRPr lang="el-GR" sz="1100" dirty="0">
                        <a:effectLst/>
                        <a:latin typeface="Calibri"/>
                        <a:ea typeface="Calibri"/>
                        <a:cs typeface="Times New Roman"/>
                      </a:endParaRPr>
                    </a:p>
                  </a:txBody>
                  <a:tcPr marL="68580" marR="68580" marT="0" marB="0"/>
                </a:tc>
                <a:tc>
                  <a:txBody>
                    <a:bodyPr/>
                    <a:lstStyle/>
                    <a:p>
                      <a:r>
                        <a:rPr lang="en-US" dirty="0"/>
                        <a:t>Clothes</a:t>
                      </a:r>
                      <a:endParaRPr lang="el-GR" dirty="0"/>
                    </a:p>
                  </a:txBody>
                  <a:tcPr marL="68580" marR="68580" marT="0" marB="0"/>
                </a:tc>
                <a:extLst>
                  <a:ext uri="{0D108BD9-81ED-4DB2-BD59-A6C34878D82A}">
                    <a16:rowId xmlns:a16="http://schemas.microsoft.com/office/drawing/2014/main" val="10002"/>
                  </a:ext>
                </a:extLst>
              </a:tr>
              <a:tr h="0">
                <a:tc>
                  <a:txBody>
                    <a:bodyPr/>
                    <a:lstStyle/>
                    <a:p>
                      <a:pPr lvl="4">
                        <a:lnSpc>
                          <a:spcPct val="107000"/>
                        </a:lnSpc>
                        <a:spcAft>
                          <a:spcPts val="0"/>
                        </a:spcAft>
                      </a:pPr>
                      <a:r>
                        <a:rPr lang="en-US" sz="1100" dirty="0">
                          <a:effectLst/>
                        </a:rPr>
                        <a:t>Animal Poo</a:t>
                      </a:r>
                      <a:endParaRPr lang="el-GR" sz="1100" dirty="0">
                        <a:effectLst/>
                        <a:latin typeface="Calibri"/>
                        <a:ea typeface="Calibri"/>
                        <a:cs typeface="Times New Roman"/>
                      </a:endParaRPr>
                    </a:p>
                  </a:txBody>
                  <a:tcPr marL="68580" marR="68580" marT="0" marB="0"/>
                </a:tc>
                <a:tc>
                  <a:txBody>
                    <a:bodyPr/>
                    <a:lstStyle/>
                    <a:p>
                      <a:r>
                        <a:rPr lang="en-US" dirty="0"/>
                        <a:t>Paper</a:t>
                      </a:r>
                      <a:endParaRPr lang="el-GR" dirty="0"/>
                    </a:p>
                  </a:txBody>
                  <a:tcPr marL="68580" marR="68580" marT="0" marB="0"/>
                </a:tc>
                <a:extLst>
                  <a:ext uri="{0D108BD9-81ED-4DB2-BD59-A6C34878D82A}">
                    <a16:rowId xmlns:a16="http://schemas.microsoft.com/office/drawing/2014/main" val="10003"/>
                  </a:ext>
                </a:extLst>
              </a:tr>
              <a:tr h="0">
                <a:tc>
                  <a:txBody>
                    <a:bodyPr/>
                    <a:lstStyle/>
                    <a:p>
                      <a:pPr lvl="4">
                        <a:lnSpc>
                          <a:spcPct val="107000"/>
                        </a:lnSpc>
                        <a:spcAft>
                          <a:spcPts val="0"/>
                        </a:spcAft>
                      </a:pPr>
                      <a:r>
                        <a:rPr lang="en-US" sz="1100" dirty="0">
                          <a:effectLst/>
                        </a:rPr>
                        <a:t>Milk leftover</a:t>
                      </a:r>
                      <a:endParaRPr lang="el-GR" sz="1100" dirty="0">
                        <a:effectLst/>
                        <a:latin typeface="Calibri"/>
                        <a:ea typeface="Calibri"/>
                        <a:cs typeface="Times New Roman"/>
                      </a:endParaRPr>
                    </a:p>
                  </a:txBody>
                  <a:tcPr marL="68580" marR="68580" marT="0" marB="0"/>
                </a:tc>
                <a:tc>
                  <a:txBody>
                    <a:bodyPr/>
                    <a:lstStyle/>
                    <a:p>
                      <a:r>
                        <a:rPr lang="en-US" dirty="0"/>
                        <a:t>Cork</a:t>
                      </a:r>
                      <a:r>
                        <a:rPr lang="en-US" baseline="0" dirty="0"/>
                        <a:t> leather</a:t>
                      </a:r>
                      <a:endParaRPr lang="el-GR" dirty="0"/>
                    </a:p>
                  </a:txBody>
                  <a:tcPr marL="68580" marR="68580" marT="0" marB="0"/>
                </a:tc>
                <a:extLst>
                  <a:ext uri="{0D108BD9-81ED-4DB2-BD59-A6C34878D82A}">
                    <a16:rowId xmlns:a16="http://schemas.microsoft.com/office/drawing/2014/main" val="10004"/>
                  </a:ext>
                </a:extLst>
              </a:tr>
              <a:tr h="0">
                <a:tc>
                  <a:txBody>
                    <a:bodyPr/>
                    <a:lstStyle/>
                    <a:p>
                      <a:pPr lvl="4">
                        <a:lnSpc>
                          <a:spcPct val="107000"/>
                        </a:lnSpc>
                        <a:spcAft>
                          <a:spcPts val="0"/>
                        </a:spcAft>
                      </a:pPr>
                      <a:r>
                        <a:rPr lang="en-US" sz="1100" dirty="0">
                          <a:effectLst/>
                        </a:rPr>
                        <a:t>Inner part of trees</a:t>
                      </a:r>
                      <a:endParaRPr lang="el-GR" sz="1100" dirty="0">
                        <a:effectLst/>
                        <a:latin typeface="Calibri"/>
                        <a:ea typeface="Calibri"/>
                        <a:cs typeface="Times New Roman"/>
                      </a:endParaRPr>
                    </a:p>
                  </a:txBody>
                  <a:tcPr marL="68580" marR="68580" marT="0" marB="0"/>
                </a:tc>
                <a:tc>
                  <a:txBody>
                    <a:bodyPr/>
                    <a:lstStyle/>
                    <a:p>
                      <a:r>
                        <a:rPr lang="en-US" dirty="0"/>
                        <a:t>Diapers</a:t>
                      </a:r>
                      <a:endParaRPr lang="el-GR" dirty="0"/>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3003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35"/>
          <p:cNvSpPr txBox="1">
            <a:spLocks noGrp="1"/>
          </p:cNvSpPr>
          <p:nvPr>
            <p:ph type="subTitle" idx="1"/>
          </p:nvPr>
        </p:nvSpPr>
        <p:spPr>
          <a:xfrm>
            <a:off x="251520" y="123478"/>
            <a:ext cx="4392488" cy="2088232"/>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dirty="0">
                <a:solidFill>
                  <a:schemeClr val="tx1"/>
                </a:solidFill>
              </a:rPr>
              <a:t>Project</a:t>
            </a:r>
          </a:p>
          <a:p>
            <a:pPr marL="0" lvl="0" indent="0">
              <a:spcAft>
                <a:spcPts val="1600"/>
              </a:spcAft>
            </a:pPr>
            <a:r>
              <a:rPr lang="en-US" b="1" dirty="0">
                <a:solidFill>
                  <a:schemeClr val="tx1"/>
                </a:solidFill>
              </a:rPr>
              <a:t>Pretend you are a bio-resource or a bio-product. Follow the model text and write a few sentences to introduce yourself to your classmates</a:t>
            </a:r>
            <a:r>
              <a:rPr lang="en" b="1" dirty="0">
                <a:solidFill>
                  <a:schemeClr val="tx1"/>
                </a:solidFill>
              </a:rPr>
              <a:t>.”</a:t>
            </a:r>
            <a:endParaRPr b="1" dirty="0">
              <a:solidFill>
                <a:schemeClr val="tx1"/>
              </a:solidFill>
            </a:endParaRPr>
          </a:p>
        </p:txBody>
      </p:sp>
      <p:cxnSp>
        <p:nvCxnSpPr>
          <p:cNvPr id="303" name="Google Shape;303;p35"/>
          <p:cNvCxnSpPr/>
          <p:nvPr/>
        </p:nvCxnSpPr>
        <p:spPr>
          <a:xfrm rot="10800000">
            <a:off x="-77525" y="2401450"/>
            <a:ext cx="3723900" cy="0"/>
          </a:xfrm>
          <a:prstGeom prst="straightConnector1">
            <a:avLst/>
          </a:prstGeom>
          <a:noFill/>
          <a:ln w="9525" cap="flat" cmpd="sng">
            <a:solidFill>
              <a:srgbClr val="FFFFFF"/>
            </a:solidFill>
            <a:prstDash val="solid"/>
            <a:round/>
            <a:headEnd type="oval"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grpSp>
        <p:nvGrpSpPr>
          <p:cNvPr id="679" name="Google Shape;679;p43"/>
          <p:cNvGrpSpPr/>
          <p:nvPr/>
        </p:nvGrpSpPr>
        <p:grpSpPr>
          <a:xfrm>
            <a:off x="1403648" y="983703"/>
            <a:ext cx="6268310" cy="3396228"/>
            <a:chOff x="1663288" y="2759283"/>
            <a:chExt cx="4898383" cy="1986488"/>
          </a:xfrm>
        </p:grpSpPr>
        <p:grpSp>
          <p:nvGrpSpPr>
            <p:cNvPr id="680" name="Google Shape;680;p43"/>
            <p:cNvGrpSpPr/>
            <p:nvPr/>
          </p:nvGrpSpPr>
          <p:grpSpPr>
            <a:xfrm>
              <a:off x="1663288" y="3430776"/>
              <a:ext cx="4898383" cy="643500"/>
              <a:chOff x="644113" y="2768801"/>
              <a:chExt cx="4898383" cy="643500"/>
            </a:xfrm>
          </p:grpSpPr>
          <p:sp>
            <p:nvSpPr>
              <p:cNvPr id="681" name="Google Shape;681;p43"/>
              <p:cNvSpPr/>
              <p:nvPr/>
            </p:nvSpPr>
            <p:spPr>
              <a:xfrm>
                <a:off x="2779495" y="2768801"/>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3"/>
              <p:cNvSpPr/>
              <p:nvPr/>
            </p:nvSpPr>
            <p:spPr>
              <a:xfrm>
                <a:off x="1393741" y="2769469"/>
                <a:ext cx="1940700" cy="6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chemeClr val="lt1"/>
                    </a:solidFill>
                    <a:latin typeface="Montserrat Medium"/>
                    <a:ea typeface="Montserrat Medium"/>
                    <a:cs typeface="Montserrat Medium"/>
                    <a:sym typeface="Montserrat Medium"/>
                  </a:rPr>
                  <a:t>Stage 02</a:t>
                </a:r>
                <a:endParaRPr sz="2100">
                  <a:solidFill>
                    <a:schemeClr val="lt1"/>
                  </a:solidFill>
                  <a:latin typeface="Montserrat SemiBold"/>
                  <a:ea typeface="Montserrat SemiBold"/>
                  <a:cs typeface="Montserrat SemiBold"/>
                  <a:sym typeface="Montserrat SemiBold"/>
                </a:endParaRPr>
              </a:p>
            </p:txBody>
          </p:sp>
        </p:grpSp>
        <p:grpSp>
          <p:nvGrpSpPr>
            <p:cNvPr id="686" name="Google Shape;686;p43"/>
            <p:cNvGrpSpPr/>
            <p:nvPr/>
          </p:nvGrpSpPr>
          <p:grpSpPr>
            <a:xfrm>
              <a:off x="1663288" y="4102270"/>
              <a:ext cx="4898383" cy="643500"/>
              <a:chOff x="644113" y="2768795"/>
              <a:chExt cx="4898383" cy="643500"/>
            </a:xfrm>
          </p:grpSpPr>
          <p:sp>
            <p:nvSpPr>
              <p:cNvPr id="687" name="Google Shape;687;p43"/>
              <p:cNvSpPr/>
              <p:nvPr/>
            </p:nvSpPr>
            <p:spPr>
              <a:xfrm>
                <a:off x="2779495" y="2768795"/>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3"/>
              <p:cNvSpPr/>
              <p:nvPr/>
            </p:nvSpPr>
            <p:spPr>
              <a:xfrm>
                <a:off x="1393741" y="2768830"/>
                <a:ext cx="1940700" cy="6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1"/>
                    </a:solidFill>
                    <a:latin typeface="Montserrat Medium"/>
                    <a:ea typeface="Montserrat Medium"/>
                    <a:cs typeface="Montserrat Medium"/>
                    <a:sym typeface="Montserrat Medium"/>
                  </a:rPr>
                  <a:t>Stage 03</a:t>
                </a:r>
                <a:endParaRPr sz="2100" dirty="0">
                  <a:solidFill>
                    <a:schemeClr val="lt1"/>
                  </a:solidFill>
                  <a:latin typeface="Montserrat SemiBold"/>
                  <a:ea typeface="Montserrat SemiBold"/>
                  <a:cs typeface="Montserrat SemiBold"/>
                  <a:sym typeface="Montserrat SemiBold"/>
                </a:endParaRPr>
              </a:p>
            </p:txBody>
          </p:sp>
        </p:grpSp>
        <p:grpSp>
          <p:nvGrpSpPr>
            <p:cNvPr id="692" name="Google Shape;692;p43"/>
            <p:cNvGrpSpPr/>
            <p:nvPr/>
          </p:nvGrpSpPr>
          <p:grpSpPr>
            <a:xfrm>
              <a:off x="1663288" y="2759283"/>
              <a:ext cx="4898383" cy="643518"/>
              <a:chOff x="644113" y="2768808"/>
              <a:chExt cx="4898383" cy="643518"/>
            </a:xfrm>
          </p:grpSpPr>
          <p:sp>
            <p:nvSpPr>
              <p:cNvPr id="693" name="Google Shape;693;p43"/>
              <p:cNvSpPr/>
              <p:nvPr/>
            </p:nvSpPr>
            <p:spPr>
              <a:xfrm>
                <a:off x="2779495" y="2768808"/>
                <a:ext cx="2763000" cy="643500"/>
              </a:xfrm>
              <a:prstGeom prst="rect">
                <a:avLst/>
              </a:prstGeom>
              <a:solidFill>
                <a:srgbClr val="90A683">
                  <a:alpha val="9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3"/>
              <p:cNvSpPr/>
              <p:nvPr/>
            </p:nvSpPr>
            <p:spPr>
              <a:xfrm flipH="1">
                <a:off x="1333997" y="2768825"/>
                <a:ext cx="1419300" cy="642600"/>
              </a:xfrm>
              <a:prstGeom prst="rect">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644113" y="2768809"/>
                <a:ext cx="690000" cy="642300"/>
              </a:xfrm>
              <a:prstGeom prst="rect">
                <a:avLst/>
              </a:prstGeom>
              <a:solidFill>
                <a:schemeClr val="accent1"/>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rot="-5400000">
                <a:off x="2095487" y="2380912"/>
                <a:ext cx="643356" cy="1419149"/>
              </a:xfrm>
              <a:prstGeom prst="flowChartOffpageConnector">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398131" y="2768825"/>
                <a:ext cx="1479000" cy="6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chemeClr val="lt1"/>
                    </a:solidFill>
                    <a:latin typeface="Montserrat Medium"/>
                    <a:ea typeface="Montserrat Medium"/>
                    <a:cs typeface="Montserrat Medium"/>
                    <a:sym typeface="Montserrat Medium"/>
                  </a:rPr>
                  <a:t>Stage 01</a:t>
                </a:r>
                <a:endParaRPr>
                  <a:solidFill>
                    <a:srgbClr val="FFFFFF"/>
                  </a:solidFill>
                  <a:latin typeface="Montserrat Medium"/>
                  <a:ea typeface="Montserrat Medium"/>
                  <a:cs typeface="Montserrat Medium"/>
                  <a:sym typeface="Montserrat Medium"/>
                </a:endParaRPr>
              </a:p>
            </p:txBody>
          </p:sp>
        </p:grpSp>
      </p:grpSp>
      <p:sp>
        <p:nvSpPr>
          <p:cNvPr id="698" name="Google Shape;698;p43"/>
          <p:cNvSpPr txBox="1"/>
          <p:nvPr/>
        </p:nvSpPr>
        <p:spPr>
          <a:xfrm>
            <a:off x="4489751" y="991809"/>
            <a:ext cx="3392284" cy="1151913"/>
          </a:xfrm>
          <a:prstGeom prst="rect">
            <a:avLst/>
          </a:prstGeom>
          <a:noFill/>
          <a:ln>
            <a:noFill/>
          </a:ln>
        </p:spPr>
        <p:txBody>
          <a:bodyPr spcFirstLastPara="1" wrap="square" lIns="91425" tIns="91425" rIns="91425" bIns="91425" anchor="ctr" anchorCtr="0">
            <a:noAutofit/>
          </a:bodyPr>
          <a:lstStyle/>
          <a:p>
            <a:pPr lvl="0"/>
            <a:r>
              <a:rPr lang="en-US" sz="1100" dirty="0"/>
              <a:t> Draw a picture of a renewable biological resource</a:t>
            </a:r>
          </a:p>
          <a:p>
            <a:pPr lvl="0"/>
            <a:r>
              <a:rPr lang="en-US" sz="1100" dirty="0"/>
              <a:t> or a bio-product we get from it. Alternatively, you can use visuals /pictures provided in the handout.</a:t>
            </a:r>
          </a:p>
          <a:p>
            <a:pPr marL="285750" lvl="0" indent="-285750">
              <a:buFont typeface="Arial" pitchFamily="34" charset="0"/>
              <a:buChar char="•"/>
            </a:pPr>
            <a:endParaRPr sz="1100" dirty="0">
              <a:solidFill>
                <a:schemeClr val="accent3"/>
              </a:solidFill>
              <a:latin typeface="Montserrat"/>
              <a:ea typeface="Montserrat"/>
              <a:cs typeface="Montserrat"/>
              <a:sym typeface="Montserrat"/>
            </a:endParaRPr>
          </a:p>
        </p:txBody>
      </p:sp>
      <p:sp>
        <p:nvSpPr>
          <p:cNvPr id="699" name="Google Shape;699;p43"/>
          <p:cNvSpPr txBox="1"/>
          <p:nvPr/>
        </p:nvSpPr>
        <p:spPr>
          <a:xfrm>
            <a:off x="4489751" y="2226381"/>
            <a:ext cx="3222296" cy="911100"/>
          </a:xfrm>
          <a:prstGeom prst="rect">
            <a:avLst/>
          </a:prstGeom>
          <a:noFill/>
          <a:ln>
            <a:noFill/>
          </a:ln>
        </p:spPr>
        <p:txBody>
          <a:bodyPr spcFirstLastPara="1" wrap="square" lIns="91425" tIns="91425" rIns="91425" bIns="91425" anchor="ctr" anchorCtr="0">
            <a:noAutofit/>
          </a:bodyPr>
          <a:lstStyle/>
          <a:p>
            <a:pPr lvl="0"/>
            <a:r>
              <a:rPr lang="en-US" sz="1100" dirty="0">
                <a:solidFill>
                  <a:schemeClr val="tx1"/>
                </a:solidFill>
                <a:latin typeface="Arial" pitchFamily="34" charset="0"/>
                <a:ea typeface="Montserrat"/>
                <a:cs typeface="Arial" pitchFamily="34" charset="0"/>
                <a:sym typeface="Montserrat"/>
              </a:rPr>
              <a:t>Pretend you are this bio-resource or a product. Follow the model text and write a few sentences to introduce yourself to your classmates. </a:t>
            </a:r>
          </a:p>
          <a:p>
            <a:pPr lvl="0"/>
            <a:r>
              <a:rPr lang="en-US" sz="1100" dirty="0">
                <a:solidFill>
                  <a:schemeClr val="tx1"/>
                </a:solidFill>
                <a:latin typeface="Arial" pitchFamily="34" charset="0"/>
                <a:ea typeface="Montserrat"/>
                <a:cs typeface="Arial" pitchFamily="34" charset="0"/>
                <a:sym typeface="Montserrat"/>
              </a:rPr>
              <a:t>.</a:t>
            </a:r>
          </a:p>
        </p:txBody>
      </p:sp>
      <p:sp>
        <p:nvSpPr>
          <p:cNvPr id="700" name="Google Shape;700;p43"/>
          <p:cNvSpPr txBox="1"/>
          <p:nvPr/>
        </p:nvSpPr>
        <p:spPr>
          <a:xfrm>
            <a:off x="4632231" y="3373292"/>
            <a:ext cx="2847900" cy="911100"/>
          </a:xfrm>
          <a:prstGeom prst="rect">
            <a:avLst/>
          </a:prstGeom>
          <a:noFill/>
          <a:ln>
            <a:noFill/>
          </a:ln>
        </p:spPr>
        <p:txBody>
          <a:bodyPr spcFirstLastPara="1" wrap="square" lIns="91425" tIns="91425" rIns="91425" bIns="91425" anchor="ctr" anchorCtr="0">
            <a:noAutofit/>
          </a:bodyPr>
          <a:lstStyle/>
          <a:p>
            <a:pPr marL="171450" lvl="0" indent="-171450">
              <a:buFont typeface="Arial" pitchFamily="34" charset="0"/>
              <a:buChar char="•"/>
            </a:pPr>
            <a:r>
              <a:rPr lang="en-US" sz="1100" dirty="0">
                <a:solidFill>
                  <a:schemeClr val="tx1"/>
                </a:solidFill>
                <a:latin typeface="Arial" pitchFamily="34" charset="0"/>
                <a:ea typeface="Montserrat"/>
                <a:cs typeface="Arial" pitchFamily="34" charset="0"/>
                <a:sym typeface="Montserrat"/>
              </a:rPr>
              <a:t>Use  the application </a:t>
            </a:r>
            <a:r>
              <a:rPr lang="en-US" sz="1100" dirty="0" err="1">
                <a:solidFill>
                  <a:schemeClr val="tx1"/>
                </a:solidFill>
                <a:latin typeface="Arial" pitchFamily="34" charset="0"/>
                <a:ea typeface="Montserrat"/>
                <a:cs typeface="Arial" pitchFamily="34" charset="0"/>
                <a:sym typeface="Montserrat"/>
              </a:rPr>
              <a:t>Chatterpix</a:t>
            </a:r>
            <a:r>
              <a:rPr lang="en-US" sz="1100" dirty="0">
                <a:solidFill>
                  <a:schemeClr val="tx1"/>
                </a:solidFill>
                <a:latin typeface="Arial" pitchFamily="34" charset="0"/>
                <a:ea typeface="Montserrat"/>
                <a:cs typeface="Arial" pitchFamily="34" charset="0"/>
                <a:sym typeface="Montserrat"/>
              </a:rPr>
              <a:t> Kids to make your picture speak. </a:t>
            </a:r>
          </a:p>
          <a:p>
            <a:pPr marL="171450" lvl="0" indent="-171450">
              <a:buFont typeface="Arial" pitchFamily="34" charset="0"/>
              <a:buChar char="•"/>
            </a:pPr>
            <a:r>
              <a:rPr lang="en-US" sz="1100" dirty="0">
                <a:solidFill>
                  <a:schemeClr val="tx1"/>
                </a:solidFill>
                <a:latin typeface="Arial" pitchFamily="34" charset="0"/>
                <a:ea typeface="Montserrat"/>
                <a:cs typeface="Arial" pitchFamily="34" charset="0"/>
                <a:sym typeface="Montserrat"/>
              </a:rPr>
              <a:t>Present your video to your classmates</a:t>
            </a:r>
            <a:r>
              <a:rPr lang="en-US" sz="1100" dirty="0"/>
              <a:t>.</a:t>
            </a:r>
            <a:endParaRPr sz="1100" dirty="0">
              <a:solidFill>
                <a:schemeClr val="accent3"/>
              </a:solidFill>
              <a:latin typeface="Montserrat"/>
              <a:ea typeface="Montserrat"/>
              <a:cs typeface="Montserrat"/>
              <a:sym typeface="Montserrat"/>
            </a:endParaRPr>
          </a:p>
        </p:txBody>
      </p:sp>
      <p:grpSp>
        <p:nvGrpSpPr>
          <p:cNvPr id="701" name="Google Shape;701;p43"/>
          <p:cNvGrpSpPr/>
          <p:nvPr/>
        </p:nvGrpSpPr>
        <p:grpSpPr>
          <a:xfrm>
            <a:off x="1459344" y="1340301"/>
            <a:ext cx="267791" cy="357024"/>
            <a:chOff x="3910637" y="3352690"/>
            <a:chExt cx="256800" cy="357024"/>
          </a:xfrm>
        </p:grpSpPr>
        <p:sp>
          <p:nvSpPr>
            <p:cNvPr id="702" name="Google Shape;702;p43"/>
            <p:cNvSpPr/>
            <p:nvPr/>
          </p:nvSpPr>
          <p:spPr>
            <a:xfrm>
              <a:off x="3910637" y="3352690"/>
              <a:ext cx="256800" cy="357024"/>
            </a:xfrm>
            <a:custGeom>
              <a:avLst/>
              <a:gdLst/>
              <a:ahLst/>
              <a:cxnLst/>
              <a:rect l="l" t="t" r="r" b="b"/>
              <a:pathLst>
                <a:path w="8025" h="11157" extrusionOk="0">
                  <a:moveTo>
                    <a:pt x="4001" y="310"/>
                  </a:moveTo>
                  <a:cubicBezTo>
                    <a:pt x="4596" y="310"/>
                    <a:pt x="5144" y="608"/>
                    <a:pt x="5477" y="1120"/>
                  </a:cubicBezTo>
                  <a:cubicBezTo>
                    <a:pt x="5501" y="1155"/>
                    <a:pt x="5560" y="1191"/>
                    <a:pt x="5608" y="1191"/>
                  </a:cubicBezTo>
                  <a:lnTo>
                    <a:pt x="5656" y="1191"/>
                  </a:lnTo>
                  <a:cubicBezTo>
                    <a:pt x="6668" y="1191"/>
                    <a:pt x="7501" y="2025"/>
                    <a:pt x="7501" y="3037"/>
                  </a:cubicBezTo>
                  <a:cubicBezTo>
                    <a:pt x="7501" y="3346"/>
                    <a:pt x="7418" y="3656"/>
                    <a:pt x="7263" y="3930"/>
                  </a:cubicBezTo>
                  <a:lnTo>
                    <a:pt x="7215" y="3882"/>
                  </a:lnTo>
                  <a:cubicBezTo>
                    <a:pt x="7186" y="3852"/>
                    <a:pt x="7144" y="3837"/>
                    <a:pt x="7101" y="3837"/>
                  </a:cubicBezTo>
                  <a:cubicBezTo>
                    <a:pt x="7058" y="3837"/>
                    <a:pt x="7013" y="3852"/>
                    <a:pt x="6977" y="3882"/>
                  </a:cubicBezTo>
                  <a:cubicBezTo>
                    <a:pt x="6918" y="3942"/>
                    <a:pt x="6918" y="4049"/>
                    <a:pt x="6977" y="4120"/>
                  </a:cubicBezTo>
                  <a:cubicBezTo>
                    <a:pt x="7418" y="4549"/>
                    <a:pt x="7656" y="5132"/>
                    <a:pt x="7656" y="5763"/>
                  </a:cubicBezTo>
                  <a:cubicBezTo>
                    <a:pt x="7692" y="7025"/>
                    <a:pt x="6668" y="8049"/>
                    <a:pt x="5418" y="8049"/>
                  </a:cubicBezTo>
                  <a:cubicBezTo>
                    <a:pt x="5179" y="8049"/>
                    <a:pt x="4953" y="8025"/>
                    <a:pt x="4727" y="7942"/>
                  </a:cubicBezTo>
                  <a:lnTo>
                    <a:pt x="4715" y="7513"/>
                  </a:lnTo>
                  <a:cubicBezTo>
                    <a:pt x="4763" y="7490"/>
                    <a:pt x="4810" y="7442"/>
                    <a:pt x="4834" y="7394"/>
                  </a:cubicBezTo>
                  <a:cubicBezTo>
                    <a:pt x="4894" y="7335"/>
                    <a:pt x="4894" y="7228"/>
                    <a:pt x="4834" y="7156"/>
                  </a:cubicBezTo>
                  <a:cubicBezTo>
                    <a:pt x="4804" y="7126"/>
                    <a:pt x="4763" y="7112"/>
                    <a:pt x="4720" y="7112"/>
                  </a:cubicBezTo>
                  <a:cubicBezTo>
                    <a:pt x="4676" y="7112"/>
                    <a:pt x="4632" y="7126"/>
                    <a:pt x="4596" y="7156"/>
                  </a:cubicBezTo>
                  <a:cubicBezTo>
                    <a:pt x="4382" y="7371"/>
                    <a:pt x="4120" y="7466"/>
                    <a:pt x="3834" y="7466"/>
                  </a:cubicBezTo>
                  <a:cubicBezTo>
                    <a:pt x="3667" y="7466"/>
                    <a:pt x="3524" y="7442"/>
                    <a:pt x="3370" y="7371"/>
                  </a:cubicBezTo>
                  <a:cubicBezTo>
                    <a:pt x="3350" y="7357"/>
                    <a:pt x="3327" y="7351"/>
                    <a:pt x="3304" y="7351"/>
                  </a:cubicBezTo>
                  <a:cubicBezTo>
                    <a:pt x="3244" y="7351"/>
                    <a:pt x="3181" y="7390"/>
                    <a:pt x="3155" y="7442"/>
                  </a:cubicBezTo>
                  <a:cubicBezTo>
                    <a:pt x="3108" y="7513"/>
                    <a:pt x="3155" y="7621"/>
                    <a:pt x="3227" y="7668"/>
                  </a:cubicBezTo>
                  <a:cubicBezTo>
                    <a:pt x="3358" y="7728"/>
                    <a:pt x="3489" y="7763"/>
                    <a:pt x="3644" y="7787"/>
                  </a:cubicBezTo>
                  <a:lnTo>
                    <a:pt x="3608" y="8347"/>
                  </a:lnTo>
                  <a:cubicBezTo>
                    <a:pt x="3513" y="8359"/>
                    <a:pt x="3405" y="8359"/>
                    <a:pt x="3298" y="8359"/>
                  </a:cubicBezTo>
                  <a:cubicBezTo>
                    <a:pt x="2036" y="8359"/>
                    <a:pt x="1024" y="7335"/>
                    <a:pt x="1024" y="6085"/>
                  </a:cubicBezTo>
                  <a:cubicBezTo>
                    <a:pt x="1024" y="6013"/>
                    <a:pt x="1024" y="5942"/>
                    <a:pt x="1036" y="5858"/>
                  </a:cubicBezTo>
                  <a:cubicBezTo>
                    <a:pt x="1036" y="5823"/>
                    <a:pt x="1024" y="5775"/>
                    <a:pt x="988" y="5739"/>
                  </a:cubicBezTo>
                  <a:cubicBezTo>
                    <a:pt x="560" y="5251"/>
                    <a:pt x="322" y="4644"/>
                    <a:pt x="322" y="3989"/>
                  </a:cubicBezTo>
                  <a:cubicBezTo>
                    <a:pt x="322" y="2906"/>
                    <a:pt x="988" y="1929"/>
                    <a:pt x="1989" y="1548"/>
                  </a:cubicBezTo>
                  <a:lnTo>
                    <a:pt x="1989" y="1548"/>
                  </a:lnTo>
                  <a:cubicBezTo>
                    <a:pt x="1965" y="1656"/>
                    <a:pt x="1941" y="1775"/>
                    <a:pt x="1929" y="1870"/>
                  </a:cubicBezTo>
                  <a:cubicBezTo>
                    <a:pt x="1917" y="1965"/>
                    <a:pt x="1989" y="2037"/>
                    <a:pt x="2084" y="2048"/>
                  </a:cubicBezTo>
                  <a:lnTo>
                    <a:pt x="2096" y="2048"/>
                  </a:lnTo>
                  <a:cubicBezTo>
                    <a:pt x="2179" y="2048"/>
                    <a:pt x="2239" y="1989"/>
                    <a:pt x="2262" y="1906"/>
                  </a:cubicBezTo>
                  <a:cubicBezTo>
                    <a:pt x="2274" y="1715"/>
                    <a:pt x="2322" y="1536"/>
                    <a:pt x="2393" y="1370"/>
                  </a:cubicBezTo>
                  <a:lnTo>
                    <a:pt x="2393" y="1358"/>
                  </a:lnTo>
                  <a:cubicBezTo>
                    <a:pt x="2679" y="715"/>
                    <a:pt x="3298" y="310"/>
                    <a:pt x="4001" y="310"/>
                  </a:cubicBezTo>
                  <a:close/>
                  <a:moveTo>
                    <a:pt x="4394" y="7704"/>
                  </a:moveTo>
                  <a:lnTo>
                    <a:pt x="4536" y="10847"/>
                  </a:lnTo>
                  <a:lnTo>
                    <a:pt x="3834" y="10847"/>
                  </a:lnTo>
                  <a:lnTo>
                    <a:pt x="3989" y="7811"/>
                  </a:lnTo>
                  <a:cubicBezTo>
                    <a:pt x="4120" y="7799"/>
                    <a:pt x="4251" y="7763"/>
                    <a:pt x="4394" y="7704"/>
                  </a:cubicBezTo>
                  <a:close/>
                  <a:moveTo>
                    <a:pt x="4013" y="1"/>
                  </a:moveTo>
                  <a:cubicBezTo>
                    <a:pt x="3215" y="1"/>
                    <a:pt x="2501" y="465"/>
                    <a:pt x="2143" y="1155"/>
                  </a:cubicBezTo>
                  <a:cubicBezTo>
                    <a:pt x="881" y="1536"/>
                    <a:pt x="0" y="2679"/>
                    <a:pt x="0" y="4001"/>
                  </a:cubicBezTo>
                  <a:cubicBezTo>
                    <a:pt x="0" y="4704"/>
                    <a:pt x="250" y="5382"/>
                    <a:pt x="703" y="5918"/>
                  </a:cubicBezTo>
                  <a:lnTo>
                    <a:pt x="703" y="6097"/>
                  </a:lnTo>
                  <a:cubicBezTo>
                    <a:pt x="703" y="7549"/>
                    <a:pt x="1869" y="8704"/>
                    <a:pt x="3298" y="8704"/>
                  </a:cubicBezTo>
                  <a:cubicBezTo>
                    <a:pt x="3405" y="8704"/>
                    <a:pt x="3501" y="8704"/>
                    <a:pt x="3596" y="8692"/>
                  </a:cubicBezTo>
                  <a:lnTo>
                    <a:pt x="3596" y="8692"/>
                  </a:lnTo>
                  <a:lnTo>
                    <a:pt x="3501" y="10835"/>
                  </a:lnTo>
                  <a:lnTo>
                    <a:pt x="3298" y="10835"/>
                  </a:lnTo>
                  <a:cubicBezTo>
                    <a:pt x="3215" y="10835"/>
                    <a:pt x="3143" y="10907"/>
                    <a:pt x="3143" y="11002"/>
                  </a:cubicBezTo>
                  <a:cubicBezTo>
                    <a:pt x="3143" y="11085"/>
                    <a:pt x="3215" y="11157"/>
                    <a:pt x="3298" y="11157"/>
                  </a:cubicBezTo>
                  <a:lnTo>
                    <a:pt x="5048" y="11157"/>
                  </a:lnTo>
                  <a:cubicBezTo>
                    <a:pt x="5132" y="11157"/>
                    <a:pt x="5203" y="11085"/>
                    <a:pt x="5203" y="11002"/>
                  </a:cubicBezTo>
                  <a:cubicBezTo>
                    <a:pt x="5203" y="10907"/>
                    <a:pt x="5132" y="10835"/>
                    <a:pt x="5048" y="10835"/>
                  </a:cubicBezTo>
                  <a:lnTo>
                    <a:pt x="4846" y="10835"/>
                  </a:lnTo>
                  <a:lnTo>
                    <a:pt x="4715" y="8275"/>
                  </a:lnTo>
                  <a:lnTo>
                    <a:pt x="4715" y="8275"/>
                  </a:lnTo>
                  <a:cubicBezTo>
                    <a:pt x="4941" y="8335"/>
                    <a:pt x="5168" y="8359"/>
                    <a:pt x="5382" y="8359"/>
                  </a:cubicBezTo>
                  <a:cubicBezTo>
                    <a:pt x="6834" y="8359"/>
                    <a:pt x="7989" y="7192"/>
                    <a:pt x="7989" y="5763"/>
                  </a:cubicBezTo>
                  <a:cubicBezTo>
                    <a:pt x="8025" y="5204"/>
                    <a:pt x="7846" y="4656"/>
                    <a:pt x="7513" y="4215"/>
                  </a:cubicBezTo>
                  <a:cubicBezTo>
                    <a:pt x="7739" y="3870"/>
                    <a:pt x="7858" y="3465"/>
                    <a:pt x="7858" y="3049"/>
                  </a:cubicBezTo>
                  <a:cubicBezTo>
                    <a:pt x="7858" y="1858"/>
                    <a:pt x="6906" y="894"/>
                    <a:pt x="5715" y="882"/>
                  </a:cubicBezTo>
                  <a:cubicBezTo>
                    <a:pt x="5322" y="322"/>
                    <a:pt x="4691" y="1"/>
                    <a:pt x="4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3960909" y="3498226"/>
              <a:ext cx="60992" cy="60992"/>
            </a:xfrm>
            <a:custGeom>
              <a:avLst/>
              <a:gdLst/>
              <a:ahLst/>
              <a:cxnLst/>
              <a:rect l="l" t="t" r="r" b="b"/>
              <a:pathLst>
                <a:path w="1906" h="1906" extrusionOk="0">
                  <a:moveTo>
                    <a:pt x="168" y="1"/>
                  </a:moveTo>
                  <a:cubicBezTo>
                    <a:pt x="84" y="1"/>
                    <a:pt x="1" y="84"/>
                    <a:pt x="1" y="167"/>
                  </a:cubicBezTo>
                  <a:cubicBezTo>
                    <a:pt x="1" y="1120"/>
                    <a:pt x="775" y="1906"/>
                    <a:pt x="1751" y="1906"/>
                  </a:cubicBezTo>
                  <a:cubicBezTo>
                    <a:pt x="1834" y="1906"/>
                    <a:pt x="1906" y="1834"/>
                    <a:pt x="1906" y="1751"/>
                  </a:cubicBezTo>
                  <a:cubicBezTo>
                    <a:pt x="1906" y="1656"/>
                    <a:pt x="1834" y="1584"/>
                    <a:pt x="1751" y="1584"/>
                  </a:cubicBezTo>
                  <a:cubicBezTo>
                    <a:pt x="977" y="1584"/>
                    <a:pt x="334" y="953"/>
                    <a:pt x="334" y="167"/>
                  </a:cubicBezTo>
                  <a:cubicBezTo>
                    <a:pt x="334" y="84"/>
                    <a:pt x="263"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4083981" y="3408690"/>
              <a:ext cx="44224" cy="43872"/>
            </a:xfrm>
            <a:custGeom>
              <a:avLst/>
              <a:gdLst/>
              <a:ahLst/>
              <a:cxnLst/>
              <a:rect l="l" t="t" r="r" b="b"/>
              <a:pathLst>
                <a:path w="1382" h="1371" extrusionOk="0">
                  <a:moveTo>
                    <a:pt x="167" y="1"/>
                  </a:moveTo>
                  <a:cubicBezTo>
                    <a:pt x="72" y="1"/>
                    <a:pt x="1" y="84"/>
                    <a:pt x="1" y="167"/>
                  </a:cubicBezTo>
                  <a:cubicBezTo>
                    <a:pt x="1" y="263"/>
                    <a:pt x="72" y="334"/>
                    <a:pt x="167" y="334"/>
                  </a:cubicBezTo>
                  <a:cubicBezTo>
                    <a:pt x="655" y="334"/>
                    <a:pt x="1036" y="739"/>
                    <a:pt x="1036" y="1215"/>
                  </a:cubicBezTo>
                  <a:cubicBezTo>
                    <a:pt x="1036" y="1299"/>
                    <a:pt x="1120" y="1370"/>
                    <a:pt x="1203" y="1370"/>
                  </a:cubicBezTo>
                  <a:cubicBezTo>
                    <a:pt x="1298" y="1370"/>
                    <a:pt x="1370" y="1299"/>
                    <a:pt x="1370" y="1215"/>
                  </a:cubicBezTo>
                  <a:cubicBezTo>
                    <a:pt x="1382" y="560"/>
                    <a:pt x="834" y="1"/>
                    <a:pt x="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3"/>
          <p:cNvSpPr/>
          <p:nvPr/>
        </p:nvSpPr>
        <p:spPr>
          <a:xfrm>
            <a:off x="1475656" y="2666928"/>
            <a:ext cx="346080" cy="357792"/>
          </a:xfrm>
          <a:custGeom>
            <a:avLst/>
            <a:gdLst/>
            <a:ahLst/>
            <a:cxnLst/>
            <a:rect l="l" t="t" r="r" b="b"/>
            <a:pathLst>
              <a:path w="10371" h="11181" extrusionOk="0">
                <a:moveTo>
                  <a:pt x="5179" y="477"/>
                </a:moveTo>
                <a:lnTo>
                  <a:pt x="5513" y="1013"/>
                </a:lnTo>
                <a:cubicBezTo>
                  <a:pt x="5417" y="1132"/>
                  <a:pt x="5298" y="1263"/>
                  <a:pt x="5179" y="1417"/>
                </a:cubicBezTo>
                <a:cubicBezTo>
                  <a:pt x="5060" y="1263"/>
                  <a:pt x="4941" y="1132"/>
                  <a:pt x="4834" y="1013"/>
                </a:cubicBezTo>
                <a:lnTo>
                  <a:pt x="5179" y="477"/>
                </a:lnTo>
                <a:close/>
                <a:moveTo>
                  <a:pt x="607" y="2775"/>
                </a:moveTo>
                <a:lnTo>
                  <a:pt x="1238" y="2918"/>
                </a:lnTo>
                <a:cubicBezTo>
                  <a:pt x="1250" y="3072"/>
                  <a:pt x="1250" y="3251"/>
                  <a:pt x="1274" y="3441"/>
                </a:cubicBezTo>
                <a:cubicBezTo>
                  <a:pt x="1084" y="3429"/>
                  <a:pt x="917" y="3406"/>
                  <a:pt x="750" y="3394"/>
                </a:cubicBezTo>
                <a:lnTo>
                  <a:pt x="607" y="2775"/>
                </a:lnTo>
                <a:close/>
                <a:moveTo>
                  <a:pt x="9728" y="2775"/>
                </a:moveTo>
                <a:lnTo>
                  <a:pt x="9585" y="3394"/>
                </a:lnTo>
                <a:cubicBezTo>
                  <a:pt x="9430" y="3406"/>
                  <a:pt x="9251" y="3406"/>
                  <a:pt x="9061" y="3441"/>
                </a:cubicBezTo>
                <a:cubicBezTo>
                  <a:pt x="9096" y="3251"/>
                  <a:pt x="9108" y="3072"/>
                  <a:pt x="9108" y="2918"/>
                </a:cubicBezTo>
                <a:lnTo>
                  <a:pt x="9728" y="2775"/>
                </a:lnTo>
                <a:close/>
                <a:moveTo>
                  <a:pt x="4346" y="965"/>
                </a:moveTo>
                <a:cubicBezTo>
                  <a:pt x="4536" y="1155"/>
                  <a:pt x="4870" y="1524"/>
                  <a:pt x="5167" y="1941"/>
                </a:cubicBezTo>
                <a:cubicBezTo>
                  <a:pt x="5203" y="1984"/>
                  <a:pt x="5247" y="2005"/>
                  <a:pt x="5293" y="2005"/>
                </a:cubicBezTo>
                <a:cubicBezTo>
                  <a:pt x="5323" y="2005"/>
                  <a:pt x="5353" y="1996"/>
                  <a:pt x="5382" y="1977"/>
                </a:cubicBezTo>
                <a:cubicBezTo>
                  <a:pt x="5465" y="1917"/>
                  <a:pt x="5477" y="1834"/>
                  <a:pt x="5429" y="1751"/>
                </a:cubicBezTo>
                <a:cubicBezTo>
                  <a:pt x="5417" y="1727"/>
                  <a:pt x="5406" y="1715"/>
                  <a:pt x="5370" y="1679"/>
                </a:cubicBezTo>
                <a:cubicBezTo>
                  <a:pt x="5608" y="1382"/>
                  <a:pt x="5846" y="1132"/>
                  <a:pt x="6001" y="977"/>
                </a:cubicBezTo>
                <a:cubicBezTo>
                  <a:pt x="6191" y="1394"/>
                  <a:pt x="6572" y="2334"/>
                  <a:pt x="6572" y="2977"/>
                </a:cubicBezTo>
                <a:cubicBezTo>
                  <a:pt x="6572" y="3346"/>
                  <a:pt x="6441" y="3691"/>
                  <a:pt x="6191" y="3941"/>
                </a:cubicBezTo>
                <a:cubicBezTo>
                  <a:pt x="6179" y="3918"/>
                  <a:pt x="6144" y="3882"/>
                  <a:pt x="6096" y="3870"/>
                </a:cubicBezTo>
                <a:cubicBezTo>
                  <a:pt x="6144" y="3715"/>
                  <a:pt x="6156" y="3572"/>
                  <a:pt x="6144" y="3406"/>
                </a:cubicBezTo>
                <a:cubicBezTo>
                  <a:pt x="6132" y="3108"/>
                  <a:pt x="6013" y="2751"/>
                  <a:pt x="5798" y="2382"/>
                </a:cubicBezTo>
                <a:cubicBezTo>
                  <a:pt x="5774" y="2333"/>
                  <a:pt x="5716" y="2301"/>
                  <a:pt x="5659" y="2301"/>
                </a:cubicBezTo>
                <a:cubicBezTo>
                  <a:pt x="5632" y="2301"/>
                  <a:pt x="5607" y="2307"/>
                  <a:pt x="5584" y="2322"/>
                </a:cubicBezTo>
                <a:cubicBezTo>
                  <a:pt x="5501" y="2370"/>
                  <a:pt x="5477" y="2465"/>
                  <a:pt x="5525" y="2548"/>
                </a:cubicBezTo>
                <a:cubicBezTo>
                  <a:pt x="5858" y="3179"/>
                  <a:pt x="5906" y="3680"/>
                  <a:pt x="5667" y="4013"/>
                </a:cubicBezTo>
                <a:lnTo>
                  <a:pt x="5298" y="3418"/>
                </a:lnTo>
                <a:cubicBezTo>
                  <a:pt x="5263" y="3382"/>
                  <a:pt x="5203" y="3346"/>
                  <a:pt x="5167" y="3346"/>
                </a:cubicBezTo>
                <a:cubicBezTo>
                  <a:pt x="5108" y="3346"/>
                  <a:pt x="5060" y="3382"/>
                  <a:pt x="5025" y="3418"/>
                </a:cubicBezTo>
                <a:lnTo>
                  <a:pt x="4596" y="4108"/>
                </a:lnTo>
                <a:lnTo>
                  <a:pt x="4405" y="3918"/>
                </a:lnTo>
                <a:cubicBezTo>
                  <a:pt x="4358" y="3882"/>
                  <a:pt x="4310" y="3870"/>
                  <a:pt x="4274" y="3870"/>
                </a:cubicBezTo>
                <a:cubicBezTo>
                  <a:pt x="4227" y="3882"/>
                  <a:pt x="4179" y="3918"/>
                  <a:pt x="4155" y="3965"/>
                </a:cubicBezTo>
                <a:cubicBezTo>
                  <a:pt x="3893" y="3691"/>
                  <a:pt x="3762" y="3346"/>
                  <a:pt x="3762" y="2989"/>
                </a:cubicBezTo>
                <a:cubicBezTo>
                  <a:pt x="3762" y="2322"/>
                  <a:pt x="4167" y="1382"/>
                  <a:pt x="4346" y="965"/>
                </a:cubicBezTo>
                <a:close/>
                <a:moveTo>
                  <a:pt x="5179" y="3799"/>
                </a:moveTo>
                <a:lnTo>
                  <a:pt x="5513" y="4334"/>
                </a:lnTo>
                <a:cubicBezTo>
                  <a:pt x="5417" y="4453"/>
                  <a:pt x="5298" y="4584"/>
                  <a:pt x="5179" y="4739"/>
                </a:cubicBezTo>
                <a:cubicBezTo>
                  <a:pt x="5060" y="4584"/>
                  <a:pt x="4941" y="4453"/>
                  <a:pt x="4834" y="4334"/>
                </a:cubicBezTo>
                <a:lnTo>
                  <a:pt x="5179" y="3799"/>
                </a:lnTo>
                <a:close/>
                <a:moveTo>
                  <a:pt x="1560" y="2537"/>
                </a:moveTo>
                <a:lnTo>
                  <a:pt x="1560" y="2537"/>
                </a:lnTo>
                <a:cubicBezTo>
                  <a:pt x="1988" y="2691"/>
                  <a:pt x="2929" y="3084"/>
                  <a:pt x="3381" y="3525"/>
                </a:cubicBezTo>
                <a:cubicBezTo>
                  <a:pt x="3643" y="3799"/>
                  <a:pt x="3798" y="4156"/>
                  <a:pt x="3798" y="4525"/>
                </a:cubicBezTo>
                <a:cubicBezTo>
                  <a:pt x="3798" y="4596"/>
                  <a:pt x="3798" y="4680"/>
                  <a:pt x="3774" y="4751"/>
                </a:cubicBezTo>
                <a:cubicBezTo>
                  <a:pt x="3762" y="4680"/>
                  <a:pt x="3739" y="4620"/>
                  <a:pt x="3703" y="4561"/>
                </a:cubicBezTo>
                <a:cubicBezTo>
                  <a:pt x="3524" y="4156"/>
                  <a:pt x="3084" y="3846"/>
                  <a:pt x="2405" y="3644"/>
                </a:cubicBezTo>
                <a:cubicBezTo>
                  <a:pt x="2392" y="3640"/>
                  <a:pt x="2379" y="3638"/>
                  <a:pt x="2366" y="3638"/>
                </a:cubicBezTo>
                <a:cubicBezTo>
                  <a:pt x="2294" y="3638"/>
                  <a:pt x="2223" y="3690"/>
                  <a:pt x="2203" y="3751"/>
                </a:cubicBezTo>
                <a:cubicBezTo>
                  <a:pt x="2167" y="3846"/>
                  <a:pt x="2227" y="3930"/>
                  <a:pt x="2310" y="3965"/>
                </a:cubicBezTo>
                <a:cubicBezTo>
                  <a:pt x="2881" y="4144"/>
                  <a:pt x="3239" y="4382"/>
                  <a:pt x="3393" y="4692"/>
                </a:cubicBezTo>
                <a:cubicBezTo>
                  <a:pt x="3501" y="4930"/>
                  <a:pt x="3477" y="5215"/>
                  <a:pt x="3346" y="5537"/>
                </a:cubicBezTo>
                <a:cubicBezTo>
                  <a:pt x="3084" y="5787"/>
                  <a:pt x="2739" y="5930"/>
                  <a:pt x="2369" y="5930"/>
                </a:cubicBezTo>
                <a:cubicBezTo>
                  <a:pt x="1988" y="5930"/>
                  <a:pt x="1631" y="5775"/>
                  <a:pt x="1369" y="5513"/>
                </a:cubicBezTo>
                <a:cubicBezTo>
                  <a:pt x="941" y="5073"/>
                  <a:pt x="548" y="4144"/>
                  <a:pt x="381" y="3703"/>
                </a:cubicBezTo>
                <a:cubicBezTo>
                  <a:pt x="655" y="3703"/>
                  <a:pt x="1143" y="3739"/>
                  <a:pt x="1655" y="3810"/>
                </a:cubicBezTo>
                <a:cubicBezTo>
                  <a:pt x="1662" y="3812"/>
                  <a:pt x="1669" y="3812"/>
                  <a:pt x="1677" y="3812"/>
                </a:cubicBezTo>
                <a:cubicBezTo>
                  <a:pt x="1754" y="3812"/>
                  <a:pt x="1835" y="3756"/>
                  <a:pt x="1846" y="3680"/>
                </a:cubicBezTo>
                <a:cubicBezTo>
                  <a:pt x="1857" y="3584"/>
                  <a:pt x="1798" y="3501"/>
                  <a:pt x="1715" y="3489"/>
                </a:cubicBezTo>
                <a:cubicBezTo>
                  <a:pt x="1679" y="3489"/>
                  <a:pt x="1655" y="3465"/>
                  <a:pt x="1619" y="3465"/>
                </a:cubicBezTo>
                <a:cubicBezTo>
                  <a:pt x="1572" y="3084"/>
                  <a:pt x="1560" y="2739"/>
                  <a:pt x="1560" y="2537"/>
                </a:cubicBezTo>
                <a:close/>
                <a:moveTo>
                  <a:pt x="8787" y="2548"/>
                </a:moveTo>
                <a:cubicBezTo>
                  <a:pt x="8787" y="2751"/>
                  <a:pt x="8775" y="3096"/>
                  <a:pt x="8739" y="3477"/>
                </a:cubicBezTo>
                <a:cubicBezTo>
                  <a:pt x="8704" y="3477"/>
                  <a:pt x="8680" y="3501"/>
                  <a:pt x="8644" y="3501"/>
                </a:cubicBezTo>
                <a:cubicBezTo>
                  <a:pt x="8549" y="3513"/>
                  <a:pt x="8489" y="3608"/>
                  <a:pt x="8513" y="3691"/>
                </a:cubicBezTo>
                <a:cubicBezTo>
                  <a:pt x="8524" y="3768"/>
                  <a:pt x="8604" y="3824"/>
                  <a:pt x="8682" y="3824"/>
                </a:cubicBezTo>
                <a:cubicBezTo>
                  <a:pt x="8689" y="3824"/>
                  <a:pt x="8696" y="3823"/>
                  <a:pt x="8704" y="3822"/>
                </a:cubicBezTo>
                <a:cubicBezTo>
                  <a:pt x="9204" y="3739"/>
                  <a:pt x="9704" y="3715"/>
                  <a:pt x="9966" y="3715"/>
                </a:cubicBezTo>
                <a:cubicBezTo>
                  <a:pt x="9811" y="4144"/>
                  <a:pt x="9418" y="5073"/>
                  <a:pt x="8977" y="5537"/>
                </a:cubicBezTo>
                <a:cubicBezTo>
                  <a:pt x="8707" y="5808"/>
                  <a:pt x="8347" y="5945"/>
                  <a:pt x="7986" y="5945"/>
                </a:cubicBezTo>
                <a:cubicBezTo>
                  <a:pt x="7633" y="5945"/>
                  <a:pt x="7278" y="5814"/>
                  <a:pt x="7001" y="5549"/>
                </a:cubicBezTo>
                <a:cubicBezTo>
                  <a:pt x="6870" y="5227"/>
                  <a:pt x="6846" y="4930"/>
                  <a:pt x="6965" y="4703"/>
                </a:cubicBezTo>
                <a:cubicBezTo>
                  <a:pt x="7108" y="4394"/>
                  <a:pt x="7465" y="4144"/>
                  <a:pt x="8049" y="3977"/>
                </a:cubicBezTo>
                <a:cubicBezTo>
                  <a:pt x="8144" y="3941"/>
                  <a:pt x="8180" y="3858"/>
                  <a:pt x="8156" y="3763"/>
                </a:cubicBezTo>
                <a:cubicBezTo>
                  <a:pt x="8128" y="3699"/>
                  <a:pt x="8073" y="3656"/>
                  <a:pt x="8005" y="3656"/>
                </a:cubicBezTo>
                <a:cubicBezTo>
                  <a:pt x="7985" y="3656"/>
                  <a:pt x="7963" y="3659"/>
                  <a:pt x="7942" y="3668"/>
                </a:cubicBezTo>
                <a:cubicBezTo>
                  <a:pt x="7275" y="3870"/>
                  <a:pt x="6846" y="4168"/>
                  <a:pt x="6656" y="4572"/>
                </a:cubicBezTo>
                <a:cubicBezTo>
                  <a:pt x="6620" y="4632"/>
                  <a:pt x="6596" y="4703"/>
                  <a:pt x="6572" y="4763"/>
                </a:cubicBezTo>
                <a:cubicBezTo>
                  <a:pt x="6560" y="4692"/>
                  <a:pt x="6560" y="4620"/>
                  <a:pt x="6560" y="4537"/>
                </a:cubicBezTo>
                <a:cubicBezTo>
                  <a:pt x="6560" y="4168"/>
                  <a:pt x="6703" y="3810"/>
                  <a:pt x="6977" y="3549"/>
                </a:cubicBezTo>
                <a:cubicBezTo>
                  <a:pt x="7418" y="3096"/>
                  <a:pt x="8370" y="2703"/>
                  <a:pt x="8787" y="2548"/>
                </a:cubicBezTo>
                <a:close/>
                <a:moveTo>
                  <a:pt x="3465" y="5882"/>
                </a:moveTo>
                <a:lnTo>
                  <a:pt x="3465" y="5882"/>
                </a:lnTo>
                <a:cubicBezTo>
                  <a:pt x="3429" y="6013"/>
                  <a:pt x="3429" y="6144"/>
                  <a:pt x="3429" y="6287"/>
                </a:cubicBezTo>
                <a:cubicBezTo>
                  <a:pt x="3441" y="6489"/>
                  <a:pt x="3477" y="6680"/>
                  <a:pt x="3536" y="6858"/>
                </a:cubicBezTo>
                <a:cubicBezTo>
                  <a:pt x="3227" y="6668"/>
                  <a:pt x="2858" y="6466"/>
                  <a:pt x="2429" y="6263"/>
                </a:cubicBezTo>
                <a:cubicBezTo>
                  <a:pt x="2810" y="6251"/>
                  <a:pt x="3167" y="6120"/>
                  <a:pt x="3465" y="5882"/>
                </a:cubicBezTo>
                <a:close/>
                <a:moveTo>
                  <a:pt x="6870" y="5882"/>
                </a:moveTo>
                <a:lnTo>
                  <a:pt x="6870" y="5882"/>
                </a:lnTo>
                <a:cubicBezTo>
                  <a:pt x="7168" y="6120"/>
                  <a:pt x="7525" y="6251"/>
                  <a:pt x="7918" y="6263"/>
                </a:cubicBezTo>
                <a:cubicBezTo>
                  <a:pt x="7489" y="6466"/>
                  <a:pt x="7132" y="6668"/>
                  <a:pt x="6799" y="6858"/>
                </a:cubicBezTo>
                <a:cubicBezTo>
                  <a:pt x="6858" y="6680"/>
                  <a:pt x="6906" y="6477"/>
                  <a:pt x="6906" y="6287"/>
                </a:cubicBezTo>
                <a:cubicBezTo>
                  <a:pt x="6906" y="6168"/>
                  <a:pt x="6906" y="6013"/>
                  <a:pt x="6870" y="5882"/>
                </a:cubicBezTo>
                <a:close/>
                <a:moveTo>
                  <a:pt x="4346" y="4287"/>
                </a:moveTo>
                <a:cubicBezTo>
                  <a:pt x="4536" y="4477"/>
                  <a:pt x="4870" y="4834"/>
                  <a:pt x="5167" y="5251"/>
                </a:cubicBezTo>
                <a:cubicBezTo>
                  <a:pt x="5204" y="5302"/>
                  <a:pt x="5250" y="5327"/>
                  <a:pt x="5296" y="5327"/>
                </a:cubicBezTo>
                <a:cubicBezTo>
                  <a:pt x="5325" y="5327"/>
                  <a:pt x="5354" y="5317"/>
                  <a:pt x="5382" y="5299"/>
                </a:cubicBezTo>
                <a:cubicBezTo>
                  <a:pt x="5465" y="5239"/>
                  <a:pt x="5477" y="5156"/>
                  <a:pt x="5429" y="5073"/>
                </a:cubicBezTo>
                <a:cubicBezTo>
                  <a:pt x="5417" y="5049"/>
                  <a:pt x="5406" y="5037"/>
                  <a:pt x="5370" y="5001"/>
                </a:cubicBezTo>
                <a:cubicBezTo>
                  <a:pt x="5608" y="4703"/>
                  <a:pt x="5846" y="4453"/>
                  <a:pt x="6001" y="4299"/>
                </a:cubicBezTo>
                <a:cubicBezTo>
                  <a:pt x="6191" y="4715"/>
                  <a:pt x="6572" y="5656"/>
                  <a:pt x="6572" y="6299"/>
                </a:cubicBezTo>
                <a:cubicBezTo>
                  <a:pt x="6572" y="6775"/>
                  <a:pt x="6334" y="7192"/>
                  <a:pt x="6001" y="7442"/>
                </a:cubicBezTo>
                <a:cubicBezTo>
                  <a:pt x="6025" y="7382"/>
                  <a:pt x="6060" y="7323"/>
                  <a:pt x="6084" y="7251"/>
                </a:cubicBezTo>
                <a:cubicBezTo>
                  <a:pt x="6251" y="6823"/>
                  <a:pt x="6156" y="6299"/>
                  <a:pt x="5822" y="5692"/>
                </a:cubicBezTo>
                <a:cubicBezTo>
                  <a:pt x="5791" y="5637"/>
                  <a:pt x="5734" y="5608"/>
                  <a:pt x="5678" y="5608"/>
                </a:cubicBezTo>
                <a:cubicBezTo>
                  <a:pt x="5649" y="5608"/>
                  <a:pt x="5621" y="5616"/>
                  <a:pt x="5596" y="5632"/>
                </a:cubicBezTo>
                <a:cubicBezTo>
                  <a:pt x="5525" y="5668"/>
                  <a:pt x="5489" y="5775"/>
                  <a:pt x="5537" y="5846"/>
                </a:cubicBezTo>
                <a:cubicBezTo>
                  <a:pt x="5822" y="6382"/>
                  <a:pt x="5906" y="6823"/>
                  <a:pt x="5787" y="7132"/>
                </a:cubicBezTo>
                <a:cubicBezTo>
                  <a:pt x="5703" y="7370"/>
                  <a:pt x="5489" y="7561"/>
                  <a:pt x="5144" y="7692"/>
                </a:cubicBezTo>
                <a:cubicBezTo>
                  <a:pt x="4394" y="7680"/>
                  <a:pt x="3762" y="7061"/>
                  <a:pt x="3762" y="6287"/>
                </a:cubicBezTo>
                <a:cubicBezTo>
                  <a:pt x="3762" y="5656"/>
                  <a:pt x="4167" y="4703"/>
                  <a:pt x="4346" y="4287"/>
                </a:cubicBezTo>
                <a:close/>
                <a:moveTo>
                  <a:pt x="4917" y="7990"/>
                </a:moveTo>
                <a:lnTo>
                  <a:pt x="4917" y="7990"/>
                </a:lnTo>
                <a:cubicBezTo>
                  <a:pt x="5001" y="8013"/>
                  <a:pt x="5084" y="8013"/>
                  <a:pt x="5179" y="8013"/>
                </a:cubicBezTo>
                <a:cubicBezTo>
                  <a:pt x="5263" y="8013"/>
                  <a:pt x="5346" y="8013"/>
                  <a:pt x="5429" y="7990"/>
                </a:cubicBezTo>
                <a:lnTo>
                  <a:pt x="5429" y="7990"/>
                </a:lnTo>
                <a:cubicBezTo>
                  <a:pt x="5310" y="8109"/>
                  <a:pt x="5239" y="8204"/>
                  <a:pt x="5179" y="8275"/>
                </a:cubicBezTo>
                <a:cubicBezTo>
                  <a:pt x="5120" y="8204"/>
                  <a:pt x="5025" y="8097"/>
                  <a:pt x="4917" y="7990"/>
                </a:cubicBezTo>
                <a:close/>
                <a:moveTo>
                  <a:pt x="9704" y="6001"/>
                </a:moveTo>
                <a:lnTo>
                  <a:pt x="9704" y="6001"/>
                </a:lnTo>
                <a:cubicBezTo>
                  <a:pt x="9537" y="6227"/>
                  <a:pt x="9275" y="6525"/>
                  <a:pt x="8882" y="6835"/>
                </a:cubicBezTo>
                <a:cubicBezTo>
                  <a:pt x="8263" y="7359"/>
                  <a:pt x="7191" y="8013"/>
                  <a:pt x="5584" y="8311"/>
                </a:cubicBezTo>
                <a:cubicBezTo>
                  <a:pt x="5763" y="8109"/>
                  <a:pt x="6037" y="7823"/>
                  <a:pt x="6418" y="7525"/>
                </a:cubicBezTo>
                <a:cubicBezTo>
                  <a:pt x="7072" y="7037"/>
                  <a:pt x="8144" y="6382"/>
                  <a:pt x="9704" y="6001"/>
                </a:cubicBezTo>
                <a:close/>
                <a:moveTo>
                  <a:pt x="655" y="6013"/>
                </a:moveTo>
                <a:cubicBezTo>
                  <a:pt x="2203" y="6382"/>
                  <a:pt x="3286" y="7037"/>
                  <a:pt x="3929" y="7549"/>
                </a:cubicBezTo>
                <a:cubicBezTo>
                  <a:pt x="4310" y="7847"/>
                  <a:pt x="4596" y="8121"/>
                  <a:pt x="4775" y="8335"/>
                </a:cubicBezTo>
                <a:cubicBezTo>
                  <a:pt x="3167" y="8013"/>
                  <a:pt x="2096" y="7359"/>
                  <a:pt x="1476" y="6847"/>
                </a:cubicBezTo>
                <a:cubicBezTo>
                  <a:pt x="1084" y="6537"/>
                  <a:pt x="822" y="6227"/>
                  <a:pt x="655" y="6013"/>
                </a:cubicBezTo>
                <a:close/>
                <a:moveTo>
                  <a:pt x="1969" y="7829"/>
                </a:moveTo>
                <a:cubicBezTo>
                  <a:pt x="2107" y="7829"/>
                  <a:pt x="2244" y="7834"/>
                  <a:pt x="2381" y="7847"/>
                </a:cubicBezTo>
                <a:cubicBezTo>
                  <a:pt x="3000" y="8168"/>
                  <a:pt x="3774" y="8466"/>
                  <a:pt x="4751" y="8644"/>
                </a:cubicBezTo>
                <a:cubicBezTo>
                  <a:pt x="4409" y="8708"/>
                  <a:pt x="4091" y="8735"/>
                  <a:pt x="3795" y="8735"/>
                </a:cubicBezTo>
                <a:cubicBezTo>
                  <a:pt x="3041" y="8735"/>
                  <a:pt x="2440" y="8559"/>
                  <a:pt x="2012" y="8371"/>
                </a:cubicBezTo>
                <a:cubicBezTo>
                  <a:pt x="1631" y="8204"/>
                  <a:pt x="1357" y="8013"/>
                  <a:pt x="1179" y="7871"/>
                </a:cubicBezTo>
                <a:cubicBezTo>
                  <a:pt x="1450" y="7847"/>
                  <a:pt x="1712" y="7829"/>
                  <a:pt x="1969" y="7829"/>
                </a:cubicBezTo>
                <a:close/>
                <a:moveTo>
                  <a:pt x="8525" y="7824"/>
                </a:moveTo>
                <a:cubicBezTo>
                  <a:pt x="8741" y="7824"/>
                  <a:pt x="8954" y="7839"/>
                  <a:pt x="9168" y="7871"/>
                </a:cubicBezTo>
                <a:cubicBezTo>
                  <a:pt x="8989" y="8013"/>
                  <a:pt x="8715" y="8204"/>
                  <a:pt x="8346" y="8371"/>
                </a:cubicBezTo>
                <a:cubicBezTo>
                  <a:pt x="7909" y="8563"/>
                  <a:pt x="7285" y="8749"/>
                  <a:pt x="6498" y="8749"/>
                </a:cubicBezTo>
                <a:cubicBezTo>
                  <a:pt x="6214" y="8749"/>
                  <a:pt x="5909" y="8725"/>
                  <a:pt x="5584" y="8668"/>
                </a:cubicBezTo>
                <a:cubicBezTo>
                  <a:pt x="6549" y="8478"/>
                  <a:pt x="7334" y="8180"/>
                  <a:pt x="7942" y="7859"/>
                </a:cubicBezTo>
                <a:cubicBezTo>
                  <a:pt x="8138" y="7836"/>
                  <a:pt x="8332" y="7824"/>
                  <a:pt x="8525" y="7824"/>
                </a:cubicBezTo>
                <a:close/>
                <a:moveTo>
                  <a:pt x="5179" y="8906"/>
                </a:moveTo>
                <a:cubicBezTo>
                  <a:pt x="5191" y="8906"/>
                  <a:pt x="5227" y="8918"/>
                  <a:pt x="5239" y="8918"/>
                </a:cubicBezTo>
                <a:lnTo>
                  <a:pt x="5310" y="9442"/>
                </a:lnTo>
                <a:lnTo>
                  <a:pt x="5048" y="9442"/>
                </a:lnTo>
                <a:lnTo>
                  <a:pt x="5120" y="8918"/>
                </a:lnTo>
                <a:cubicBezTo>
                  <a:pt x="5132" y="8918"/>
                  <a:pt x="5167" y="8906"/>
                  <a:pt x="5179" y="8906"/>
                </a:cubicBezTo>
                <a:close/>
                <a:moveTo>
                  <a:pt x="5358" y="9764"/>
                </a:moveTo>
                <a:lnTo>
                  <a:pt x="5501" y="10835"/>
                </a:lnTo>
                <a:lnTo>
                  <a:pt x="4834" y="10835"/>
                </a:lnTo>
                <a:lnTo>
                  <a:pt x="4989" y="9764"/>
                </a:lnTo>
                <a:close/>
                <a:moveTo>
                  <a:pt x="5191" y="0"/>
                </a:moveTo>
                <a:cubicBezTo>
                  <a:pt x="5132" y="0"/>
                  <a:pt x="5084" y="36"/>
                  <a:pt x="5060" y="72"/>
                </a:cubicBezTo>
                <a:lnTo>
                  <a:pt x="4632" y="762"/>
                </a:lnTo>
                <a:lnTo>
                  <a:pt x="4429" y="572"/>
                </a:lnTo>
                <a:cubicBezTo>
                  <a:pt x="4394" y="536"/>
                  <a:pt x="4346" y="524"/>
                  <a:pt x="4298" y="524"/>
                </a:cubicBezTo>
                <a:cubicBezTo>
                  <a:pt x="4251" y="536"/>
                  <a:pt x="4215" y="572"/>
                  <a:pt x="4179" y="608"/>
                </a:cubicBezTo>
                <a:cubicBezTo>
                  <a:pt x="4155" y="667"/>
                  <a:pt x="3465" y="2060"/>
                  <a:pt x="3465" y="2965"/>
                </a:cubicBezTo>
                <a:cubicBezTo>
                  <a:pt x="3465" y="3037"/>
                  <a:pt x="3465" y="3096"/>
                  <a:pt x="3477" y="3168"/>
                </a:cubicBezTo>
                <a:cubicBezTo>
                  <a:pt x="2786" y="2608"/>
                  <a:pt x="1536" y="2179"/>
                  <a:pt x="1476" y="2156"/>
                </a:cubicBezTo>
                <a:cubicBezTo>
                  <a:pt x="1459" y="2151"/>
                  <a:pt x="1440" y="2148"/>
                  <a:pt x="1421" y="2148"/>
                </a:cubicBezTo>
                <a:cubicBezTo>
                  <a:pt x="1387" y="2148"/>
                  <a:pt x="1352" y="2157"/>
                  <a:pt x="1322" y="2179"/>
                </a:cubicBezTo>
                <a:cubicBezTo>
                  <a:pt x="1274" y="2203"/>
                  <a:pt x="1250" y="2251"/>
                  <a:pt x="1250" y="2310"/>
                </a:cubicBezTo>
                <a:lnTo>
                  <a:pt x="1250" y="2572"/>
                </a:lnTo>
                <a:lnTo>
                  <a:pt x="464" y="2394"/>
                </a:lnTo>
                <a:cubicBezTo>
                  <a:pt x="450" y="2391"/>
                  <a:pt x="436" y="2389"/>
                  <a:pt x="423" y="2389"/>
                </a:cubicBezTo>
                <a:cubicBezTo>
                  <a:pt x="378" y="2389"/>
                  <a:pt x="337" y="2405"/>
                  <a:pt x="310" y="2441"/>
                </a:cubicBezTo>
                <a:cubicBezTo>
                  <a:pt x="262" y="2489"/>
                  <a:pt x="250" y="2548"/>
                  <a:pt x="262" y="2596"/>
                </a:cubicBezTo>
                <a:lnTo>
                  <a:pt x="441" y="3382"/>
                </a:lnTo>
                <a:lnTo>
                  <a:pt x="179" y="3382"/>
                </a:lnTo>
                <a:cubicBezTo>
                  <a:pt x="131" y="3382"/>
                  <a:pt x="72" y="3406"/>
                  <a:pt x="48" y="3453"/>
                </a:cubicBezTo>
                <a:cubicBezTo>
                  <a:pt x="12" y="3501"/>
                  <a:pt x="0" y="3549"/>
                  <a:pt x="24" y="3608"/>
                </a:cubicBezTo>
                <a:cubicBezTo>
                  <a:pt x="48" y="3668"/>
                  <a:pt x="548" y="5132"/>
                  <a:pt x="1179" y="5763"/>
                </a:cubicBezTo>
                <a:lnTo>
                  <a:pt x="1238" y="5823"/>
                </a:lnTo>
                <a:cubicBezTo>
                  <a:pt x="953" y="5727"/>
                  <a:pt x="655" y="5656"/>
                  <a:pt x="345" y="5596"/>
                </a:cubicBezTo>
                <a:cubicBezTo>
                  <a:pt x="335" y="5594"/>
                  <a:pt x="325" y="5593"/>
                  <a:pt x="315" y="5593"/>
                </a:cubicBezTo>
                <a:cubicBezTo>
                  <a:pt x="266" y="5593"/>
                  <a:pt x="218" y="5616"/>
                  <a:pt x="179" y="5656"/>
                </a:cubicBezTo>
                <a:cubicBezTo>
                  <a:pt x="131" y="5704"/>
                  <a:pt x="131" y="5775"/>
                  <a:pt x="167" y="5835"/>
                </a:cubicBezTo>
                <a:cubicBezTo>
                  <a:pt x="179" y="5870"/>
                  <a:pt x="488" y="6442"/>
                  <a:pt x="1274" y="7085"/>
                </a:cubicBezTo>
                <a:cubicBezTo>
                  <a:pt x="1441" y="7216"/>
                  <a:pt x="1619" y="7359"/>
                  <a:pt x="1846" y="7501"/>
                </a:cubicBezTo>
                <a:cubicBezTo>
                  <a:pt x="1500" y="7501"/>
                  <a:pt x="1155" y="7549"/>
                  <a:pt x="822" y="7609"/>
                </a:cubicBezTo>
                <a:cubicBezTo>
                  <a:pt x="762" y="7620"/>
                  <a:pt x="714" y="7656"/>
                  <a:pt x="679" y="7716"/>
                </a:cubicBezTo>
                <a:cubicBezTo>
                  <a:pt x="655" y="7775"/>
                  <a:pt x="679" y="7835"/>
                  <a:pt x="714" y="7871"/>
                </a:cubicBezTo>
                <a:cubicBezTo>
                  <a:pt x="726" y="7894"/>
                  <a:pt x="1131" y="8323"/>
                  <a:pt x="1893" y="8668"/>
                </a:cubicBezTo>
                <a:cubicBezTo>
                  <a:pt x="2346" y="8871"/>
                  <a:pt x="3024" y="9061"/>
                  <a:pt x="3858" y="9061"/>
                </a:cubicBezTo>
                <a:cubicBezTo>
                  <a:pt x="4155" y="9061"/>
                  <a:pt x="4465" y="9037"/>
                  <a:pt x="4786" y="8990"/>
                </a:cubicBezTo>
                <a:lnTo>
                  <a:pt x="4786" y="8990"/>
                </a:lnTo>
                <a:lnTo>
                  <a:pt x="4513" y="10990"/>
                </a:lnTo>
                <a:cubicBezTo>
                  <a:pt x="4513" y="11026"/>
                  <a:pt x="4513" y="11073"/>
                  <a:pt x="4548" y="11121"/>
                </a:cubicBezTo>
                <a:cubicBezTo>
                  <a:pt x="4584" y="11145"/>
                  <a:pt x="4632" y="11180"/>
                  <a:pt x="4667" y="11180"/>
                </a:cubicBezTo>
                <a:lnTo>
                  <a:pt x="5715" y="11180"/>
                </a:lnTo>
                <a:cubicBezTo>
                  <a:pt x="5763" y="11180"/>
                  <a:pt x="5798" y="11169"/>
                  <a:pt x="5834" y="11121"/>
                </a:cubicBezTo>
                <a:cubicBezTo>
                  <a:pt x="5858" y="11085"/>
                  <a:pt x="5882" y="11026"/>
                  <a:pt x="5882" y="10990"/>
                </a:cubicBezTo>
                <a:lnTo>
                  <a:pt x="5596" y="8990"/>
                </a:lnTo>
                <a:lnTo>
                  <a:pt x="5596" y="8990"/>
                </a:lnTo>
                <a:cubicBezTo>
                  <a:pt x="5918" y="9049"/>
                  <a:pt x="6251" y="9061"/>
                  <a:pt x="6537" y="9061"/>
                </a:cubicBezTo>
                <a:cubicBezTo>
                  <a:pt x="7370" y="9061"/>
                  <a:pt x="8037" y="8871"/>
                  <a:pt x="8501" y="8668"/>
                </a:cubicBezTo>
                <a:cubicBezTo>
                  <a:pt x="9251" y="8323"/>
                  <a:pt x="9656" y="7894"/>
                  <a:pt x="9668" y="7871"/>
                </a:cubicBezTo>
                <a:cubicBezTo>
                  <a:pt x="9716" y="7835"/>
                  <a:pt x="9728" y="7775"/>
                  <a:pt x="9704" y="7716"/>
                </a:cubicBezTo>
                <a:cubicBezTo>
                  <a:pt x="9668" y="7656"/>
                  <a:pt x="9632" y="7609"/>
                  <a:pt x="9573" y="7609"/>
                </a:cubicBezTo>
                <a:cubicBezTo>
                  <a:pt x="9227" y="7549"/>
                  <a:pt x="8882" y="7513"/>
                  <a:pt x="8537" y="7501"/>
                </a:cubicBezTo>
                <a:cubicBezTo>
                  <a:pt x="8751" y="7359"/>
                  <a:pt x="8942" y="7216"/>
                  <a:pt x="9108" y="7085"/>
                </a:cubicBezTo>
                <a:cubicBezTo>
                  <a:pt x="9882" y="6442"/>
                  <a:pt x="10204" y="5870"/>
                  <a:pt x="10228" y="5835"/>
                </a:cubicBezTo>
                <a:cubicBezTo>
                  <a:pt x="10251" y="5775"/>
                  <a:pt x="10251" y="5715"/>
                  <a:pt x="10204" y="5656"/>
                </a:cubicBezTo>
                <a:cubicBezTo>
                  <a:pt x="10174" y="5616"/>
                  <a:pt x="10128" y="5593"/>
                  <a:pt x="10079" y="5593"/>
                </a:cubicBezTo>
                <a:cubicBezTo>
                  <a:pt x="10069" y="5593"/>
                  <a:pt x="10059" y="5594"/>
                  <a:pt x="10049" y="5596"/>
                </a:cubicBezTo>
                <a:cubicBezTo>
                  <a:pt x="9728" y="5656"/>
                  <a:pt x="9430" y="5727"/>
                  <a:pt x="9156" y="5823"/>
                </a:cubicBezTo>
                <a:cubicBezTo>
                  <a:pt x="9168" y="5811"/>
                  <a:pt x="9192" y="5787"/>
                  <a:pt x="9216" y="5763"/>
                </a:cubicBezTo>
                <a:cubicBezTo>
                  <a:pt x="9835" y="5120"/>
                  <a:pt x="10323" y="3668"/>
                  <a:pt x="10359" y="3608"/>
                </a:cubicBezTo>
                <a:cubicBezTo>
                  <a:pt x="10370" y="3560"/>
                  <a:pt x="10370" y="3501"/>
                  <a:pt x="10347" y="3453"/>
                </a:cubicBezTo>
                <a:cubicBezTo>
                  <a:pt x="10311" y="3406"/>
                  <a:pt x="10263" y="3382"/>
                  <a:pt x="10204" y="3382"/>
                </a:cubicBezTo>
                <a:lnTo>
                  <a:pt x="9942" y="3382"/>
                </a:lnTo>
                <a:lnTo>
                  <a:pt x="10120" y="2596"/>
                </a:lnTo>
                <a:cubicBezTo>
                  <a:pt x="10132" y="2537"/>
                  <a:pt x="10120" y="2477"/>
                  <a:pt x="10073" y="2441"/>
                </a:cubicBezTo>
                <a:cubicBezTo>
                  <a:pt x="10036" y="2405"/>
                  <a:pt x="9993" y="2389"/>
                  <a:pt x="9959" y="2389"/>
                </a:cubicBezTo>
                <a:cubicBezTo>
                  <a:pt x="9948" y="2389"/>
                  <a:pt x="9938" y="2391"/>
                  <a:pt x="9930" y="2394"/>
                </a:cubicBezTo>
                <a:lnTo>
                  <a:pt x="9132" y="2572"/>
                </a:lnTo>
                <a:lnTo>
                  <a:pt x="9132" y="2310"/>
                </a:lnTo>
                <a:cubicBezTo>
                  <a:pt x="9132" y="2263"/>
                  <a:pt x="9108" y="2203"/>
                  <a:pt x="9061" y="2179"/>
                </a:cubicBezTo>
                <a:cubicBezTo>
                  <a:pt x="9030" y="2156"/>
                  <a:pt x="9004" y="2143"/>
                  <a:pt x="8974" y="2143"/>
                </a:cubicBezTo>
                <a:cubicBezTo>
                  <a:pt x="8957" y="2143"/>
                  <a:pt x="8939" y="2147"/>
                  <a:pt x="8918" y="2156"/>
                </a:cubicBezTo>
                <a:cubicBezTo>
                  <a:pt x="8858" y="2179"/>
                  <a:pt x="7608" y="2608"/>
                  <a:pt x="6906" y="3168"/>
                </a:cubicBezTo>
                <a:cubicBezTo>
                  <a:pt x="6918" y="3096"/>
                  <a:pt x="6918" y="3037"/>
                  <a:pt x="6918" y="2965"/>
                </a:cubicBezTo>
                <a:cubicBezTo>
                  <a:pt x="6918" y="2060"/>
                  <a:pt x="6239" y="667"/>
                  <a:pt x="6203" y="608"/>
                </a:cubicBezTo>
                <a:cubicBezTo>
                  <a:pt x="6179" y="572"/>
                  <a:pt x="6144" y="536"/>
                  <a:pt x="6084" y="524"/>
                </a:cubicBezTo>
                <a:cubicBezTo>
                  <a:pt x="6070" y="522"/>
                  <a:pt x="6057" y="520"/>
                  <a:pt x="6044" y="520"/>
                </a:cubicBezTo>
                <a:cubicBezTo>
                  <a:pt x="6004" y="520"/>
                  <a:pt x="5971" y="536"/>
                  <a:pt x="5953" y="572"/>
                </a:cubicBezTo>
                <a:lnTo>
                  <a:pt x="5763" y="762"/>
                </a:lnTo>
                <a:lnTo>
                  <a:pt x="5322" y="72"/>
                </a:lnTo>
                <a:cubicBezTo>
                  <a:pt x="5298" y="36"/>
                  <a:pt x="5239" y="0"/>
                  <a:pt x="5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54984" y="3713633"/>
            <a:ext cx="372338" cy="357408"/>
            <a:chOff x="7158637" y="3353074"/>
            <a:chExt cx="357056" cy="357408"/>
          </a:xfrm>
        </p:grpSpPr>
        <p:sp>
          <p:nvSpPr>
            <p:cNvPr id="707" name="Google Shape;707;p43"/>
            <p:cNvSpPr/>
            <p:nvPr/>
          </p:nvSpPr>
          <p:spPr>
            <a:xfrm>
              <a:off x="7158637" y="3353074"/>
              <a:ext cx="357056" cy="357408"/>
            </a:xfrm>
            <a:custGeom>
              <a:avLst/>
              <a:gdLst/>
              <a:ahLst/>
              <a:cxnLst/>
              <a:rect l="l" t="t" r="r" b="b"/>
              <a:pathLst>
                <a:path w="11158" h="11169" extrusionOk="0">
                  <a:moveTo>
                    <a:pt x="7157" y="2489"/>
                  </a:moveTo>
                  <a:cubicBezTo>
                    <a:pt x="7192" y="2489"/>
                    <a:pt x="7204" y="2501"/>
                    <a:pt x="7204" y="2501"/>
                  </a:cubicBezTo>
                  <a:cubicBezTo>
                    <a:pt x="7216" y="2513"/>
                    <a:pt x="7228" y="2537"/>
                    <a:pt x="7228" y="2560"/>
                  </a:cubicBezTo>
                  <a:cubicBezTo>
                    <a:pt x="7228" y="2608"/>
                    <a:pt x="7204" y="2632"/>
                    <a:pt x="7157" y="2656"/>
                  </a:cubicBezTo>
                  <a:lnTo>
                    <a:pt x="6776" y="2691"/>
                  </a:lnTo>
                  <a:lnTo>
                    <a:pt x="6788" y="2656"/>
                  </a:lnTo>
                  <a:cubicBezTo>
                    <a:pt x="6811" y="2596"/>
                    <a:pt x="6859" y="2548"/>
                    <a:pt x="6919" y="2537"/>
                  </a:cubicBezTo>
                  <a:lnTo>
                    <a:pt x="7145" y="2489"/>
                  </a:lnTo>
                  <a:close/>
                  <a:moveTo>
                    <a:pt x="5192" y="2632"/>
                  </a:moveTo>
                  <a:cubicBezTo>
                    <a:pt x="5014" y="3084"/>
                    <a:pt x="5014" y="3108"/>
                    <a:pt x="5014" y="3144"/>
                  </a:cubicBezTo>
                  <a:cubicBezTo>
                    <a:pt x="5002" y="3227"/>
                    <a:pt x="5073" y="3310"/>
                    <a:pt x="5168" y="3310"/>
                  </a:cubicBezTo>
                  <a:cubicBezTo>
                    <a:pt x="5240" y="3310"/>
                    <a:pt x="5311" y="3251"/>
                    <a:pt x="5323" y="3168"/>
                  </a:cubicBezTo>
                  <a:cubicBezTo>
                    <a:pt x="5335" y="3132"/>
                    <a:pt x="5395" y="2989"/>
                    <a:pt x="5466" y="2810"/>
                  </a:cubicBezTo>
                  <a:lnTo>
                    <a:pt x="5549" y="2953"/>
                  </a:lnTo>
                  <a:cubicBezTo>
                    <a:pt x="5641" y="3100"/>
                    <a:pt x="5803" y="3176"/>
                    <a:pt x="5966" y="3176"/>
                  </a:cubicBezTo>
                  <a:cubicBezTo>
                    <a:pt x="6014" y="3176"/>
                    <a:pt x="6062" y="3169"/>
                    <a:pt x="6109" y="3156"/>
                  </a:cubicBezTo>
                  <a:lnTo>
                    <a:pt x="6347" y="3096"/>
                  </a:lnTo>
                  <a:cubicBezTo>
                    <a:pt x="6347" y="3156"/>
                    <a:pt x="6383" y="3215"/>
                    <a:pt x="6442" y="3251"/>
                  </a:cubicBezTo>
                  <a:lnTo>
                    <a:pt x="6811" y="3441"/>
                  </a:lnTo>
                  <a:lnTo>
                    <a:pt x="6788" y="3489"/>
                  </a:lnTo>
                  <a:lnTo>
                    <a:pt x="5264" y="3489"/>
                  </a:lnTo>
                  <a:lnTo>
                    <a:pt x="4049" y="3013"/>
                  </a:lnTo>
                  <a:lnTo>
                    <a:pt x="4299" y="2667"/>
                  </a:lnTo>
                  <a:lnTo>
                    <a:pt x="5192" y="2632"/>
                  </a:lnTo>
                  <a:close/>
                  <a:moveTo>
                    <a:pt x="382" y="6442"/>
                  </a:moveTo>
                  <a:lnTo>
                    <a:pt x="1001" y="7025"/>
                  </a:lnTo>
                  <a:cubicBezTo>
                    <a:pt x="1037" y="7073"/>
                    <a:pt x="1061" y="7132"/>
                    <a:pt x="1061" y="7192"/>
                  </a:cubicBezTo>
                  <a:lnTo>
                    <a:pt x="953" y="8085"/>
                  </a:lnTo>
                  <a:cubicBezTo>
                    <a:pt x="668" y="7573"/>
                    <a:pt x="489" y="7025"/>
                    <a:pt x="382" y="6442"/>
                  </a:cubicBezTo>
                  <a:close/>
                  <a:moveTo>
                    <a:pt x="5537" y="310"/>
                  </a:moveTo>
                  <a:cubicBezTo>
                    <a:pt x="6930" y="310"/>
                    <a:pt x="8228" y="870"/>
                    <a:pt x="9228" y="1846"/>
                  </a:cubicBezTo>
                  <a:cubicBezTo>
                    <a:pt x="10193" y="2810"/>
                    <a:pt x="10729" y="4084"/>
                    <a:pt x="10752" y="5430"/>
                  </a:cubicBezTo>
                  <a:cubicBezTo>
                    <a:pt x="10717" y="5418"/>
                    <a:pt x="10669" y="5394"/>
                    <a:pt x="10657" y="5346"/>
                  </a:cubicBezTo>
                  <a:lnTo>
                    <a:pt x="10419" y="4894"/>
                  </a:lnTo>
                  <a:cubicBezTo>
                    <a:pt x="10386" y="4845"/>
                    <a:pt x="10325" y="4818"/>
                    <a:pt x="10267" y="4818"/>
                  </a:cubicBezTo>
                  <a:cubicBezTo>
                    <a:pt x="10240" y="4818"/>
                    <a:pt x="10215" y="4823"/>
                    <a:pt x="10193" y="4834"/>
                  </a:cubicBezTo>
                  <a:cubicBezTo>
                    <a:pt x="10181" y="4894"/>
                    <a:pt x="10145" y="4989"/>
                    <a:pt x="10193" y="5073"/>
                  </a:cubicBezTo>
                  <a:lnTo>
                    <a:pt x="10431" y="5525"/>
                  </a:lnTo>
                  <a:cubicBezTo>
                    <a:pt x="10490" y="5644"/>
                    <a:pt x="10598" y="5727"/>
                    <a:pt x="10729" y="5763"/>
                  </a:cubicBezTo>
                  <a:lnTo>
                    <a:pt x="10824" y="5787"/>
                  </a:lnTo>
                  <a:cubicBezTo>
                    <a:pt x="10752" y="7120"/>
                    <a:pt x="10228" y="8347"/>
                    <a:pt x="9288" y="9287"/>
                  </a:cubicBezTo>
                  <a:cubicBezTo>
                    <a:pt x="8288" y="10287"/>
                    <a:pt x="6978" y="10823"/>
                    <a:pt x="5561" y="10823"/>
                  </a:cubicBezTo>
                  <a:cubicBezTo>
                    <a:pt x="4168" y="10823"/>
                    <a:pt x="2847" y="10276"/>
                    <a:pt x="1846" y="9287"/>
                  </a:cubicBezTo>
                  <a:cubicBezTo>
                    <a:pt x="1608" y="9049"/>
                    <a:pt x="1394" y="8799"/>
                    <a:pt x="1215" y="8525"/>
                  </a:cubicBezTo>
                  <a:lnTo>
                    <a:pt x="1370" y="7216"/>
                  </a:lnTo>
                  <a:cubicBezTo>
                    <a:pt x="1382" y="7061"/>
                    <a:pt x="1323" y="6906"/>
                    <a:pt x="1215" y="6787"/>
                  </a:cubicBezTo>
                  <a:lnTo>
                    <a:pt x="322" y="5930"/>
                  </a:lnTo>
                  <a:cubicBezTo>
                    <a:pt x="311" y="5811"/>
                    <a:pt x="311" y="5692"/>
                    <a:pt x="311" y="5573"/>
                  </a:cubicBezTo>
                  <a:cubicBezTo>
                    <a:pt x="311" y="4168"/>
                    <a:pt x="858" y="2846"/>
                    <a:pt x="1846" y="1846"/>
                  </a:cubicBezTo>
                  <a:cubicBezTo>
                    <a:pt x="2466" y="1227"/>
                    <a:pt x="3216" y="774"/>
                    <a:pt x="4037" y="536"/>
                  </a:cubicBezTo>
                  <a:lnTo>
                    <a:pt x="4037" y="536"/>
                  </a:lnTo>
                  <a:lnTo>
                    <a:pt x="3930" y="822"/>
                  </a:lnTo>
                  <a:cubicBezTo>
                    <a:pt x="3894" y="905"/>
                    <a:pt x="3942" y="1001"/>
                    <a:pt x="4013" y="1024"/>
                  </a:cubicBezTo>
                  <a:cubicBezTo>
                    <a:pt x="4025" y="1024"/>
                    <a:pt x="4061" y="1048"/>
                    <a:pt x="4073" y="1048"/>
                  </a:cubicBezTo>
                  <a:cubicBezTo>
                    <a:pt x="4132" y="1048"/>
                    <a:pt x="4216" y="1001"/>
                    <a:pt x="4228" y="941"/>
                  </a:cubicBezTo>
                  <a:lnTo>
                    <a:pt x="4418" y="453"/>
                  </a:lnTo>
                  <a:cubicBezTo>
                    <a:pt x="4692" y="393"/>
                    <a:pt x="4966" y="346"/>
                    <a:pt x="5252" y="334"/>
                  </a:cubicBezTo>
                  <a:lnTo>
                    <a:pt x="5252" y="334"/>
                  </a:lnTo>
                  <a:lnTo>
                    <a:pt x="5025" y="1227"/>
                  </a:lnTo>
                  <a:lnTo>
                    <a:pt x="4966" y="1239"/>
                  </a:lnTo>
                  <a:lnTo>
                    <a:pt x="4073" y="1239"/>
                  </a:lnTo>
                  <a:cubicBezTo>
                    <a:pt x="3906" y="1239"/>
                    <a:pt x="3763" y="1358"/>
                    <a:pt x="3728" y="1536"/>
                  </a:cubicBezTo>
                  <a:lnTo>
                    <a:pt x="3656" y="2120"/>
                  </a:lnTo>
                  <a:lnTo>
                    <a:pt x="3251" y="2132"/>
                  </a:lnTo>
                  <a:cubicBezTo>
                    <a:pt x="3073" y="2144"/>
                    <a:pt x="2942" y="2275"/>
                    <a:pt x="2930" y="2453"/>
                  </a:cubicBezTo>
                  <a:lnTo>
                    <a:pt x="2918" y="2918"/>
                  </a:lnTo>
                  <a:cubicBezTo>
                    <a:pt x="2918" y="3025"/>
                    <a:pt x="2942" y="3108"/>
                    <a:pt x="3013" y="3168"/>
                  </a:cubicBezTo>
                  <a:cubicBezTo>
                    <a:pt x="3083" y="3238"/>
                    <a:pt x="3154" y="3266"/>
                    <a:pt x="3238" y="3266"/>
                  </a:cubicBezTo>
                  <a:cubicBezTo>
                    <a:pt x="3254" y="3266"/>
                    <a:pt x="3270" y="3265"/>
                    <a:pt x="3287" y="3263"/>
                  </a:cubicBezTo>
                  <a:lnTo>
                    <a:pt x="3311" y="3263"/>
                  </a:lnTo>
                  <a:lnTo>
                    <a:pt x="2989" y="3572"/>
                  </a:lnTo>
                  <a:cubicBezTo>
                    <a:pt x="2930" y="3632"/>
                    <a:pt x="2918" y="3739"/>
                    <a:pt x="2978" y="3810"/>
                  </a:cubicBezTo>
                  <a:cubicBezTo>
                    <a:pt x="3001" y="3846"/>
                    <a:pt x="3049" y="3870"/>
                    <a:pt x="3097" y="3870"/>
                  </a:cubicBezTo>
                  <a:cubicBezTo>
                    <a:pt x="3132" y="3870"/>
                    <a:pt x="3168" y="3858"/>
                    <a:pt x="3204" y="3822"/>
                  </a:cubicBezTo>
                  <a:lnTo>
                    <a:pt x="3811" y="3263"/>
                  </a:lnTo>
                  <a:lnTo>
                    <a:pt x="5144" y="3799"/>
                  </a:lnTo>
                  <a:cubicBezTo>
                    <a:pt x="5156" y="3810"/>
                    <a:pt x="5192" y="3810"/>
                    <a:pt x="5204" y="3810"/>
                  </a:cubicBezTo>
                  <a:lnTo>
                    <a:pt x="6847" y="3810"/>
                  </a:lnTo>
                  <a:cubicBezTo>
                    <a:pt x="6907" y="3810"/>
                    <a:pt x="6954" y="3787"/>
                    <a:pt x="6978" y="3739"/>
                  </a:cubicBezTo>
                  <a:lnTo>
                    <a:pt x="7157" y="3465"/>
                  </a:lnTo>
                  <a:cubicBezTo>
                    <a:pt x="7192" y="3429"/>
                    <a:pt x="7192" y="3382"/>
                    <a:pt x="7192" y="3334"/>
                  </a:cubicBezTo>
                  <a:cubicBezTo>
                    <a:pt x="7169" y="3287"/>
                    <a:pt x="7145" y="3251"/>
                    <a:pt x="7097" y="3227"/>
                  </a:cubicBezTo>
                  <a:lnTo>
                    <a:pt x="6680" y="3025"/>
                  </a:lnTo>
                  <a:lnTo>
                    <a:pt x="7169" y="2965"/>
                  </a:lnTo>
                  <a:cubicBezTo>
                    <a:pt x="7383" y="2929"/>
                    <a:pt x="7550" y="2751"/>
                    <a:pt x="7526" y="2548"/>
                  </a:cubicBezTo>
                  <a:cubicBezTo>
                    <a:pt x="7526" y="2429"/>
                    <a:pt x="7466" y="2322"/>
                    <a:pt x="7371" y="2251"/>
                  </a:cubicBezTo>
                  <a:cubicBezTo>
                    <a:pt x="7301" y="2198"/>
                    <a:pt x="7219" y="2165"/>
                    <a:pt x="7133" y="2165"/>
                  </a:cubicBezTo>
                  <a:cubicBezTo>
                    <a:pt x="7101" y="2165"/>
                    <a:pt x="7069" y="2170"/>
                    <a:pt x="7038" y="2179"/>
                  </a:cubicBezTo>
                  <a:lnTo>
                    <a:pt x="6811" y="2215"/>
                  </a:lnTo>
                  <a:cubicBezTo>
                    <a:pt x="6633" y="2251"/>
                    <a:pt x="6502" y="2370"/>
                    <a:pt x="6442" y="2548"/>
                  </a:cubicBezTo>
                  <a:lnTo>
                    <a:pt x="6371" y="2751"/>
                  </a:lnTo>
                  <a:lnTo>
                    <a:pt x="6002" y="2858"/>
                  </a:lnTo>
                  <a:cubicBezTo>
                    <a:pt x="5988" y="2860"/>
                    <a:pt x="5974" y="2861"/>
                    <a:pt x="5960" y="2861"/>
                  </a:cubicBezTo>
                  <a:cubicBezTo>
                    <a:pt x="5892" y="2861"/>
                    <a:pt x="5827" y="2836"/>
                    <a:pt x="5787" y="2787"/>
                  </a:cubicBezTo>
                  <a:lnTo>
                    <a:pt x="5525" y="2382"/>
                  </a:lnTo>
                  <a:cubicBezTo>
                    <a:pt x="5490" y="2334"/>
                    <a:pt x="5430" y="2310"/>
                    <a:pt x="5371" y="2310"/>
                  </a:cubicBezTo>
                  <a:lnTo>
                    <a:pt x="4156" y="2358"/>
                  </a:lnTo>
                  <a:cubicBezTo>
                    <a:pt x="4109" y="2358"/>
                    <a:pt x="4049" y="2382"/>
                    <a:pt x="4013" y="2429"/>
                  </a:cubicBezTo>
                  <a:lnTo>
                    <a:pt x="3644" y="2953"/>
                  </a:lnTo>
                  <a:lnTo>
                    <a:pt x="3216" y="2977"/>
                  </a:lnTo>
                  <a:lnTo>
                    <a:pt x="3204" y="2977"/>
                  </a:lnTo>
                  <a:lnTo>
                    <a:pt x="3204" y="2965"/>
                  </a:lnTo>
                  <a:lnTo>
                    <a:pt x="3216" y="2501"/>
                  </a:lnTo>
                  <a:cubicBezTo>
                    <a:pt x="3216" y="2501"/>
                    <a:pt x="3216" y="2489"/>
                    <a:pt x="3228" y="2489"/>
                  </a:cubicBezTo>
                  <a:lnTo>
                    <a:pt x="3763" y="2453"/>
                  </a:lnTo>
                  <a:cubicBezTo>
                    <a:pt x="3835" y="2453"/>
                    <a:pt x="3906" y="2394"/>
                    <a:pt x="3906" y="2310"/>
                  </a:cubicBezTo>
                  <a:lnTo>
                    <a:pt x="4001" y="1584"/>
                  </a:lnTo>
                  <a:cubicBezTo>
                    <a:pt x="4001" y="1584"/>
                    <a:pt x="4001" y="1560"/>
                    <a:pt x="4013" y="1560"/>
                  </a:cubicBezTo>
                  <a:lnTo>
                    <a:pt x="4966" y="1560"/>
                  </a:lnTo>
                  <a:lnTo>
                    <a:pt x="5871" y="1310"/>
                  </a:lnTo>
                  <a:cubicBezTo>
                    <a:pt x="5918" y="1298"/>
                    <a:pt x="5966" y="1263"/>
                    <a:pt x="5978" y="1203"/>
                  </a:cubicBezTo>
                  <a:lnTo>
                    <a:pt x="6097" y="882"/>
                  </a:lnTo>
                  <a:cubicBezTo>
                    <a:pt x="6133" y="786"/>
                    <a:pt x="6085" y="703"/>
                    <a:pt x="5990" y="667"/>
                  </a:cubicBezTo>
                  <a:cubicBezTo>
                    <a:pt x="5975" y="663"/>
                    <a:pt x="5960" y="661"/>
                    <a:pt x="5946" y="661"/>
                  </a:cubicBezTo>
                  <a:cubicBezTo>
                    <a:pt x="5875" y="661"/>
                    <a:pt x="5807" y="706"/>
                    <a:pt x="5787" y="774"/>
                  </a:cubicBezTo>
                  <a:lnTo>
                    <a:pt x="5692" y="1013"/>
                  </a:lnTo>
                  <a:lnTo>
                    <a:pt x="5323" y="1120"/>
                  </a:lnTo>
                  <a:lnTo>
                    <a:pt x="5537" y="310"/>
                  </a:lnTo>
                  <a:close/>
                  <a:moveTo>
                    <a:pt x="5585" y="0"/>
                  </a:moveTo>
                  <a:cubicBezTo>
                    <a:pt x="4097" y="0"/>
                    <a:pt x="2692" y="584"/>
                    <a:pt x="1632" y="1644"/>
                  </a:cubicBezTo>
                  <a:cubicBezTo>
                    <a:pt x="584" y="2691"/>
                    <a:pt x="1" y="4096"/>
                    <a:pt x="1" y="5585"/>
                  </a:cubicBezTo>
                  <a:cubicBezTo>
                    <a:pt x="1" y="7073"/>
                    <a:pt x="584" y="8466"/>
                    <a:pt x="1632" y="9525"/>
                  </a:cubicBezTo>
                  <a:cubicBezTo>
                    <a:pt x="2692" y="10585"/>
                    <a:pt x="4097" y="11169"/>
                    <a:pt x="5585" y="11169"/>
                  </a:cubicBezTo>
                  <a:cubicBezTo>
                    <a:pt x="7073" y="11169"/>
                    <a:pt x="8466" y="10585"/>
                    <a:pt x="9526" y="9525"/>
                  </a:cubicBezTo>
                  <a:cubicBezTo>
                    <a:pt x="10586" y="8466"/>
                    <a:pt x="11157" y="7073"/>
                    <a:pt x="11157" y="5585"/>
                  </a:cubicBezTo>
                  <a:cubicBezTo>
                    <a:pt x="11157" y="4096"/>
                    <a:pt x="10586" y="2691"/>
                    <a:pt x="9526" y="1644"/>
                  </a:cubicBezTo>
                  <a:cubicBezTo>
                    <a:pt x="8466" y="584"/>
                    <a:pt x="7073" y="0"/>
                    <a:pt x="5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7406669" y="3594898"/>
              <a:ext cx="26336" cy="27968"/>
            </a:xfrm>
            <a:custGeom>
              <a:avLst/>
              <a:gdLst/>
              <a:ahLst/>
              <a:cxnLst/>
              <a:rect l="l" t="t" r="r" b="b"/>
              <a:pathLst>
                <a:path w="823" h="874" extrusionOk="0">
                  <a:moveTo>
                    <a:pt x="637" y="1"/>
                  </a:moveTo>
                  <a:cubicBezTo>
                    <a:pt x="592" y="1"/>
                    <a:pt x="551" y="19"/>
                    <a:pt x="525" y="52"/>
                  </a:cubicBezTo>
                  <a:lnTo>
                    <a:pt x="60" y="599"/>
                  </a:lnTo>
                  <a:cubicBezTo>
                    <a:pt x="1" y="671"/>
                    <a:pt x="13" y="778"/>
                    <a:pt x="72" y="825"/>
                  </a:cubicBezTo>
                  <a:cubicBezTo>
                    <a:pt x="108" y="849"/>
                    <a:pt x="156" y="873"/>
                    <a:pt x="180" y="873"/>
                  </a:cubicBezTo>
                  <a:cubicBezTo>
                    <a:pt x="227" y="873"/>
                    <a:pt x="275" y="849"/>
                    <a:pt x="299" y="814"/>
                  </a:cubicBezTo>
                  <a:lnTo>
                    <a:pt x="763" y="254"/>
                  </a:lnTo>
                  <a:cubicBezTo>
                    <a:pt x="822" y="194"/>
                    <a:pt x="822" y="99"/>
                    <a:pt x="751" y="40"/>
                  </a:cubicBezTo>
                  <a:cubicBezTo>
                    <a:pt x="713" y="13"/>
                    <a:pt x="674" y="1"/>
                    <a:pt x="6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3"/>
            <p:cNvSpPr/>
            <p:nvPr/>
          </p:nvSpPr>
          <p:spPr>
            <a:xfrm>
              <a:off x="7229133" y="3469074"/>
              <a:ext cx="254912" cy="180832"/>
            </a:xfrm>
            <a:custGeom>
              <a:avLst/>
              <a:gdLst/>
              <a:ahLst/>
              <a:cxnLst/>
              <a:rect l="l" t="t" r="r" b="b"/>
              <a:pathLst>
                <a:path w="7966" h="5651" extrusionOk="0">
                  <a:moveTo>
                    <a:pt x="5980" y="1"/>
                  </a:moveTo>
                  <a:cubicBezTo>
                    <a:pt x="5931" y="1"/>
                    <a:pt x="5884" y="21"/>
                    <a:pt x="5859" y="66"/>
                  </a:cubicBezTo>
                  <a:cubicBezTo>
                    <a:pt x="5823" y="138"/>
                    <a:pt x="5835" y="233"/>
                    <a:pt x="5894" y="293"/>
                  </a:cubicBezTo>
                  <a:lnTo>
                    <a:pt x="6442" y="781"/>
                  </a:lnTo>
                  <a:cubicBezTo>
                    <a:pt x="6478" y="817"/>
                    <a:pt x="6513" y="828"/>
                    <a:pt x="6573" y="828"/>
                  </a:cubicBezTo>
                  <a:lnTo>
                    <a:pt x="6859" y="793"/>
                  </a:lnTo>
                  <a:lnTo>
                    <a:pt x="6978" y="959"/>
                  </a:lnTo>
                  <a:lnTo>
                    <a:pt x="5942" y="1662"/>
                  </a:lnTo>
                  <a:cubicBezTo>
                    <a:pt x="5927" y="1667"/>
                    <a:pt x="5910" y="1670"/>
                    <a:pt x="5895" y="1670"/>
                  </a:cubicBezTo>
                  <a:cubicBezTo>
                    <a:pt x="5873" y="1670"/>
                    <a:pt x="5854" y="1664"/>
                    <a:pt x="5847" y="1650"/>
                  </a:cubicBezTo>
                  <a:lnTo>
                    <a:pt x="5168" y="555"/>
                  </a:lnTo>
                  <a:cubicBezTo>
                    <a:pt x="5139" y="511"/>
                    <a:pt x="5088" y="485"/>
                    <a:pt x="5036" y="485"/>
                  </a:cubicBezTo>
                  <a:cubicBezTo>
                    <a:pt x="5003" y="485"/>
                    <a:pt x="4970" y="496"/>
                    <a:pt x="4942" y="519"/>
                  </a:cubicBezTo>
                  <a:cubicBezTo>
                    <a:pt x="4870" y="555"/>
                    <a:pt x="4846" y="662"/>
                    <a:pt x="4894" y="733"/>
                  </a:cubicBezTo>
                  <a:lnTo>
                    <a:pt x="5644" y="1912"/>
                  </a:lnTo>
                  <a:cubicBezTo>
                    <a:pt x="5668" y="1960"/>
                    <a:pt x="5704" y="1983"/>
                    <a:pt x="5763" y="1983"/>
                  </a:cubicBezTo>
                  <a:lnTo>
                    <a:pt x="6132" y="2043"/>
                  </a:lnTo>
                  <a:lnTo>
                    <a:pt x="6144" y="2043"/>
                  </a:lnTo>
                  <a:lnTo>
                    <a:pt x="6144" y="2067"/>
                  </a:lnTo>
                  <a:lnTo>
                    <a:pt x="5299" y="2995"/>
                  </a:lnTo>
                  <a:lnTo>
                    <a:pt x="5251" y="3091"/>
                  </a:lnTo>
                  <a:lnTo>
                    <a:pt x="5132" y="3948"/>
                  </a:lnTo>
                  <a:cubicBezTo>
                    <a:pt x="5120" y="4043"/>
                    <a:pt x="5073" y="4115"/>
                    <a:pt x="5013" y="4162"/>
                  </a:cubicBezTo>
                  <a:lnTo>
                    <a:pt x="3834" y="5234"/>
                  </a:lnTo>
                  <a:cubicBezTo>
                    <a:pt x="3775" y="5293"/>
                    <a:pt x="3692" y="5317"/>
                    <a:pt x="3596" y="5317"/>
                  </a:cubicBezTo>
                  <a:cubicBezTo>
                    <a:pt x="3453" y="5317"/>
                    <a:pt x="3334" y="5234"/>
                    <a:pt x="3275" y="5103"/>
                  </a:cubicBezTo>
                  <a:lnTo>
                    <a:pt x="2846" y="3972"/>
                  </a:lnTo>
                  <a:lnTo>
                    <a:pt x="2739" y="2781"/>
                  </a:lnTo>
                  <a:cubicBezTo>
                    <a:pt x="2703" y="2436"/>
                    <a:pt x="2430" y="2162"/>
                    <a:pt x="2084" y="2150"/>
                  </a:cubicBezTo>
                  <a:lnTo>
                    <a:pt x="763" y="2079"/>
                  </a:lnTo>
                  <a:cubicBezTo>
                    <a:pt x="667" y="2079"/>
                    <a:pt x="608" y="2019"/>
                    <a:pt x="596" y="1948"/>
                  </a:cubicBezTo>
                  <a:lnTo>
                    <a:pt x="358" y="971"/>
                  </a:lnTo>
                  <a:cubicBezTo>
                    <a:pt x="346" y="912"/>
                    <a:pt x="358" y="840"/>
                    <a:pt x="417" y="793"/>
                  </a:cubicBezTo>
                  <a:lnTo>
                    <a:pt x="548" y="674"/>
                  </a:lnTo>
                  <a:cubicBezTo>
                    <a:pt x="608" y="614"/>
                    <a:pt x="620" y="519"/>
                    <a:pt x="560" y="436"/>
                  </a:cubicBezTo>
                  <a:cubicBezTo>
                    <a:pt x="529" y="398"/>
                    <a:pt x="488" y="380"/>
                    <a:pt x="444" y="380"/>
                  </a:cubicBezTo>
                  <a:cubicBezTo>
                    <a:pt x="404" y="380"/>
                    <a:pt x="362" y="395"/>
                    <a:pt x="322" y="424"/>
                  </a:cubicBezTo>
                  <a:lnTo>
                    <a:pt x="191" y="543"/>
                  </a:lnTo>
                  <a:cubicBezTo>
                    <a:pt x="60" y="674"/>
                    <a:pt x="1" y="852"/>
                    <a:pt x="48" y="1043"/>
                  </a:cubicBezTo>
                  <a:lnTo>
                    <a:pt x="286" y="2019"/>
                  </a:lnTo>
                  <a:cubicBezTo>
                    <a:pt x="346" y="2233"/>
                    <a:pt x="525" y="2388"/>
                    <a:pt x="763" y="2400"/>
                  </a:cubicBezTo>
                  <a:lnTo>
                    <a:pt x="2084" y="2471"/>
                  </a:lnTo>
                  <a:cubicBezTo>
                    <a:pt x="2263" y="2495"/>
                    <a:pt x="2406" y="2626"/>
                    <a:pt x="2430" y="2805"/>
                  </a:cubicBezTo>
                  <a:lnTo>
                    <a:pt x="2525" y="4007"/>
                  </a:lnTo>
                  <a:cubicBezTo>
                    <a:pt x="2525" y="4031"/>
                    <a:pt x="2525" y="4043"/>
                    <a:pt x="2549" y="4055"/>
                  </a:cubicBezTo>
                  <a:lnTo>
                    <a:pt x="2989" y="5210"/>
                  </a:lnTo>
                  <a:cubicBezTo>
                    <a:pt x="3096" y="5472"/>
                    <a:pt x="3346" y="5650"/>
                    <a:pt x="3620" y="5650"/>
                  </a:cubicBezTo>
                  <a:cubicBezTo>
                    <a:pt x="3775" y="5650"/>
                    <a:pt x="3942" y="5591"/>
                    <a:pt x="4061" y="5472"/>
                  </a:cubicBezTo>
                  <a:lnTo>
                    <a:pt x="5239" y="4400"/>
                  </a:lnTo>
                  <a:cubicBezTo>
                    <a:pt x="5358" y="4293"/>
                    <a:pt x="5430" y="4138"/>
                    <a:pt x="5466" y="3984"/>
                  </a:cubicBezTo>
                  <a:lnTo>
                    <a:pt x="5585" y="3162"/>
                  </a:lnTo>
                  <a:lnTo>
                    <a:pt x="6394" y="2257"/>
                  </a:lnTo>
                  <a:cubicBezTo>
                    <a:pt x="6490" y="2162"/>
                    <a:pt x="6501" y="2031"/>
                    <a:pt x="6478" y="1912"/>
                  </a:cubicBezTo>
                  <a:cubicBezTo>
                    <a:pt x="6454" y="1852"/>
                    <a:pt x="6418" y="1793"/>
                    <a:pt x="6370" y="1757"/>
                  </a:cubicBezTo>
                  <a:lnTo>
                    <a:pt x="7335" y="1102"/>
                  </a:lnTo>
                  <a:lnTo>
                    <a:pt x="7383" y="1067"/>
                  </a:lnTo>
                  <a:cubicBezTo>
                    <a:pt x="7430" y="1007"/>
                    <a:pt x="7406" y="924"/>
                    <a:pt x="7383" y="888"/>
                  </a:cubicBezTo>
                  <a:lnTo>
                    <a:pt x="7263" y="733"/>
                  </a:lnTo>
                  <a:lnTo>
                    <a:pt x="7466" y="709"/>
                  </a:lnTo>
                  <a:cubicBezTo>
                    <a:pt x="7481" y="705"/>
                    <a:pt x="7496" y="703"/>
                    <a:pt x="7510" y="703"/>
                  </a:cubicBezTo>
                  <a:cubicBezTo>
                    <a:pt x="7573" y="703"/>
                    <a:pt x="7625" y="744"/>
                    <a:pt x="7644" y="793"/>
                  </a:cubicBezTo>
                  <a:cubicBezTo>
                    <a:pt x="7680" y="852"/>
                    <a:pt x="7740" y="888"/>
                    <a:pt x="7799" y="888"/>
                  </a:cubicBezTo>
                  <a:cubicBezTo>
                    <a:pt x="7823" y="888"/>
                    <a:pt x="7859" y="864"/>
                    <a:pt x="7883" y="852"/>
                  </a:cubicBezTo>
                  <a:cubicBezTo>
                    <a:pt x="7942" y="817"/>
                    <a:pt x="7966" y="709"/>
                    <a:pt x="7918" y="650"/>
                  </a:cubicBezTo>
                  <a:cubicBezTo>
                    <a:pt x="7825" y="494"/>
                    <a:pt x="7668" y="393"/>
                    <a:pt x="7488" y="393"/>
                  </a:cubicBezTo>
                  <a:cubicBezTo>
                    <a:pt x="7461" y="393"/>
                    <a:pt x="7434" y="395"/>
                    <a:pt x="7406" y="400"/>
                  </a:cubicBezTo>
                  <a:lnTo>
                    <a:pt x="6609" y="483"/>
                  </a:lnTo>
                  <a:lnTo>
                    <a:pt x="6097" y="43"/>
                  </a:lnTo>
                  <a:cubicBezTo>
                    <a:pt x="6064" y="15"/>
                    <a:pt x="6021" y="1"/>
                    <a:pt x="59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3"/>
            <p:cNvSpPr/>
            <p:nvPr/>
          </p:nvSpPr>
          <p:spPr>
            <a:xfrm>
              <a:off x="7409741" y="3428370"/>
              <a:ext cx="22880" cy="27616"/>
            </a:xfrm>
            <a:custGeom>
              <a:avLst/>
              <a:gdLst/>
              <a:ahLst/>
              <a:cxnLst/>
              <a:rect l="l" t="t" r="r" b="b"/>
              <a:pathLst>
                <a:path w="715" h="863" extrusionOk="0">
                  <a:moveTo>
                    <a:pt x="177" y="1"/>
                  </a:moveTo>
                  <a:cubicBezTo>
                    <a:pt x="144" y="1"/>
                    <a:pt x="111" y="10"/>
                    <a:pt x="84" y="29"/>
                  </a:cubicBezTo>
                  <a:cubicBezTo>
                    <a:pt x="12" y="76"/>
                    <a:pt x="0" y="184"/>
                    <a:pt x="36" y="255"/>
                  </a:cubicBezTo>
                  <a:lnTo>
                    <a:pt x="393" y="791"/>
                  </a:lnTo>
                  <a:cubicBezTo>
                    <a:pt x="429" y="838"/>
                    <a:pt x="488" y="862"/>
                    <a:pt x="536" y="862"/>
                  </a:cubicBezTo>
                  <a:cubicBezTo>
                    <a:pt x="560" y="862"/>
                    <a:pt x="596" y="850"/>
                    <a:pt x="619" y="838"/>
                  </a:cubicBezTo>
                  <a:cubicBezTo>
                    <a:pt x="691" y="779"/>
                    <a:pt x="715" y="684"/>
                    <a:pt x="667" y="612"/>
                  </a:cubicBezTo>
                  <a:lnTo>
                    <a:pt x="310" y="76"/>
                  </a:lnTo>
                  <a:cubicBezTo>
                    <a:pt x="280" y="25"/>
                    <a:pt x="229" y="1"/>
                    <a:pt x="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711;p43"/>
          <p:cNvSpPr txBox="1">
            <a:spLocks noGrp="1"/>
          </p:cNvSpPr>
          <p:nvPr>
            <p:ph type="title"/>
          </p:nvPr>
        </p:nvSpPr>
        <p:spPr>
          <a:xfrm>
            <a:off x="724200" y="195486"/>
            <a:ext cx="7698900" cy="40927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t>Project  - Step by Step Instructions for Students</a:t>
            </a:r>
            <a:endParaRPr sz="2400" b="1" dirty="0"/>
          </a:p>
        </p:txBody>
      </p:sp>
      <p:cxnSp>
        <p:nvCxnSpPr>
          <p:cNvPr id="712" name="Google Shape;712;p43"/>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36" title="Gráfico">
            <a:hlinkClick r:id="rId3"/>
          </p:cNvPr>
          <p:cNvPicPr preferRelativeResize="0"/>
          <p:nvPr/>
        </p:nvPicPr>
        <p:blipFill>
          <a:blip r:embed="rId4">
            <a:alphaModFix/>
          </a:blip>
          <a:stretch>
            <a:fillRect/>
          </a:stretch>
        </p:blipFill>
        <p:spPr>
          <a:xfrm>
            <a:off x="1559962" y="1014113"/>
            <a:ext cx="6024075" cy="3724875"/>
          </a:xfrm>
          <a:prstGeom prst="rect">
            <a:avLst/>
          </a:prstGeom>
          <a:noFill/>
          <a:ln>
            <a:noFill/>
          </a:ln>
        </p:spPr>
      </p:pic>
      <p:sp>
        <p:nvSpPr>
          <p:cNvPr id="310" name="Google Shape;310;p36"/>
          <p:cNvSpPr txBox="1">
            <a:spLocks noGrp="1"/>
          </p:cNvSpPr>
          <p:nvPr>
            <p:ph type="title"/>
          </p:nvPr>
        </p:nvSpPr>
        <p:spPr>
          <a:xfrm>
            <a:off x="713225" y="362277"/>
            <a:ext cx="7698900" cy="102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Model Text</a:t>
            </a:r>
            <a:endParaRPr b="1" dirty="0"/>
          </a:p>
        </p:txBody>
      </p:sp>
      <p:sp>
        <p:nvSpPr>
          <p:cNvPr id="311" name="Google Shape;311;p36"/>
          <p:cNvSpPr/>
          <p:nvPr/>
        </p:nvSpPr>
        <p:spPr>
          <a:xfrm flipH="1">
            <a:off x="6714300" y="1495350"/>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6"/>
          <p:cNvSpPr/>
          <p:nvPr/>
        </p:nvSpPr>
        <p:spPr>
          <a:xfrm flipH="1">
            <a:off x="6704775" y="3123025"/>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3" name="Google Shape;313;p36"/>
          <p:cNvCxnSpPr/>
          <p:nvPr/>
        </p:nvCxnSpPr>
        <p:spPr>
          <a:xfrm rot="10800000" flipH="1">
            <a:off x="5961825" y="1675950"/>
            <a:ext cx="781200" cy="394800"/>
          </a:xfrm>
          <a:prstGeom prst="bentConnector3">
            <a:avLst>
              <a:gd name="adj1" fmla="val 50000"/>
            </a:avLst>
          </a:prstGeom>
          <a:noFill/>
          <a:ln w="9525" cap="flat" cmpd="sng">
            <a:solidFill>
              <a:schemeClr val="accent1"/>
            </a:solidFill>
            <a:prstDash val="dot"/>
            <a:round/>
            <a:headEnd type="oval" w="med" len="med"/>
            <a:tailEnd type="oval" w="med" len="med"/>
          </a:ln>
        </p:spPr>
      </p:cxnSp>
      <p:cxnSp>
        <p:nvCxnSpPr>
          <p:cNvPr id="314" name="Google Shape;314;p36"/>
          <p:cNvCxnSpPr/>
          <p:nvPr/>
        </p:nvCxnSpPr>
        <p:spPr>
          <a:xfrm>
            <a:off x="5904600" y="3043375"/>
            <a:ext cx="810000" cy="270900"/>
          </a:xfrm>
          <a:prstGeom prst="bentConnector3">
            <a:avLst>
              <a:gd name="adj1" fmla="val 50000"/>
            </a:avLst>
          </a:prstGeom>
          <a:noFill/>
          <a:ln w="9525" cap="flat" cmpd="sng">
            <a:solidFill>
              <a:schemeClr val="accent1"/>
            </a:solidFill>
            <a:prstDash val="dot"/>
            <a:round/>
            <a:headEnd type="oval" w="med" len="med"/>
            <a:tailEnd type="oval" w="med" len="med"/>
          </a:ln>
        </p:spPr>
      </p:cxnSp>
      <p:sp>
        <p:nvSpPr>
          <p:cNvPr id="315" name="Google Shape;315;p36"/>
          <p:cNvSpPr/>
          <p:nvPr/>
        </p:nvSpPr>
        <p:spPr>
          <a:xfrm>
            <a:off x="865950" y="2009700"/>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6" name="Google Shape;316;p36"/>
          <p:cNvCxnSpPr/>
          <p:nvPr/>
        </p:nvCxnSpPr>
        <p:spPr>
          <a:xfrm rot="10800000">
            <a:off x="2380350" y="2209525"/>
            <a:ext cx="952500" cy="357600"/>
          </a:xfrm>
          <a:prstGeom prst="bentConnector3">
            <a:avLst>
              <a:gd name="adj1" fmla="val 50000"/>
            </a:avLst>
          </a:prstGeom>
          <a:noFill/>
          <a:ln w="9525" cap="flat" cmpd="sng">
            <a:solidFill>
              <a:schemeClr val="accent1"/>
            </a:solidFill>
            <a:prstDash val="dot"/>
            <a:round/>
            <a:headEnd type="oval" w="med" len="med"/>
            <a:tailEnd type="oval" w="med" len="med"/>
          </a:ln>
        </p:spPr>
      </p:cxnSp>
      <p:sp>
        <p:nvSpPr>
          <p:cNvPr id="317" name="Google Shape;317;p36"/>
          <p:cNvSpPr/>
          <p:nvPr/>
        </p:nvSpPr>
        <p:spPr>
          <a:xfrm>
            <a:off x="875475" y="3484975"/>
            <a:ext cx="1503300" cy="1028700"/>
          </a:xfrm>
          <a:prstGeom prst="snip1Rect">
            <a:avLst>
              <a:gd name="adj" fmla="val 16667"/>
            </a:avLst>
          </a:prstGeom>
          <a:noFill/>
          <a:ln w="952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6"/>
          <p:cNvSpPr txBox="1"/>
          <p:nvPr/>
        </p:nvSpPr>
        <p:spPr>
          <a:xfrm>
            <a:off x="747244" y="2193463"/>
            <a:ext cx="1759761" cy="35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accent1"/>
                </a:solidFill>
                <a:latin typeface="Montserrat"/>
                <a:ea typeface="Montserrat"/>
                <a:cs typeface="Montserrat"/>
                <a:sym typeface="Montserrat"/>
              </a:rPr>
              <a:t>1. Introduce yourself</a:t>
            </a:r>
            <a:endParaRPr b="1" dirty="0">
              <a:solidFill>
                <a:schemeClr val="accent1"/>
              </a:solidFill>
              <a:latin typeface="Montserrat"/>
              <a:ea typeface="Montserrat"/>
              <a:cs typeface="Montserrat"/>
              <a:sym typeface="Montserrat"/>
            </a:endParaRPr>
          </a:p>
          <a:p>
            <a:pPr marL="0" lvl="0" indent="0" algn="ctr" rtl="0">
              <a:spcBef>
                <a:spcPts val="0"/>
              </a:spcBef>
              <a:spcAft>
                <a:spcPts val="0"/>
              </a:spcAft>
              <a:buNone/>
            </a:pPr>
            <a:endParaRPr dirty="0">
              <a:solidFill>
                <a:schemeClr val="accent2"/>
              </a:solidFill>
              <a:latin typeface="Montserrat"/>
              <a:ea typeface="Montserrat"/>
              <a:cs typeface="Montserrat"/>
              <a:sym typeface="Montserrat"/>
            </a:endParaRPr>
          </a:p>
        </p:txBody>
      </p:sp>
      <p:sp>
        <p:nvSpPr>
          <p:cNvPr id="319" name="Google Shape;319;p36"/>
          <p:cNvSpPr txBox="1"/>
          <p:nvPr/>
        </p:nvSpPr>
        <p:spPr>
          <a:xfrm>
            <a:off x="875475" y="2584937"/>
            <a:ext cx="1503300" cy="5296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chemeClr val="accent2"/>
                </a:solidFill>
                <a:latin typeface="Montserrat"/>
                <a:ea typeface="Montserrat"/>
                <a:cs typeface="Montserrat"/>
                <a:sym typeface="Montserrat"/>
              </a:rPr>
              <a:t>Hello! I’m Dip the Diaper. </a:t>
            </a:r>
            <a:endParaRPr sz="1300" b="1" dirty="0">
              <a:solidFill>
                <a:schemeClr val="accent2"/>
              </a:solidFill>
              <a:latin typeface="Montserrat"/>
              <a:ea typeface="Montserrat"/>
              <a:cs typeface="Montserrat"/>
              <a:sym typeface="Montserrat"/>
            </a:endParaRPr>
          </a:p>
        </p:txBody>
      </p:sp>
      <p:cxnSp>
        <p:nvCxnSpPr>
          <p:cNvPr id="320" name="Google Shape;320;p36"/>
          <p:cNvCxnSpPr/>
          <p:nvPr/>
        </p:nvCxnSpPr>
        <p:spPr>
          <a:xfrm flipH="1">
            <a:off x="2351550" y="3548200"/>
            <a:ext cx="1095600" cy="108900"/>
          </a:xfrm>
          <a:prstGeom prst="bentConnector3">
            <a:avLst>
              <a:gd name="adj1" fmla="val 50000"/>
            </a:avLst>
          </a:prstGeom>
          <a:noFill/>
          <a:ln w="9525" cap="flat" cmpd="sng">
            <a:solidFill>
              <a:schemeClr val="accent1"/>
            </a:solidFill>
            <a:prstDash val="dot"/>
            <a:round/>
            <a:headEnd type="oval" w="med" len="med"/>
            <a:tailEnd type="oval" w="med" len="med"/>
          </a:ln>
        </p:spPr>
      </p:cxnSp>
      <p:cxnSp>
        <p:nvCxnSpPr>
          <p:cNvPr id="322" name="Google Shape;322;p36"/>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
        <p:nvSpPr>
          <p:cNvPr id="323" name="Google Shape;323;p36"/>
          <p:cNvSpPr txBox="1"/>
          <p:nvPr/>
        </p:nvSpPr>
        <p:spPr>
          <a:xfrm>
            <a:off x="875475" y="3759411"/>
            <a:ext cx="1503300" cy="39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accent1"/>
                </a:solidFill>
                <a:latin typeface="Montserrat"/>
                <a:ea typeface="Montserrat"/>
                <a:cs typeface="Montserrat"/>
                <a:sym typeface="Montserrat"/>
              </a:rPr>
              <a:t>2. Material</a:t>
            </a:r>
            <a:endParaRPr b="1" dirty="0">
              <a:solidFill>
                <a:schemeClr val="accent1"/>
              </a:solidFill>
              <a:latin typeface="Montserrat"/>
              <a:ea typeface="Montserrat"/>
              <a:cs typeface="Montserrat"/>
              <a:sym typeface="Montserrat"/>
            </a:endParaRPr>
          </a:p>
          <a:p>
            <a:pPr marL="0" lvl="0" indent="0" algn="ctr" rtl="0">
              <a:spcBef>
                <a:spcPts val="0"/>
              </a:spcBef>
              <a:spcAft>
                <a:spcPts val="0"/>
              </a:spcAft>
              <a:buNone/>
            </a:pPr>
            <a:endParaRPr dirty="0">
              <a:solidFill>
                <a:schemeClr val="accent2"/>
              </a:solidFill>
              <a:latin typeface="Montserrat"/>
              <a:ea typeface="Montserrat"/>
              <a:cs typeface="Montserrat"/>
              <a:sym typeface="Montserrat"/>
            </a:endParaRPr>
          </a:p>
        </p:txBody>
      </p:sp>
      <p:sp>
        <p:nvSpPr>
          <p:cNvPr id="324" name="Google Shape;324;p36"/>
          <p:cNvSpPr txBox="1"/>
          <p:nvPr/>
        </p:nvSpPr>
        <p:spPr>
          <a:xfrm>
            <a:off x="875475" y="4047868"/>
            <a:ext cx="1503300" cy="29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chemeClr val="accent2"/>
                </a:solidFill>
                <a:latin typeface="Montserrat"/>
                <a:ea typeface="Montserrat"/>
                <a:cs typeface="Montserrat"/>
                <a:sym typeface="Montserrat"/>
              </a:rPr>
              <a:t>I am made of corn starch.</a:t>
            </a:r>
            <a:endParaRPr sz="1300" b="1" dirty="0">
              <a:solidFill>
                <a:schemeClr val="accent2"/>
              </a:solidFill>
              <a:latin typeface="Montserrat"/>
              <a:ea typeface="Montserrat"/>
              <a:cs typeface="Montserrat"/>
              <a:sym typeface="Montserrat"/>
            </a:endParaRPr>
          </a:p>
        </p:txBody>
      </p:sp>
      <p:sp>
        <p:nvSpPr>
          <p:cNvPr id="325" name="Google Shape;325;p36"/>
          <p:cNvSpPr txBox="1"/>
          <p:nvPr/>
        </p:nvSpPr>
        <p:spPr>
          <a:xfrm>
            <a:off x="6739383" y="1555862"/>
            <a:ext cx="1503300" cy="32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a:solidFill>
                  <a:schemeClr val="accent1"/>
                </a:solidFill>
                <a:latin typeface="Montserrat"/>
                <a:ea typeface="Montserrat"/>
                <a:cs typeface="Montserrat"/>
                <a:sym typeface="Montserrat"/>
              </a:rPr>
              <a:t>3. Use</a:t>
            </a:r>
            <a:endParaRPr sz="1600" b="1" dirty="0">
              <a:solidFill>
                <a:schemeClr val="accent1"/>
              </a:solidFill>
              <a:latin typeface="Montserrat"/>
              <a:ea typeface="Montserrat"/>
              <a:cs typeface="Montserrat"/>
              <a:sym typeface="Montserrat"/>
            </a:endParaRPr>
          </a:p>
          <a:p>
            <a:pPr marL="0" lvl="0" indent="0" algn="ctr" rtl="0">
              <a:spcBef>
                <a:spcPts val="0"/>
              </a:spcBef>
              <a:spcAft>
                <a:spcPts val="0"/>
              </a:spcAft>
              <a:buNone/>
            </a:pPr>
            <a:endParaRPr sz="1600" b="1" dirty="0">
              <a:solidFill>
                <a:schemeClr val="accent2"/>
              </a:solidFill>
              <a:latin typeface="Montserrat"/>
              <a:ea typeface="Montserrat"/>
              <a:cs typeface="Montserrat"/>
              <a:sym typeface="Montserrat"/>
            </a:endParaRPr>
          </a:p>
        </p:txBody>
      </p:sp>
      <p:sp>
        <p:nvSpPr>
          <p:cNvPr id="326" name="Google Shape;326;p36"/>
          <p:cNvSpPr txBox="1"/>
          <p:nvPr/>
        </p:nvSpPr>
        <p:spPr>
          <a:xfrm>
            <a:off x="6714300" y="2084210"/>
            <a:ext cx="1503300" cy="24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dirty="0">
                <a:solidFill>
                  <a:schemeClr val="accent2"/>
                </a:solidFill>
                <a:latin typeface="Montserrat"/>
                <a:ea typeface="Montserrat"/>
                <a:cs typeface="Montserrat"/>
                <a:sym typeface="Montserrat"/>
              </a:rPr>
              <a:t>I am compostable.</a:t>
            </a:r>
            <a:endParaRPr sz="1300" dirty="0">
              <a:solidFill>
                <a:schemeClr val="accent2"/>
              </a:solidFill>
              <a:latin typeface="Montserrat"/>
              <a:ea typeface="Montserrat"/>
              <a:cs typeface="Montserrat"/>
              <a:sym typeface="Montserrat"/>
            </a:endParaRPr>
          </a:p>
        </p:txBody>
      </p:sp>
      <p:sp>
        <p:nvSpPr>
          <p:cNvPr id="327" name="Google Shape;327;p36"/>
          <p:cNvSpPr txBox="1"/>
          <p:nvPr/>
        </p:nvSpPr>
        <p:spPr>
          <a:xfrm>
            <a:off x="6733077" y="3230950"/>
            <a:ext cx="1645399" cy="37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accent1"/>
                </a:solidFill>
                <a:latin typeface="Montserrat"/>
                <a:ea typeface="Montserrat"/>
                <a:cs typeface="Montserrat"/>
                <a:sym typeface="Montserrat"/>
              </a:rPr>
              <a:t>4. Why choose me?</a:t>
            </a:r>
            <a:endParaRPr b="1" dirty="0">
              <a:solidFill>
                <a:schemeClr val="accent1"/>
              </a:solidFill>
              <a:latin typeface="Montserrat"/>
              <a:ea typeface="Montserrat"/>
              <a:cs typeface="Montserrat"/>
              <a:sym typeface="Montserrat"/>
            </a:endParaRPr>
          </a:p>
          <a:p>
            <a:pPr marL="0" lvl="0" indent="0" algn="ctr" rtl="0">
              <a:spcBef>
                <a:spcPts val="0"/>
              </a:spcBef>
              <a:spcAft>
                <a:spcPts val="0"/>
              </a:spcAft>
              <a:buNone/>
            </a:pPr>
            <a:endParaRPr dirty="0">
              <a:solidFill>
                <a:schemeClr val="accent2"/>
              </a:solidFill>
              <a:latin typeface="Montserrat"/>
              <a:ea typeface="Montserrat"/>
              <a:cs typeface="Montserrat"/>
              <a:sym typeface="Montserrat"/>
            </a:endParaRPr>
          </a:p>
        </p:txBody>
      </p:sp>
      <p:sp>
        <p:nvSpPr>
          <p:cNvPr id="328" name="Google Shape;328;p36"/>
          <p:cNvSpPr txBox="1"/>
          <p:nvPr/>
        </p:nvSpPr>
        <p:spPr>
          <a:xfrm>
            <a:off x="6704775" y="3695414"/>
            <a:ext cx="1503300" cy="28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chemeClr val="accent2"/>
                </a:solidFill>
                <a:latin typeface="Montserrat"/>
                <a:ea typeface="Montserrat"/>
                <a:cs typeface="Montserrat"/>
                <a:sym typeface="Montserrat"/>
              </a:rPr>
              <a:t>I don’t harm the environment.</a:t>
            </a:r>
            <a:endParaRPr sz="1300" b="1" dirty="0">
              <a:solidFill>
                <a:schemeClr val="accent2"/>
              </a:solidFill>
              <a:latin typeface="Montserrat"/>
              <a:ea typeface="Montserrat"/>
              <a:cs typeface="Montserrat"/>
              <a:sym typeface="Montserrat"/>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995" y="1631776"/>
            <a:ext cx="2436008" cy="24360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876324" y="4371950"/>
            <a:ext cx="6241459" cy="738664"/>
          </a:xfrm>
          <a:prstGeom prst="rect">
            <a:avLst/>
          </a:prstGeom>
          <a:noFill/>
        </p:spPr>
        <p:txBody>
          <a:bodyPr wrap="square" rtlCol="0">
            <a:spAutoFit/>
          </a:bodyPr>
          <a:lstStyle/>
          <a:p>
            <a:r>
              <a:rPr lang="en-US" sz="1050" dirty="0"/>
              <a:t>Use “</a:t>
            </a:r>
            <a:r>
              <a:rPr lang="en-US" sz="1050" dirty="0" err="1"/>
              <a:t>Chatterpix</a:t>
            </a:r>
            <a:r>
              <a:rPr lang="en-US" sz="1050" dirty="0"/>
              <a:t>” to create a video.</a:t>
            </a:r>
          </a:p>
          <a:p>
            <a:r>
              <a:rPr lang="en-US" sz="1050" dirty="0">
                <a:hlinkClick r:id="rId6"/>
              </a:rPr>
              <a:t>https://www.duckduckmoose.com/educational-iphone-itouch-apps-for-kids/chatterpixkids/</a:t>
            </a:r>
            <a:endParaRPr lang="en-US" sz="1050" dirty="0"/>
          </a:p>
          <a:p>
            <a:r>
              <a:rPr lang="en-US" sz="1050" dirty="0">
                <a:solidFill>
                  <a:srgbClr val="FF0000"/>
                </a:solidFill>
              </a:rPr>
              <a:t>Sample video:</a:t>
            </a:r>
          </a:p>
          <a:p>
            <a:endParaRPr lang="el-GR" sz="10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7"/>
          <p:cNvSpPr txBox="1">
            <a:spLocks noGrp="1"/>
          </p:cNvSpPr>
          <p:nvPr>
            <p:ph type="title" idx="3"/>
          </p:nvPr>
        </p:nvSpPr>
        <p:spPr>
          <a:xfrm>
            <a:off x="550650" y="94289"/>
            <a:ext cx="8042700" cy="91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Table of Contents</a:t>
            </a:r>
            <a:endParaRPr dirty="0"/>
          </a:p>
        </p:txBody>
      </p:sp>
      <p:sp>
        <p:nvSpPr>
          <p:cNvPr id="141" name="Google Shape;141;p27"/>
          <p:cNvSpPr/>
          <p:nvPr/>
        </p:nvSpPr>
        <p:spPr>
          <a:xfrm flipH="1">
            <a:off x="630187" y="1005424"/>
            <a:ext cx="971700" cy="36402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7"/>
          <p:cNvSpPr/>
          <p:nvPr/>
        </p:nvSpPr>
        <p:spPr>
          <a:xfrm flipH="1">
            <a:off x="4687008" y="1000023"/>
            <a:ext cx="971700" cy="36402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7"/>
          <p:cNvSpPr txBox="1">
            <a:spLocks noGrp="1"/>
          </p:cNvSpPr>
          <p:nvPr>
            <p:ph type="ctrTitle"/>
          </p:nvPr>
        </p:nvSpPr>
        <p:spPr>
          <a:xfrm>
            <a:off x="1723175" y="1132638"/>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About the Project</a:t>
            </a:r>
            <a:endParaRPr dirty="0"/>
          </a:p>
        </p:txBody>
      </p:sp>
      <p:sp>
        <p:nvSpPr>
          <p:cNvPr id="145" name="Google Shape;145;p27"/>
          <p:cNvSpPr txBox="1">
            <a:spLocks noGrp="1"/>
          </p:cNvSpPr>
          <p:nvPr>
            <p:ph type="title" idx="2"/>
          </p:nvPr>
        </p:nvSpPr>
        <p:spPr>
          <a:xfrm>
            <a:off x="782437" y="1215299"/>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01</a:t>
            </a:r>
            <a:endParaRPr>
              <a:solidFill>
                <a:schemeClr val="accent3"/>
              </a:solidFill>
            </a:endParaRPr>
          </a:p>
        </p:txBody>
      </p:sp>
      <p:sp>
        <p:nvSpPr>
          <p:cNvPr id="147" name="Google Shape;147;p27"/>
          <p:cNvSpPr txBox="1">
            <a:spLocks noGrp="1"/>
          </p:cNvSpPr>
          <p:nvPr>
            <p:ph type="ctrTitle" idx="5"/>
          </p:nvPr>
        </p:nvSpPr>
        <p:spPr>
          <a:xfrm>
            <a:off x="1739336" y="2240849"/>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Pictures / Visuals of every day things</a:t>
            </a:r>
            <a:endParaRPr dirty="0"/>
          </a:p>
        </p:txBody>
      </p:sp>
      <p:sp>
        <p:nvSpPr>
          <p:cNvPr id="148" name="Google Shape;148;p27"/>
          <p:cNvSpPr txBox="1">
            <a:spLocks noGrp="1"/>
          </p:cNvSpPr>
          <p:nvPr>
            <p:ph type="title" idx="6"/>
          </p:nvPr>
        </p:nvSpPr>
        <p:spPr>
          <a:xfrm>
            <a:off x="782437" y="2205899"/>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02</a:t>
            </a:r>
            <a:endParaRPr>
              <a:solidFill>
                <a:schemeClr val="accent3"/>
              </a:solidFill>
            </a:endParaRPr>
          </a:p>
        </p:txBody>
      </p:sp>
      <p:sp>
        <p:nvSpPr>
          <p:cNvPr id="150" name="Google Shape;150;p27"/>
          <p:cNvSpPr txBox="1">
            <a:spLocks noGrp="1"/>
          </p:cNvSpPr>
          <p:nvPr>
            <p:ph type="ctrTitle" idx="8"/>
          </p:nvPr>
        </p:nvSpPr>
        <p:spPr>
          <a:xfrm>
            <a:off x="1753987" y="3282088"/>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Materials used in bioeconomy</a:t>
            </a:r>
            <a:endParaRPr dirty="0"/>
          </a:p>
        </p:txBody>
      </p:sp>
      <p:sp>
        <p:nvSpPr>
          <p:cNvPr id="151" name="Google Shape;151;p27"/>
          <p:cNvSpPr txBox="1">
            <a:spLocks noGrp="1"/>
          </p:cNvSpPr>
          <p:nvPr>
            <p:ph type="title" idx="9"/>
          </p:nvPr>
        </p:nvSpPr>
        <p:spPr>
          <a:xfrm>
            <a:off x="782437" y="3196499"/>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03</a:t>
            </a:r>
            <a:endParaRPr>
              <a:solidFill>
                <a:schemeClr val="accent3"/>
              </a:solidFill>
            </a:endParaRPr>
          </a:p>
        </p:txBody>
      </p:sp>
      <p:sp>
        <p:nvSpPr>
          <p:cNvPr id="153" name="Google Shape;153;p27"/>
          <p:cNvSpPr txBox="1">
            <a:spLocks noGrp="1"/>
          </p:cNvSpPr>
          <p:nvPr>
            <p:ph type="ctrTitle" idx="14"/>
          </p:nvPr>
        </p:nvSpPr>
        <p:spPr>
          <a:xfrm>
            <a:off x="5782734" y="2240849"/>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The Benefits of </a:t>
            </a:r>
            <a:r>
              <a:rPr lang="en-US" dirty="0" err="1"/>
              <a:t>Bioeconomy</a:t>
            </a:r>
            <a:endParaRPr dirty="0"/>
          </a:p>
        </p:txBody>
      </p:sp>
      <p:sp>
        <p:nvSpPr>
          <p:cNvPr id="154" name="Google Shape;154;p27"/>
          <p:cNvSpPr txBox="1">
            <a:spLocks noGrp="1"/>
          </p:cNvSpPr>
          <p:nvPr>
            <p:ph type="title" idx="15"/>
          </p:nvPr>
        </p:nvSpPr>
        <p:spPr>
          <a:xfrm>
            <a:off x="4839108" y="1209898"/>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04</a:t>
            </a:r>
            <a:endParaRPr>
              <a:solidFill>
                <a:schemeClr val="accent3"/>
              </a:solidFill>
            </a:endParaRPr>
          </a:p>
        </p:txBody>
      </p:sp>
      <p:sp>
        <p:nvSpPr>
          <p:cNvPr id="156" name="Google Shape;156;p27"/>
          <p:cNvSpPr txBox="1">
            <a:spLocks noGrp="1"/>
          </p:cNvSpPr>
          <p:nvPr>
            <p:ph type="ctrTitle" idx="17"/>
          </p:nvPr>
        </p:nvSpPr>
        <p:spPr>
          <a:xfrm>
            <a:off x="5739881" y="1212373"/>
            <a:ext cx="2752500"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Bioeconomy – Definition &amp; Examples</a:t>
            </a:r>
            <a:endParaRPr dirty="0"/>
          </a:p>
        </p:txBody>
      </p:sp>
      <p:sp>
        <p:nvSpPr>
          <p:cNvPr id="157" name="Google Shape;157;p27"/>
          <p:cNvSpPr txBox="1">
            <a:spLocks noGrp="1"/>
          </p:cNvSpPr>
          <p:nvPr>
            <p:ph type="title" idx="18"/>
          </p:nvPr>
        </p:nvSpPr>
        <p:spPr>
          <a:xfrm>
            <a:off x="4839108" y="2200498"/>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05</a:t>
            </a:r>
            <a:endParaRPr>
              <a:solidFill>
                <a:schemeClr val="accent3"/>
              </a:solidFill>
            </a:endParaRPr>
          </a:p>
        </p:txBody>
      </p:sp>
      <p:sp>
        <p:nvSpPr>
          <p:cNvPr id="159" name="Google Shape;159;p27"/>
          <p:cNvSpPr txBox="1">
            <a:spLocks noGrp="1"/>
          </p:cNvSpPr>
          <p:nvPr>
            <p:ph type="ctrTitle" idx="20"/>
          </p:nvPr>
        </p:nvSpPr>
        <p:spPr>
          <a:xfrm>
            <a:off x="5782734" y="3233668"/>
            <a:ext cx="3202713" cy="58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Pretend you are a bio-resource or a bio - product.</a:t>
            </a:r>
            <a:endParaRPr dirty="0"/>
          </a:p>
        </p:txBody>
      </p:sp>
      <p:sp>
        <p:nvSpPr>
          <p:cNvPr id="160" name="Google Shape;160;p27"/>
          <p:cNvSpPr txBox="1">
            <a:spLocks noGrp="1"/>
          </p:cNvSpPr>
          <p:nvPr>
            <p:ph type="title" idx="21"/>
          </p:nvPr>
        </p:nvSpPr>
        <p:spPr>
          <a:xfrm>
            <a:off x="4839108" y="3191098"/>
            <a:ext cx="819600" cy="6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3"/>
                </a:solidFill>
              </a:rPr>
              <a:t>06</a:t>
            </a:r>
            <a:endParaRPr>
              <a:solidFill>
                <a:schemeClr val="accent3"/>
              </a:solidFill>
            </a:endParaRPr>
          </a:p>
        </p:txBody>
      </p:sp>
      <p:cxnSp>
        <p:nvCxnSpPr>
          <p:cNvPr id="161" name="Google Shape;161;p27"/>
          <p:cNvCxnSpPr/>
          <p:nvPr/>
        </p:nvCxnSpPr>
        <p:spPr>
          <a:xfrm rot="10800000" flipH="1">
            <a:off x="765281" y="830647"/>
            <a:ext cx="7727100" cy="12000"/>
          </a:xfrm>
          <a:prstGeom prst="straightConnector1">
            <a:avLst/>
          </a:prstGeom>
          <a:noFill/>
          <a:ln w="9525" cap="flat" cmpd="sng">
            <a:solidFill>
              <a:schemeClr val="accent1"/>
            </a:solidFill>
            <a:prstDash val="solid"/>
            <a:round/>
            <a:headEnd type="oval" w="med" len="med"/>
            <a:tailEnd type="oval" w="med" len="med"/>
          </a:ln>
        </p:spPr>
      </p:cxnSp>
      <p:sp>
        <p:nvSpPr>
          <p:cNvPr id="29" name="Google Shape;153;p27"/>
          <p:cNvSpPr txBox="1">
            <a:spLocks/>
          </p:cNvSpPr>
          <p:nvPr/>
        </p:nvSpPr>
        <p:spPr>
          <a:xfrm>
            <a:off x="1753987" y="3781126"/>
            <a:ext cx="2752500" cy="41999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r>
              <a:rPr lang="en-US" dirty="0"/>
              <a:t>KWL Chart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41"/>
          <p:cNvSpPr txBox="1">
            <a:spLocks noGrp="1"/>
          </p:cNvSpPr>
          <p:nvPr>
            <p:ph type="title"/>
          </p:nvPr>
        </p:nvSpPr>
        <p:spPr>
          <a:xfrm>
            <a:off x="713225" y="1905025"/>
            <a:ext cx="7698900" cy="10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Session 2</a:t>
            </a:r>
            <a:endParaRPr dirty="0"/>
          </a:p>
        </p:txBody>
      </p:sp>
      <p:sp>
        <p:nvSpPr>
          <p:cNvPr id="656" name="Google Shape;656;p41"/>
          <p:cNvSpPr txBox="1">
            <a:spLocks noGrp="1"/>
          </p:cNvSpPr>
          <p:nvPr>
            <p:ph type="body" idx="1"/>
          </p:nvPr>
        </p:nvSpPr>
        <p:spPr>
          <a:xfrm>
            <a:off x="713450" y="2856775"/>
            <a:ext cx="7698900" cy="579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Eco Schools &amp; Bioeconomy</a:t>
            </a:r>
            <a:endParaRPr dirty="0"/>
          </a:p>
        </p:txBody>
      </p:sp>
    </p:spTree>
    <p:extLst>
      <p:ext uri="{BB962C8B-B14F-4D97-AF65-F5344CB8AC3E}">
        <p14:creationId xmlns:p14="http://schemas.microsoft.com/office/powerpoint/2010/main" val="2509363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2" name="Google Shape;662;p42"/>
          <p:cNvSpPr txBox="1">
            <a:spLocks noGrp="1"/>
          </p:cNvSpPr>
          <p:nvPr>
            <p:ph type="title"/>
          </p:nvPr>
        </p:nvSpPr>
        <p:spPr>
          <a:xfrm>
            <a:off x="5062818" y="123478"/>
            <a:ext cx="4021500" cy="37712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600" b="1" dirty="0">
                <a:latin typeface="Century Gothic" pitchFamily="34" charset="0"/>
              </a:rPr>
              <a:t>Eco schools &amp; the 7-step methodology</a:t>
            </a:r>
            <a:endParaRPr sz="1600" b="1" dirty="0">
              <a:latin typeface="Century Gothic" pitchFamily="34" charset="0"/>
            </a:endParaRPr>
          </a:p>
        </p:txBody>
      </p:sp>
      <p:sp>
        <p:nvSpPr>
          <p:cNvPr id="665" name="Google Shape;665;p42"/>
          <p:cNvSpPr/>
          <p:nvPr/>
        </p:nvSpPr>
        <p:spPr>
          <a:xfrm>
            <a:off x="4702473" y="3807831"/>
            <a:ext cx="3476700" cy="287100"/>
          </a:xfrm>
          <a:prstGeom prst="ellipse">
            <a:avLst/>
          </a:prstGeom>
          <a:solidFill>
            <a:srgbClr val="3E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6" name="Google Shape;666;p42"/>
          <p:cNvGrpSpPr/>
          <p:nvPr/>
        </p:nvGrpSpPr>
        <p:grpSpPr>
          <a:xfrm>
            <a:off x="4618564" y="972796"/>
            <a:ext cx="3605136" cy="3054257"/>
            <a:chOff x="2494450" y="2195350"/>
            <a:chExt cx="2603550" cy="2163225"/>
          </a:xfrm>
        </p:grpSpPr>
        <p:sp>
          <p:nvSpPr>
            <p:cNvPr id="667" name="Google Shape;667;p42"/>
            <p:cNvSpPr/>
            <p:nvPr/>
          </p:nvSpPr>
          <p:spPr>
            <a:xfrm>
              <a:off x="3414275" y="4037500"/>
              <a:ext cx="774750" cy="282725"/>
            </a:xfrm>
            <a:custGeom>
              <a:avLst/>
              <a:gdLst/>
              <a:ahLst/>
              <a:cxnLst/>
              <a:rect l="l" t="t" r="r" b="b"/>
              <a:pathLst>
                <a:path w="30990" h="11309" extrusionOk="0">
                  <a:moveTo>
                    <a:pt x="4037" y="0"/>
                  </a:moveTo>
                  <a:lnTo>
                    <a:pt x="1" y="11309"/>
                  </a:lnTo>
                  <a:lnTo>
                    <a:pt x="30989" y="11309"/>
                  </a:lnTo>
                  <a:lnTo>
                    <a:pt x="26953" y="0"/>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2"/>
            <p:cNvSpPr/>
            <p:nvPr/>
          </p:nvSpPr>
          <p:spPr>
            <a:xfrm>
              <a:off x="3475975" y="4037500"/>
              <a:ext cx="650500" cy="109275"/>
            </a:xfrm>
            <a:custGeom>
              <a:avLst/>
              <a:gdLst/>
              <a:ahLst/>
              <a:cxnLst/>
              <a:rect l="l" t="t" r="r" b="b"/>
              <a:pathLst>
                <a:path w="26020" h="4371" extrusionOk="0">
                  <a:moveTo>
                    <a:pt x="1569" y="0"/>
                  </a:moveTo>
                  <a:lnTo>
                    <a:pt x="1" y="4370"/>
                  </a:lnTo>
                  <a:lnTo>
                    <a:pt x="26020" y="4370"/>
                  </a:lnTo>
                  <a:lnTo>
                    <a:pt x="24452" y="0"/>
                  </a:ln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2"/>
            <p:cNvSpPr/>
            <p:nvPr/>
          </p:nvSpPr>
          <p:spPr>
            <a:xfrm>
              <a:off x="3335875" y="4286850"/>
              <a:ext cx="931525" cy="71725"/>
            </a:xfrm>
            <a:custGeom>
              <a:avLst/>
              <a:gdLst/>
              <a:ahLst/>
              <a:cxnLst/>
              <a:rect l="l" t="t" r="r" b="b"/>
              <a:pathLst>
                <a:path w="37261" h="2869" extrusionOk="0">
                  <a:moveTo>
                    <a:pt x="1869" y="0"/>
                  </a:moveTo>
                  <a:cubicBezTo>
                    <a:pt x="835" y="0"/>
                    <a:pt x="1" y="834"/>
                    <a:pt x="1" y="1868"/>
                  </a:cubicBezTo>
                  <a:lnTo>
                    <a:pt x="1" y="2869"/>
                  </a:lnTo>
                  <a:lnTo>
                    <a:pt x="37261" y="2869"/>
                  </a:lnTo>
                  <a:lnTo>
                    <a:pt x="37261" y="1868"/>
                  </a:lnTo>
                  <a:cubicBezTo>
                    <a:pt x="37261" y="834"/>
                    <a:pt x="36427" y="0"/>
                    <a:pt x="35393" y="0"/>
                  </a:cubicBezTo>
                  <a:close/>
                </a:path>
              </a:pathLst>
            </a:custGeom>
            <a:solidFill>
              <a:srgbClr val="AEA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2"/>
            <p:cNvSpPr/>
            <p:nvPr/>
          </p:nvSpPr>
          <p:spPr>
            <a:xfrm>
              <a:off x="2494450" y="2195350"/>
              <a:ext cx="2603550" cy="1649525"/>
            </a:xfrm>
            <a:custGeom>
              <a:avLst/>
              <a:gdLst/>
              <a:ahLst/>
              <a:cxnLst/>
              <a:rect l="l" t="t" r="r" b="b"/>
              <a:pathLst>
                <a:path w="104142" h="65981" extrusionOk="0">
                  <a:moveTo>
                    <a:pt x="3036" y="0"/>
                  </a:moveTo>
                  <a:cubicBezTo>
                    <a:pt x="1368" y="0"/>
                    <a:pt x="1" y="1368"/>
                    <a:pt x="1" y="3036"/>
                  </a:cubicBezTo>
                  <a:lnTo>
                    <a:pt x="1" y="65981"/>
                  </a:lnTo>
                  <a:lnTo>
                    <a:pt x="104142" y="65981"/>
                  </a:lnTo>
                  <a:lnTo>
                    <a:pt x="104142" y="3036"/>
                  </a:lnTo>
                  <a:cubicBezTo>
                    <a:pt x="104142" y="1368"/>
                    <a:pt x="102774" y="0"/>
                    <a:pt x="101106" y="0"/>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2"/>
            <p:cNvSpPr/>
            <p:nvPr/>
          </p:nvSpPr>
          <p:spPr>
            <a:xfrm>
              <a:off x="2494450" y="3844850"/>
              <a:ext cx="2603550" cy="230200"/>
            </a:xfrm>
            <a:custGeom>
              <a:avLst/>
              <a:gdLst/>
              <a:ahLst/>
              <a:cxnLst/>
              <a:rect l="l" t="t" r="r" b="b"/>
              <a:pathLst>
                <a:path w="104142" h="9208" extrusionOk="0">
                  <a:moveTo>
                    <a:pt x="1" y="1"/>
                  </a:moveTo>
                  <a:lnTo>
                    <a:pt x="1" y="6172"/>
                  </a:lnTo>
                  <a:cubicBezTo>
                    <a:pt x="1" y="7840"/>
                    <a:pt x="1368" y="9208"/>
                    <a:pt x="3036" y="9208"/>
                  </a:cubicBezTo>
                  <a:lnTo>
                    <a:pt x="101106" y="9208"/>
                  </a:lnTo>
                  <a:cubicBezTo>
                    <a:pt x="102774" y="9208"/>
                    <a:pt x="104142" y="7840"/>
                    <a:pt x="104142" y="6172"/>
                  </a:cubicBezTo>
                  <a:lnTo>
                    <a:pt x="104142" y="1"/>
                  </a:lnTo>
                  <a:close/>
                </a:path>
              </a:pathLst>
            </a:custGeom>
            <a:solidFill>
              <a:srgbClr val="E2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2"/>
            <p:cNvSpPr/>
            <p:nvPr/>
          </p:nvSpPr>
          <p:spPr>
            <a:xfrm>
              <a:off x="3772875" y="3926575"/>
              <a:ext cx="72575" cy="72600"/>
            </a:xfrm>
            <a:custGeom>
              <a:avLst/>
              <a:gdLst/>
              <a:ahLst/>
              <a:cxnLst/>
              <a:rect l="l" t="t" r="r" b="b"/>
              <a:pathLst>
                <a:path w="2903" h="2904" extrusionOk="0">
                  <a:moveTo>
                    <a:pt x="1434" y="1"/>
                  </a:moveTo>
                  <a:cubicBezTo>
                    <a:pt x="634" y="1"/>
                    <a:pt x="0" y="668"/>
                    <a:pt x="0" y="1469"/>
                  </a:cubicBezTo>
                  <a:cubicBezTo>
                    <a:pt x="0" y="2269"/>
                    <a:pt x="634" y="2903"/>
                    <a:pt x="1434" y="2903"/>
                  </a:cubicBezTo>
                  <a:cubicBezTo>
                    <a:pt x="2235" y="2903"/>
                    <a:pt x="2902" y="2269"/>
                    <a:pt x="2902" y="1469"/>
                  </a:cubicBezTo>
                  <a:cubicBezTo>
                    <a:pt x="2902" y="668"/>
                    <a:pt x="2235" y="1"/>
                    <a:pt x="1434" y="1"/>
                  </a:cubicBezTo>
                  <a:close/>
                </a:path>
              </a:pathLst>
            </a:custGeom>
            <a:solidFill>
              <a:srgbClr val="C0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937" y="964365"/>
            <a:ext cx="3509106" cy="233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23928" y="4299942"/>
            <a:ext cx="4896544" cy="954107"/>
          </a:xfrm>
          <a:prstGeom prst="rect">
            <a:avLst/>
          </a:prstGeom>
          <a:noFill/>
        </p:spPr>
        <p:txBody>
          <a:bodyPr wrap="square" rtlCol="0">
            <a:spAutoFit/>
          </a:bodyPr>
          <a:lstStyle/>
          <a:p>
            <a:r>
              <a:rPr lang="en-US" dirty="0"/>
              <a:t>Can you find the connections between the first session and the seven steps of ECO Schools?</a:t>
            </a:r>
          </a:p>
          <a:p>
            <a:r>
              <a:rPr lang="en-US" dirty="0">
                <a:hlinkClick r:id="rId4"/>
              </a:rPr>
              <a:t>https://www.ecoschools.global/seven-steps-methodology</a:t>
            </a:r>
            <a:endParaRPr lang="en-US" dirty="0"/>
          </a:p>
          <a:p>
            <a:endParaRPr lang="el-GR" dirty="0"/>
          </a:p>
        </p:txBody>
      </p:sp>
      <p:pic>
        <p:nvPicPr>
          <p:cNvPr id="3" name="Picture 2" descr="A diagram of steps to a book&#10;&#10;Description automatically generated">
            <a:extLst>
              <a:ext uri="{FF2B5EF4-FFF2-40B4-BE49-F238E27FC236}">
                <a16:creationId xmlns:a16="http://schemas.microsoft.com/office/drawing/2014/main" id="{456C9F7D-9534-75DE-F0C8-8C7FCA2C5B52}"/>
              </a:ext>
            </a:extLst>
          </p:cNvPr>
          <p:cNvPicPr>
            <a:picLocks noChangeAspect="1"/>
          </p:cNvPicPr>
          <p:nvPr/>
        </p:nvPicPr>
        <p:blipFill>
          <a:blip r:embed="rId5"/>
          <a:stretch>
            <a:fillRect/>
          </a:stretch>
        </p:blipFill>
        <p:spPr>
          <a:xfrm>
            <a:off x="361950" y="495551"/>
            <a:ext cx="3848100" cy="37433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9552" y="483518"/>
            <a:ext cx="7863282" cy="1066800"/>
          </a:xfrm>
        </p:spPr>
        <p:txBody>
          <a:bodyPr/>
          <a:lstStyle/>
          <a:p>
            <a:pPr lvl="0">
              <a:buFont typeface="Arial" pitchFamily="34" charset="0"/>
              <a:buChar char="•"/>
            </a:pPr>
            <a:r>
              <a:rPr lang="en-US" dirty="0"/>
              <a:t>How can we disseminate the results of our research on </a:t>
            </a:r>
            <a:r>
              <a:rPr lang="en-US" dirty="0" err="1"/>
              <a:t>bioeconomy</a:t>
            </a:r>
            <a:r>
              <a:rPr lang="en-US" dirty="0"/>
              <a:t>?</a:t>
            </a:r>
          </a:p>
          <a:p>
            <a:pPr lvl="0">
              <a:buFont typeface="Arial" pitchFamily="34" charset="0"/>
              <a:buChar char="•"/>
            </a:pPr>
            <a:r>
              <a:rPr lang="en-US" dirty="0"/>
              <a:t>Should we use the videos we created?</a:t>
            </a:r>
          </a:p>
          <a:p>
            <a:pPr lvl="0">
              <a:buFont typeface="Arial" pitchFamily="34" charset="0"/>
              <a:buChar char="•"/>
            </a:pPr>
            <a:r>
              <a:rPr lang="en-US" dirty="0"/>
              <a:t>How can we take action at school?</a:t>
            </a:r>
          </a:p>
          <a:p>
            <a:pPr lvl="0">
              <a:buFont typeface="Arial" pitchFamily="34" charset="0"/>
              <a:buChar char="•"/>
            </a:pPr>
            <a:r>
              <a:rPr lang="en-US" dirty="0"/>
              <a:t>Let’s vote on the best ideas and delegate roles and responsibilities.</a:t>
            </a:r>
            <a:endParaRPr lang="el-GR" dirty="0"/>
          </a:p>
          <a:p>
            <a:endParaRPr lang="el-GR" dirty="0"/>
          </a:p>
        </p:txBody>
      </p:sp>
      <p:sp>
        <p:nvSpPr>
          <p:cNvPr id="3" name="Title 2"/>
          <p:cNvSpPr>
            <a:spLocks noGrp="1"/>
          </p:cNvSpPr>
          <p:nvPr>
            <p:ph type="title"/>
          </p:nvPr>
        </p:nvSpPr>
        <p:spPr>
          <a:xfrm>
            <a:off x="2627784" y="123478"/>
            <a:ext cx="4021500" cy="432048"/>
          </a:xfrm>
        </p:spPr>
        <p:txBody>
          <a:bodyPr/>
          <a:lstStyle/>
          <a:p>
            <a:r>
              <a:rPr lang="en-US" dirty="0"/>
              <a:t>Brainstorm</a:t>
            </a:r>
            <a:endParaRPr lang="el-GR" dirty="0"/>
          </a:p>
        </p:txBody>
      </p:sp>
      <p:sp>
        <p:nvSpPr>
          <p:cNvPr id="4" name="Subtitle 1"/>
          <p:cNvSpPr txBox="1">
            <a:spLocks/>
          </p:cNvSpPr>
          <p:nvPr/>
        </p:nvSpPr>
        <p:spPr>
          <a:xfrm>
            <a:off x="4649715" y="3357056"/>
            <a:ext cx="4176464" cy="1368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en-US" dirty="0" err="1"/>
              <a:t>e.g</a:t>
            </a:r>
            <a:r>
              <a:rPr lang="en-US" dirty="0"/>
              <a:t> We can make a presentation with the results and our “</a:t>
            </a:r>
            <a:r>
              <a:rPr lang="en-US" dirty="0" err="1"/>
              <a:t>chatterpix</a:t>
            </a:r>
            <a:r>
              <a:rPr lang="en-US" dirty="0"/>
              <a:t>” videos and present it to the whole school community (classmates, teachers, parents) to celebrate the world Environmental Day.</a:t>
            </a:r>
            <a:endParaRPr lang="el-GR" dirty="0"/>
          </a:p>
        </p:txBody>
      </p:sp>
      <p:sp>
        <p:nvSpPr>
          <p:cNvPr id="5" name="Subtitle 1"/>
          <p:cNvSpPr txBox="1">
            <a:spLocks/>
          </p:cNvSpPr>
          <p:nvPr/>
        </p:nvSpPr>
        <p:spPr>
          <a:xfrm>
            <a:off x="4759136" y="2066657"/>
            <a:ext cx="4392488" cy="1368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en-US" dirty="0" err="1"/>
              <a:t>e.g</a:t>
            </a:r>
            <a:r>
              <a:rPr lang="en-US" dirty="0"/>
              <a:t> We can create a board game with questions from the :What is </a:t>
            </a:r>
            <a:r>
              <a:rPr lang="en-US" dirty="0" err="1"/>
              <a:t>Bioeconomy</a:t>
            </a:r>
            <a:r>
              <a:rPr lang="en-US" dirty="0"/>
              <a:t>?” book and find pawns from natural material they can collect rom the nearby forest.</a:t>
            </a:r>
            <a:endParaRPr lang="el-GR" dirty="0"/>
          </a:p>
        </p:txBody>
      </p:sp>
      <p:pic>
        <p:nvPicPr>
          <p:cNvPr id="9" name="Picture 8" descr="A diagram of steps to a book&#10;&#10;Description automatically generated">
            <a:extLst>
              <a:ext uri="{FF2B5EF4-FFF2-40B4-BE49-F238E27FC236}">
                <a16:creationId xmlns:a16="http://schemas.microsoft.com/office/drawing/2014/main" id="{DD0031D8-3C41-FAA1-9A42-2B8D59EB31A4}"/>
              </a:ext>
            </a:extLst>
          </p:cNvPr>
          <p:cNvPicPr>
            <a:picLocks noChangeAspect="1"/>
          </p:cNvPicPr>
          <p:nvPr/>
        </p:nvPicPr>
        <p:blipFill>
          <a:blip r:embed="rId3"/>
          <a:stretch>
            <a:fillRect/>
          </a:stretch>
        </p:blipFill>
        <p:spPr>
          <a:xfrm>
            <a:off x="152867" y="1612231"/>
            <a:ext cx="4687372" cy="3362826"/>
          </a:xfrm>
          <a:prstGeom prst="rect">
            <a:avLst/>
          </a:prstGeom>
        </p:spPr>
      </p:pic>
      <p:sp>
        <p:nvSpPr>
          <p:cNvPr id="6" name="TextBox 5">
            <a:extLst>
              <a:ext uri="{FF2B5EF4-FFF2-40B4-BE49-F238E27FC236}">
                <a16:creationId xmlns:a16="http://schemas.microsoft.com/office/drawing/2014/main" id="{F19B329A-9BE5-34FB-E83C-59D6B1E94B4C}"/>
              </a:ext>
            </a:extLst>
          </p:cNvPr>
          <p:cNvSpPr txBox="1"/>
          <p:nvPr/>
        </p:nvSpPr>
        <p:spPr>
          <a:xfrm>
            <a:off x="251520" y="3291830"/>
            <a:ext cx="1008112" cy="954107"/>
          </a:xfrm>
          <a:prstGeom prst="rect">
            <a:avLst/>
          </a:prstGeom>
          <a:noFill/>
        </p:spPr>
        <p:txBody>
          <a:bodyPr wrap="square" rtlCol="0">
            <a:spAutoFit/>
          </a:bodyPr>
          <a:lstStyle/>
          <a:p>
            <a:r>
              <a:rPr lang="en-US" sz="700" dirty="0"/>
              <a:t>Ideas:</a:t>
            </a:r>
          </a:p>
          <a:p>
            <a:r>
              <a:rPr lang="en-US" sz="700" dirty="0"/>
              <a:t>1. Write a song on bioeconomy</a:t>
            </a:r>
          </a:p>
          <a:p>
            <a:r>
              <a:rPr lang="en-US" sz="700" dirty="0"/>
              <a:t>2. Create an acronym and make a fun poster/collage </a:t>
            </a:r>
          </a:p>
          <a:p>
            <a:endParaRPr lang="el-GR" dirty="0"/>
          </a:p>
        </p:txBody>
      </p:sp>
      <p:sp>
        <p:nvSpPr>
          <p:cNvPr id="7" name="TextBox 6">
            <a:extLst>
              <a:ext uri="{FF2B5EF4-FFF2-40B4-BE49-F238E27FC236}">
                <a16:creationId xmlns:a16="http://schemas.microsoft.com/office/drawing/2014/main" id="{E62CC9EA-D4B0-4A8F-BE81-5EF13F282131}"/>
              </a:ext>
            </a:extLst>
          </p:cNvPr>
          <p:cNvSpPr txBox="1"/>
          <p:nvPr/>
        </p:nvSpPr>
        <p:spPr>
          <a:xfrm>
            <a:off x="1437359" y="3795886"/>
            <a:ext cx="1008112" cy="1061829"/>
          </a:xfrm>
          <a:prstGeom prst="rect">
            <a:avLst/>
          </a:prstGeom>
          <a:noFill/>
        </p:spPr>
        <p:txBody>
          <a:bodyPr wrap="square" rtlCol="0">
            <a:spAutoFit/>
          </a:bodyPr>
          <a:lstStyle/>
          <a:p>
            <a:r>
              <a:rPr lang="en-US" sz="700" dirty="0"/>
              <a:t>Ideas:</a:t>
            </a:r>
          </a:p>
          <a:p>
            <a:r>
              <a:rPr lang="en-US" sz="700" dirty="0"/>
              <a:t>1. Make a presentation with the </a:t>
            </a:r>
            <a:r>
              <a:rPr lang="en-US" sz="700" dirty="0" err="1"/>
              <a:t>Chatterpix</a:t>
            </a:r>
            <a:r>
              <a:rPr lang="en-US" sz="700" dirty="0"/>
              <a:t> images</a:t>
            </a:r>
          </a:p>
          <a:p>
            <a:r>
              <a:rPr lang="en-US" sz="700" dirty="0"/>
              <a:t>2. </a:t>
            </a:r>
            <a:r>
              <a:rPr lang="en-US" sz="700" dirty="0" err="1"/>
              <a:t>Organise</a:t>
            </a:r>
            <a:r>
              <a:rPr lang="en-US" sz="700" dirty="0"/>
              <a:t> a school theatrical play with the biobased products being the characters</a:t>
            </a:r>
            <a:endParaRPr lang="el-GR" sz="700" dirty="0"/>
          </a:p>
        </p:txBody>
      </p:sp>
    </p:spTree>
    <p:extLst>
      <p:ext uri="{BB962C8B-B14F-4D97-AF65-F5344CB8AC3E}">
        <p14:creationId xmlns:p14="http://schemas.microsoft.com/office/powerpoint/2010/main" val="2294233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6" name="Google Shape;826;p46"/>
          <p:cNvSpPr txBox="1">
            <a:spLocks noGrp="1"/>
          </p:cNvSpPr>
          <p:nvPr>
            <p:ph type="title"/>
          </p:nvPr>
        </p:nvSpPr>
        <p:spPr>
          <a:xfrm>
            <a:off x="722550" y="362097"/>
            <a:ext cx="7698900" cy="478800"/>
          </a:xfrm>
          <a:prstGeom prst="rect">
            <a:avLst/>
          </a:prstGeom>
        </p:spPr>
        <p:txBody>
          <a:bodyPr spcFirstLastPara="1" wrap="square" lIns="91425" tIns="91425" rIns="91425" bIns="91425" anchor="t" anchorCtr="0">
            <a:noAutofit/>
          </a:bodyPr>
          <a:lstStyle/>
          <a:p>
            <a:pPr lvl="0"/>
            <a:r>
              <a:rPr lang="en-US" dirty="0"/>
              <a:t>Examples of Eco - Code on </a:t>
            </a:r>
            <a:r>
              <a:rPr lang="en-US" dirty="0" err="1"/>
              <a:t>Bioeconomy</a:t>
            </a:r>
            <a:endParaRPr dirty="0"/>
          </a:p>
        </p:txBody>
      </p:sp>
      <p:sp>
        <p:nvSpPr>
          <p:cNvPr id="827" name="Google Shape;827;p46"/>
          <p:cNvSpPr txBox="1">
            <a:spLocks noGrp="1"/>
          </p:cNvSpPr>
          <p:nvPr>
            <p:ph type="subTitle" idx="3"/>
          </p:nvPr>
        </p:nvSpPr>
        <p:spPr>
          <a:xfrm>
            <a:off x="3347864" y="3629200"/>
            <a:ext cx="2736304" cy="670742"/>
          </a:xfrm>
          <a:prstGeom prst="rect">
            <a:avLst/>
          </a:prstGeom>
        </p:spPr>
        <p:txBody>
          <a:bodyPr spcFirstLastPara="1" wrap="square" lIns="91425" tIns="91425" rIns="91425" bIns="91425" anchor="t" anchorCtr="0">
            <a:noAutofit/>
          </a:bodyPr>
          <a:lstStyle/>
          <a:p>
            <a:pPr algn="l"/>
            <a:r>
              <a:rPr lang="en-US" sz="1200" dirty="0"/>
              <a:t>We can use an acronym of </a:t>
            </a:r>
            <a:r>
              <a:rPr lang="en-US" sz="1200" dirty="0" err="1"/>
              <a:t>Bioeconomy</a:t>
            </a:r>
            <a:r>
              <a:rPr lang="en-US" sz="1200" dirty="0"/>
              <a:t> at school to .</a:t>
            </a:r>
            <a:endParaRPr lang="el-GR" sz="1200" dirty="0"/>
          </a:p>
          <a:p>
            <a:pPr marL="0" lvl="0" indent="0" algn="l" rtl="0">
              <a:spcBef>
                <a:spcPts val="0"/>
              </a:spcBef>
              <a:spcAft>
                <a:spcPts val="0"/>
              </a:spcAft>
              <a:buNone/>
            </a:pPr>
            <a:endParaRPr sz="1200" dirty="0"/>
          </a:p>
        </p:txBody>
      </p:sp>
      <p:cxnSp>
        <p:nvCxnSpPr>
          <p:cNvPr id="830" name="Google Shape;830;p46"/>
          <p:cNvCxnSpPr/>
          <p:nvPr/>
        </p:nvCxnSpPr>
        <p:spPr>
          <a:xfrm rot="10800000" flipH="1">
            <a:off x="724200" y="964650"/>
            <a:ext cx="7695600" cy="8100"/>
          </a:xfrm>
          <a:prstGeom prst="straightConnector1">
            <a:avLst/>
          </a:prstGeom>
          <a:noFill/>
          <a:ln w="9525" cap="flat" cmpd="sng">
            <a:solidFill>
              <a:schemeClr val="accent1"/>
            </a:solidFill>
            <a:prstDash val="solid"/>
            <a:round/>
            <a:headEnd type="oval" w="med" len="med"/>
            <a:tailEnd type="oval" w="med" len="med"/>
          </a:ln>
        </p:spPr>
      </p:cxnSp>
      <p:sp>
        <p:nvSpPr>
          <p:cNvPr id="834" name="Google Shape;834;p46"/>
          <p:cNvSpPr txBox="1">
            <a:spLocks noGrp="1"/>
          </p:cNvSpPr>
          <p:nvPr>
            <p:ph type="ctrTitle" idx="4"/>
          </p:nvPr>
        </p:nvSpPr>
        <p:spPr>
          <a:xfrm>
            <a:off x="3524550" y="3237892"/>
            <a:ext cx="2094900"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Acronym</a:t>
            </a:r>
            <a:endParaRPr dirty="0"/>
          </a:p>
        </p:txBody>
      </p:sp>
      <p:sp>
        <p:nvSpPr>
          <p:cNvPr id="835" name="Google Shape;835;p46"/>
          <p:cNvSpPr txBox="1">
            <a:spLocks noGrp="1"/>
          </p:cNvSpPr>
          <p:nvPr>
            <p:ph type="ctrTitle" idx="6"/>
          </p:nvPr>
        </p:nvSpPr>
        <p:spPr>
          <a:xfrm>
            <a:off x="6372200" y="2952507"/>
            <a:ext cx="2117400"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Song / P</a:t>
            </a:r>
            <a:r>
              <a:rPr lang="en-US" dirty="0"/>
              <a:t>o</a:t>
            </a:r>
            <a:r>
              <a:rPr lang="en" dirty="0"/>
              <a:t>em</a:t>
            </a:r>
            <a:endParaRPr dirty="0"/>
          </a:p>
        </p:txBody>
      </p:sp>
      <p:sp>
        <p:nvSpPr>
          <p:cNvPr id="16" name="Subtitle 1"/>
          <p:cNvSpPr txBox="1">
            <a:spLocks/>
          </p:cNvSpPr>
          <p:nvPr/>
        </p:nvSpPr>
        <p:spPr>
          <a:xfrm>
            <a:off x="107504" y="3435846"/>
            <a:ext cx="3384376" cy="8640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pPr algn="l"/>
            <a:r>
              <a:rPr lang="en-US" sz="1100" dirty="0"/>
              <a:t>We can create a poster and put it on the bulletin board at the school entrance.</a:t>
            </a:r>
            <a:endParaRPr lang="el-GR" sz="1100" dirty="0"/>
          </a:p>
        </p:txBody>
      </p:sp>
      <p:sp>
        <p:nvSpPr>
          <p:cNvPr id="2" name="Subtitle 1"/>
          <p:cNvSpPr>
            <a:spLocks noGrp="1"/>
          </p:cNvSpPr>
          <p:nvPr>
            <p:ph type="subTitle" idx="1"/>
          </p:nvPr>
        </p:nvSpPr>
        <p:spPr>
          <a:xfrm>
            <a:off x="739456" y="3003798"/>
            <a:ext cx="2094900" cy="519934"/>
          </a:xfrm>
        </p:spPr>
        <p:txBody>
          <a:bodyPr/>
          <a:lstStyle/>
          <a:p>
            <a:r>
              <a:rPr lang="en-US" b="1" dirty="0"/>
              <a:t>Poster</a:t>
            </a:r>
            <a:endParaRPr lang="el-GR" b="1" dirty="0"/>
          </a:p>
        </p:txBody>
      </p:sp>
      <p:sp>
        <p:nvSpPr>
          <p:cNvPr id="19" name="Subtitle 1"/>
          <p:cNvSpPr txBox="1">
            <a:spLocks/>
          </p:cNvSpPr>
          <p:nvPr/>
        </p:nvSpPr>
        <p:spPr>
          <a:xfrm>
            <a:off x="6084168" y="3677671"/>
            <a:ext cx="2534690" cy="106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Montserrat"/>
              <a:buNone/>
              <a:defRPr sz="1400" b="0" i="0" u="none" strike="noStrike" cap="none">
                <a:solidFill>
                  <a:schemeClr val="accent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accent1"/>
              </a:buClr>
              <a:buSzPts val="1000"/>
              <a:buFont typeface="Montserrat"/>
              <a:buNone/>
              <a:defRPr sz="1000" b="0" i="0" u="none" strike="noStrike" cap="none">
                <a:solidFill>
                  <a:schemeClr val="accent1"/>
                </a:solidFill>
                <a:latin typeface="Montserrat"/>
                <a:ea typeface="Montserrat"/>
                <a:cs typeface="Montserrat"/>
                <a:sym typeface="Montserrat"/>
              </a:defRPr>
            </a:lvl9pPr>
          </a:lstStyle>
          <a:p>
            <a:r>
              <a:rPr lang="en-US" dirty="0"/>
              <a:t>We can write a song / add or change verses of a song with a familiar tune</a:t>
            </a:r>
            <a:endParaRPr lang="el-GR" dirty="0"/>
          </a:p>
        </p:txBody>
      </p:sp>
      <p:pic>
        <p:nvPicPr>
          <p:cNvPr id="1026" name="Picture 2" descr="C:\Users\SIV\Desktop\Marianthi\SCHOOL\Athens College\Clubs\Environmental Club\2023-2024\Bio Beo Germany - eTwinning\POSTER.SUSTAINABLE FUTURE.jpe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88566" y="1275606"/>
            <a:ext cx="2337455" cy="1753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35896" y="1419622"/>
            <a:ext cx="2088232" cy="161582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a:t>BIOECONOMY</a:t>
            </a:r>
            <a:r>
              <a:rPr lang="en-US" sz="900" dirty="0"/>
              <a:t>: </a:t>
            </a:r>
          </a:p>
          <a:p>
            <a:r>
              <a:rPr lang="en-US" sz="900" dirty="0"/>
              <a:t>B – Biodegradable</a:t>
            </a:r>
          </a:p>
          <a:p>
            <a:r>
              <a:rPr lang="en-US" sz="900" dirty="0"/>
              <a:t>I - Innovation </a:t>
            </a:r>
          </a:p>
          <a:p>
            <a:r>
              <a:rPr lang="en-US" sz="900" dirty="0"/>
              <a:t>O – Organic</a:t>
            </a:r>
          </a:p>
          <a:p>
            <a:r>
              <a:rPr lang="en-US" sz="900" b="1" dirty="0">
                <a:solidFill>
                  <a:schemeClr val="accent5">
                    <a:lumMod val="50000"/>
                  </a:schemeClr>
                </a:solidFill>
              </a:rPr>
              <a:t>E - Environmental </a:t>
            </a:r>
          </a:p>
          <a:p>
            <a:r>
              <a:rPr lang="en-US" sz="900" b="1" dirty="0">
                <a:solidFill>
                  <a:schemeClr val="accent5">
                    <a:lumMod val="50000"/>
                  </a:schemeClr>
                </a:solidFill>
              </a:rPr>
              <a:t>C - Conservation </a:t>
            </a:r>
          </a:p>
          <a:p>
            <a:r>
              <a:rPr lang="en-US" sz="900" b="1" dirty="0">
                <a:solidFill>
                  <a:schemeClr val="accent5">
                    <a:lumMod val="50000"/>
                  </a:schemeClr>
                </a:solidFill>
              </a:rPr>
              <a:t>O - Opportunity</a:t>
            </a:r>
            <a:r>
              <a:rPr lang="en-US" sz="900" dirty="0"/>
              <a:t> </a:t>
            </a:r>
          </a:p>
          <a:p>
            <a:r>
              <a:rPr lang="en-US" sz="900" dirty="0"/>
              <a:t>N - Natural </a:t>
            </a:r>
          </a:p>
          <a:p>
            <a:r>
              <a:rPr lang="en-US" sz="900" dirty="0"/>
              <a:t>O - Optimization </a:t>
            </a:r>
          </a:p>
          <a:p>
            <a:r>
              <a:rPr lang="en-US" sz="900" dirty="0"/>
              <a:t>M - Management </a:t>
            </a:r>
          </a:p>
          <a:p>
            <a:r>
              <a:rPr lang="en-US" sz="900" dirty="0"/>
              <a:t>Y - Yield</a:t>
            </a:r>
            <a:endParaRPr lang="el-GR" sz="900" dirty="0"/>
          </a:p>
        </p:txBody>
      </p:sp>
      <p:sp>
        <p:nvSpPr>
          <p:cNvPr id="4" name="TextBox 3"/>
          <p:cNvSpPr txBox="1"/>
          <p:nvPr/>
        </p:nvSpPr>
        <p:spPr>
          <a:xfrm>
            <a:off x="6228184" y="1491630"/>
            <a:ext cx="2232248" cy="307777"/>
          </a:xfrm>
          <a:prstGeom prst="rect">
            <a:avLst/>
          </a:prstGeom>
          <a:noFill/>
        </p:spPr>
        <p:txBody>
          <a:bodyPr wrap="square" rtlCol="0">
            <a:spAutoFit/>
          </a:bodyPr>
          <a:lstStyle/>
          <a:p>
            <a:endParaRPr lang="el-GR" dirty="0"/>
          </a:p>
        </p:txBody>
      </p:sp>
      <p:sp>
        <p:nvSpPr>
          <p:cNvPr id="20" name="Google Shape;504;p46"/>
          <p:cNvSpPr txBox="1">
            <a:spLocks noGrp="1"/>
          </p:cNvSpPr>
          <p:nvPr>
            <p:ph type="subTitle" idx="1"/>
          </p:nvPr>
        </p:nvSpPr>
        <p:spPr>
          <a:xfrm>
            <a:off x="6228184" y="1504716"/>
            <a:ext cx="2736304" cy="142707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100" b="1" dirty="0" err="1">
                <a:latin typeface="Century Gothic" pitchFamily="34" charset="0"/>
              </a:rPr>
              <a:t>Bioeconomy</a:t>
            </a:r>
            <a:r>
              <a:rPr lang="en-US" sz="1100" b="1" dirty="0">
                <a:latin typeface="Century Gothic" pitchFamily="34" charset="0"/>
              </a:rPr>
              <a:t> is cool!</a:t>
            </a:r>
          </a:p>
          <a:p>
            <a:pPr marL="0" lvl="0" indent="0" algn="l" rtl="0">
              <a:spcBef>
                <a:spcPts val="0"/>
              </a:spcBef>
              <a:spcAft>
                <a:spcPts val="0"/>
              </a:spcAft>
              <a:buNone/>
            </a:pPr>
            <a:r>
              <a:rPr lang="en-US" sz="1100" b="1" dirty="0">
                <a:latin typeface="Century Gothic" pitchFamily="34" charset="0"/>
              </a:rPr>
              <a:t>It’s an amazing tool</a:t>
            </a:r>
          </a:p>
          <a:p>
            <a:pPr marL="0" lvl="0" indent="0" algn="l" rtl="0">
              <a:spcBef>
                <a:spcPts val="0"/>
              </a:spcBef>
              <a:spcAft>
                <a:spcPts val="0"/>
              </a:spcAft>
              <a:buNone/>
            </a:pPr>
            <a:r>
              <a:rPr lang="en-US" sz="1100" b="1" dirty="0">
                <a:latin typeface="Century Gothic" pitchFamily="34" charset="0"/>
              </a:rPr>
              <a:t>To fight the climate change</a:t>
            </a:r>
          </a:p>
          <a:p>
            <a:pPr marL="0" lvl="0" indent="0" algn="l" rtl="0">
              <a:spcBef>
                <a:spcPts val="0"/>
              </a:spcBef>
              <a:spcAft>
                <a:spcPts val="0"/>
              </a:spcAft>
              <a:buNone/>
            </a:pPr>
            <a:r>
              <a:rPr lang="en-US" sz="1100" b="1" dirty="0">
                <a:latin typeface="Century Gothic" pitchFamily="34" charset="0"/>
              </a:rPr>
              <a:t>And have our planet on stage.</a:t>
            </a:r>
          </a:p>
          <a:p>
            <a:pPr marL="0" lvl="0" indent="0" algn="l" rtl="0">
              <a:spcBef>
                <a:spcPts val="0"/>
              </a:spcBef>
              <a:spcAft>
                <a:spcPts val="0"/>
              </a:spcAft>
              <a:buNone/>
            </a:pPr>
            <a:endParaRPr lang="en-US" sz="1100" b="1" dirty="0">
              <a:latin typeface="Century Gothic" pitchFamily="34" charset="0"/>
            </a:endParaRPr>
          </a:p>
          <a:p>
            <a:pPr marL="0" lvl="0" indent="0" algn="l" rtl="0">
              <a:spcBef>
                <a:spcPts val="0"/>
              </a:spcBef>
              <a:spcAft>
                <a:spcPts val="0"/>
              </a:spcAft>
              <a:buNone/>
            </a:pPr>
            <a:r>
              <a:rPr lang="en-US" sz="1100" i="1" dirty="0" err="1">
                <a:latin typeface="Century Gothic" pitchFamily="34" charset="0"/>
              </a:rPr>
              <a:t>Nikiforos</a:t>
            </a:r>
            <a:r>
              <a:rPr lang="en-US" sz="1100" i="1" dirty="0">
                <a:latin typeface="Century Gothic" pitchFamily="34" charset="0"/>
              </a:rPr>
              <a:t> </a:t>
            </a:r>
            <a:r>
              <a:rPr lang="en-US" sz="1100" i="1" dirty="0" err="1">
                <a:latin typeface="Century Gothic" pitchFamily="34" charset="0"/>
              </a:rPr>
              <a:t>Haskos</a:t>
            </a:r>
            <a:r>
              <a:rPr lang="en-US" sz="1100" i="1">
                <a:latin typeface="Century Gothic" pitchFamily="34" charset="0"/>
              </a:rPr>
              <a:t>, Grade 6 </a:t>
            </a:r>
            <a:r>
              <a:rPr lang="en-US" sz="1100" i="1" dirty="0">
                <a:latin typeface="Century Gothic" pitchFamily="34" charset="0"/>
              </a:rPr>
              <a:t>student at</a:t>
            </a:r>
          </a:p>
          <a:p>
            <a:pPr marL="0" lvl="0" indent="0" algn="l" rtl="0">
              <a:spcBef>
                <a:spcPts val="0"/>
              </a:spcBef>
              <a:spcAft>
                <a:spcPts val="0"/>
              </a:spcAft>
              <a:buNone/>
            </a:pPr>
            <a:r>
              <a:rPr lang="en-US" sz="1100" i="1" dirty="0">
                <a:latin typeface="Century Gothic" pitchFamily="34" charset="0"/>
              </a:rPr>
              <a:t>Athens College Elementary school</a:t>
            </a:r>
            <a:endParaRPr sz="1100" i="1" dirty="0">
              <a:latin typeface="Century Gothic"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AND REFLECTION</a:t>
            </a:r>
            <a:endParaRPr lang="el-GR" dirty="0"/>
          </a:p>
        </p:txBody>
      </p:sp>
      <p:sp>
        <p:nvSpPr>
          <p:cNvPr id="4" name="Title 3"/>
          <p:cNvSpPr>
            <a:spLocks noGrp="1"/>
          </p:cNvSpPr>
          <p:nvPr>
            <p:ph type="ctrTitle" idx="2"/>
          </p:nvPr>
        </p:nvSpPr>
        <p:spPr>
          <a:xfrm>
            <a:off x="3275856" y="987574"/>
            <a:ext cx="2454940" cy="982856"/>
          </a:xfrm>
        </p:spPr>
        <p:txBody>
          <a:bodyPr/>
          <a:lstStyle/>
          <a:p>
            <a:r>
              <a:rPr lang="en-US" sz="1400" b="1" dirty="0">
                <a:latin typeface="Arial"/>
                <a:cs typeface="Arial"/>
              </a:rPr>
              <a:t>The students reflect on what they learnt and  fill in the last part of the KWL chart</a:t>
            </a:r>
            <a:endParaRPr lang="el-GR" sz="1400" b="1" dirty="0">
              <a:latin typeface="Arial"/>
              <a:cs typeface="Arial"/>
            </a:endParaRPr>
          </a:p>
        </p:txBody>
      </p:sp>
      <p:sp>
        <p:nvSpPr>
          <p:cNvPr id="5" name="Subtitle 4"/>
          <p:cNvSpPr>
            <a:spLocks noGrp="1"/>
          </p:cNvSpPr>
          <p:nvPr>
            <p:ph type="subTitle" idx="3"/>
          </p:nvPr>
        </p:nvSpPr>
        <p:spPr>
          <a:xfrm>
            <a:off x="611560" y="1976012"/>
            <a:ext cx="2232248" cy="2339175"/>
          </a:xfrm>
        </p:spPr>
        <p:txBody>
          <a:bodyPr/>
          <a:lstStyle/>
          <a:p>
            <a:r>
              <a:rPr lang="en-US" dirty="0"/>
              <a:t>. </a:t>
            </a:r>
            <a:r>
              <a:rPr lang="en-US" dirty="0">
                <a:hlinkClick r:id="rId3"/>
              </a:rPr>
              <a:t>https://wordwall.net/resource/71151472</a:t>
            </a:r>
            <a:endParaRPr lang="en-US" dirty="0"/>
          </a:p>
          <a:p>
            <a:endParaRPr lang="en-US" dirty="0"/>
          </a:p>
          <a:p>
            <a:r>
              <a:rPr lang="en-US" dirty="0"/>
              <a:t>https://create.kahoot.it/details/5d109e00-bfd8-42ff-8f04-71da275f0750</a:t>
            </a:r>
          </a:p>
          <a:p>
            <a:endParaRPr lang="el-GR" dirty="0"/>
          </a:p>
        </p:txBody>
      </p:sp>
      <p:sp>
        <p:nvSpPr>
          <p:cNvPr id="6" name="Title 5"/>
          <p:cNvSpPr>
            <a:spLocks noGrp="1"/>
          </p:cNvSpPr>
          <p:nvPr>
            <p:ph type="ctrTitle" idx="4"/>
          </p:nvPr>
        </p:nvSpPr>
        <p:spPr>
          <a:xfrm>
            <a:off x="539552" y="1347614"/>
            <a:ext cx="2448272" cy="467700"/>
          </a:xfrm>
        </p:spPr>
        <p:txBody>
          <a:bodyPr/>
          <a:lstStyle/>
          <a:p>
            <a:r>
              <a:rPr lang="en-US" sz="1400" b="1" dirty="0">
                <a:latin typeface="Arial" pitchFamily="34" charset="0"/>
                <a:cs typeface="Arial" pitchFamily="34" charset="0"/>
              </a:rPr>
              <a:t>The students assess their knowledge through the interactive games</a:t>
            </a:r>
            <a:endParaRPr lang="el-GR" sz="1400" b="1" dirty="0">
              <a:latin typeface="Arial" pitchFamily="34" charset="0"/>
              <a:cs typeface="Arial" pitchFamily="34" charset="0"/>
            </a:endParaRPr>
          </a:p>
        </p:txBody>
      </p:sp>
      <p:sp>
        <p:nvSpPr>
          <p:cNvPr id="8" name="Title 7"/>
          <p:cNvSpPr>
            <a:spLocks noGrp="1"/>
          </p:cNvSpPr>
          <p:nvPr>
            <p:ph type="ctrTitle" idx="6"/>
          </p:nvPr>
        </p:nvSpPr>
        <p:spPr>
          <a:xfrm>
            <a:off x="6372200" y="1808824"/>
            <a:ext cx="2094900" cy="467700"/>
          </a:xfrm>
        </p:spPr>
        <p:txBody>
          <a:bodyPr/>
          <a:lstStyle/>
          <a:p>
            <a:r>
              <a:rPr lang="en-US" sz="1400" b="1" dirty="0">
                <a:latin typeface="Arial"/>
                <a:cs typeface="Arial"/>
              </a:rPr>
              <a:t>The students fill in the EXIT TICKET: Write the most impressive thing you learnt about bioeconomy</a:t>
            </a:r>
            <a:endParaRPr lang="el-GR" sz="1400" b="1" dirty="0">
              <a:latin typeface="Arial"/>
              <a:cs typeface="Arial"/>
            </a:endParaRPr>
          </a:p>
        </p:txBody>
      </p:sp>
      <p:pic>
        <p:nvPicPr>
          <p:cNvPr id="7" name="Picture 6" descr="A white background with black text&#10;&#10;Description automatically generated">
            <a:extLst>
              <a:ext uri="{FF2B5EF4-FFF2-40B4-BE49-F238E27FC236}">
                <a16:creationId xmlns:a16="http://schemas.microsoft.com/office/drawing/2014/main" id="{9C415EBC-06A0-EB6D-1B84-D882C139F6E7}"/>
              </a:ext>
            </a:extLst>
          </p:cNvPr>
          <p:cNvPicPr>
            <a:picLocks noChangeAspect="1"/>
          </p:cNvPicPr>
          <p:nvPr/>
        </p:nvPicPr>
        <p:blipFill>
          <a:blip r:embed="rId4"/>
          <a:srcRect t="13686" r="-42" b="-280"/>
          <a:stretch/>
        </p:blipFill>
        <p:spPr>
          <a:xfrm>
            <a:off x="2933893" y="2562936"/>
            <a:ext cx="3434058" cy="1863115"/>
          </a:xfrm>
          <a:prstGeom prst="rect">
            <a:avLst/>
          </a:prstGeom>
        </p:spPr>
      </p:pic>
      <p:pic>
        <p:nvPicPr>
          <p:cNvPr id="9" name="Picture 8">
            <a:extLst>
              <a:ext uri="{FF2B5EF4-FFF2-40B4-BE49-F238E27FC236}">
                <a16:creationId xmlns:a16="http://schemas.microsoft.com/office/drawing/2014/main" id="{EDB06869-5543-F700-0D8E-EDA98134C6E1}"/>
              </a:ext>
            </a:extLst>
          </p:cNvPr>
          <p:cNvPicPr>
            <a:picLocks noChangeAspect="1"/>
          </p:cNvPicPr>
          <p:nvPr/>
        </p:nvPicPr>
        <p:blipFill>
          <a:blip r:embed="rId5"/>
          <a:stretch>
            <a:fillRect/>
          </a:stretch>
        </p:blipFill>
        <p:spPr>
          <a:xfrm>
            <a:off x="6740475" y="2382253"/>
            <a:ext cx="1720950" cy="2225842"/>
          </a:xfrm>
          <a:prstGeom prst="rect">
            <a:avLst/>
          </a:prstGeom>
        </p:spPr>
      </p:pic>
    </p:spTree>
    <p:extLst>
      <p:ext uri="{BB962C8B-B14F-4D97-AF65-F5344CB8AC3E}">
        <p14:creationId xmlns:p14="http://schemas.microsoft.com/office/powerpoint/2010/main" val="2174510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 – If I were to do the </a:t>
            </a:r>
            <a:r>
              <a:rPr lang="en-US" dirty="0" err="1"/>
              <a:t>Bioeconomy</a:t>
            </a:r>
            <a:r>
              <a:rPr lang="en-US" dirty="0"/>
              <a:t> Project again…</a:t>
            </a:r>
            <a:endParaRPr lang="el-GR" dirty="0"/>
          </a:p>
        </p:txBody>
      </p:sp>
      <p:sp>
        <p:nvSpPr>
          <p:cNvPr id="4" name="Title 3"/>
          <p:cNvSpPr>
            <a:spLocks noGrp="1"/>
          </p:cNvSpPr>
          <p:nvPr>
            <p:ph type="ctrTitle" idx="2"/>
          </p:nvPr>
        </p:nvSpPr>
        <p:spPr>
          <a:xfrm>
            <a:off x="683568" y="1419622"/>
            <a:ext cx="3528392" cy="478800"/>
          </a:xfrm>
        </p:spPr>
        <p:txBody>
          <a:bodyPr/>
          <a:lstStyle/>
          <a:p>
            <a:r>
              <a:rPr lang="en-US" b="1" dirty="0"/>
              <a:t>Reflection for students</a:t>
            </a:r>
            <a:endParaRPr lang="el-GR" b="1" dirty="0"/>
          </a:p>
        </p:txBody>
      </p:sp>
      <p:sp>
        <p:nvSpPr>
          <p:cNvPr id="8" name="Title 7"/>
          <p:cNvSpPr>
            <a:spLocks noGrp="1"/>
          </p:cNvSpPr>
          <p:nvPr>
            <p:ph type="ctrTitle" idx="6"/>
          </p:nvPr>
        </p:nvSpPr>
        <p:spPr>
          <a:xfrm>
            <a:off x="5549458" y="1527986"/>
            <a:ext cx="3312368" cy="467700"/>
          </a:xfrm>
        </p:spPr>
        <p:txBody>
          <a:bodyPr/>
          <a:lstStyle/>
          <a:p>
            <a:r>
              <a:rPr lang="en-US" b="1" dirty="0"/>
              <a:t>Reflection for Teachers</a:t>
            </a:r>
            <a:endParaRPr lang="el-GR" b="1"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155" t="10151" r="29640" b="50188"/>
          <a:stretch/>
        </p:blipFill>
        <p:spPr bwMode="auto">
          <a:xfrm>
            <a:off x="179512" y="1995686"/>
            <a:ext cx="441858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814" t="50160" r="28981" b="7629"/>
          <a:stretch/>
        </p:blipFill>
        <p:spPr bwMode="auto">
          <a:xfrm>
            <a:off x="5004048" y="2067694"/>
            <a:ext cx="3888432" cy="195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408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endParaRPr lang="el-GR" dirty="0"/>
          </a:p>
        </p:txBody>
      </p:sp>
      <p:sp>
        <p:nvSpPr>
          <p:cNvPr id="3" name="Subtitle 2"/>
          <p:cNvSpPr>
            <a:spLocks noGrp="1"/>
          </p:cNvSpPr>
          <p:nvPr>
            <p:ph type="subTitle" idx="1"/>
          </p:nvPr>
        </p:nvSpPr>
        <p:spPr>
          <a:xfrm>
            <a:off x="1115616" y="1059582"/>
            <a:ext cx="3888432" cy="748500"/>
          </a:xfrm>
        </p:spPr>
        <p:txBody>
          <a:bodyPr/>
          <a:lstStyle/>
          <a:p>
            <a:r>
              <a:rPr lang="en-US" dirty="0"/>
              <a:t>1. What is </a:t>
            </a:r>
            <a:r>
              <a:rPr lang="en-US" dirty="0" err="1"/>
              <a:t>Bioeconomy</a:t>
            </a:r>
            <a:r>
              <a:rPr lang="en-US" dirty="0"/>
              <a:t>? Book</a:t>
            </a:r>
            <a:endParaRPr lang="el-GR" dirty="0"/>
          </a:p>
        </p:txBody>
      </p:sp>
      <p:sp>
        <p:nvSpPr>
          <p:cNvPr id="7" name="Subtitle 6"/>
          <p:cNvSpPr>
            <a:spLocks noGrp="1"/>
          </p:cNvSpPr>
          <p:nvPr>
            <p:ph type="subTitle" idx="5"/>
          </p:nvPr>
        </p:nvSpPr>
        <p:spPr>
          <a:xfrm>
            <a:off x="251520" y="1563638"/>
            <a:ext cx="8856984" cy="1348844"/>
          </a:xfrm>
        </p:spPr>
        <p:txBody>
          <a:bodyPr/>
          <a:lstStyle/>
          <a:p>
            <a:pPr algn="l"/>
            <a:r>
              <a:rPr lang="en-US" sz="900" dirty="0">
                <a:hlinkClick r:id="rId2"/>
              </a:rPr>
              <a:t>2. Pictures</a:t>
            </a:r>
          </a:p>
          <a:p>
            <a:pPr algn="l"/>
            <a:r>
              <a:rPr lang="en-US" sz="900" dirty="0">
                <a:hlinkClick r:id="rId2"/>
              </a:rPr>
              <a:t>https://encryptedtbn0.gstatic.com/images?q=tbn:ANd9GcSrt9DMrbEWqSp4WHHU8XxSs5WkkYFRwEMP3g&amp;s</a:t>
            </a:r>
            <a:endParaRPr lang="en-US" sz="900" dirty="0"/>
          </a:p>
          <a:p>
            <a:pPr algn="l"/>
            <a:r>
              <a:rPr lang="en-US" sz="900" dirty="0">
                <a:hlinkClick r:id="rId3"/>
              </a:rPr>
              <a:t>https://encrypted-tbn0.gstatic.com/images?q=tbn:ANd9GcSdUr08fOClEJRdUhPxra0em1LI3NY24WW2QQ&amp;s</a:t>
            </a:r>
            <a:endParaRPr lang="en-US" sz="900" dirty="0"/>
          </a:p>
          <a:p>
            <a:pPr algn="l"/>
            <a:r>
              <a:rPr lang="en-US" sz="900" dirty="0"/>
              <a:t>https://encrypted-tbn0.gstatic.com/images?q=tbn:ANd9GcTStyEZKz0mjyyLwZT68znKA_yB0OPwgCWssQ&amp;s</a:t>
            </a:r>
            <a:endParaRPr lang="el-GR" sz="900" dirty="0"/>
          </a:p>
          <a:p>
            <a:pPr algn="l"/>
            <a:r>
              <a:rPr lang="en-US" sz="900" dirty="0"/>
              <a:t>https://encrypted-tbn0.gstatic.com/images?q=tbn:ANd9GcTStyEZKz0mjyyLwZT68znKA_yB0OPwgCWssQ&amp;s</a:t>
            </a:r>
            <a:endParaRPr lang="el-GR" sz="900" dirty="0"/>
          </a:p>
          <a:p>
            <a:pPr algn="l"/>
            <a:r>
              <a:rPr lang="en-US" sz="900" dirty="0"/>
              <a:t>https://textiletechsource.com/wp-content/uploads/sites/23/2023/07/Adidas-3D-printed-Futurecraft-4DFWD-sole-features-Carbons-new-partially-bio-based-resin.-Courtesy-adidas_ALT.jpg</a:t>
            </a:r>
            <a:endParaRPr lang="el-GR" sz="900" dirty="0"/>
          </a:p>
          <a:p>
            <a:pPr algn="l"/>
            <a:r>
              <a:rPr lang="en-US" sz="900" dirty="0"/>
              <a:t>https://target.scene7.com/is/image/Target/GUEST_7fc009bb-a54f-467f-81fe-881b477c1884?wid=488&amp;hei=488&amp;fmt=pjpeg</a:t>
            </a:r>
            <a:endParaRPr lang="el-GR" sz="900" dirty="0"/>
          </a:p>
          <a:p>
            <a:pPr algn="l"/>
            <a:endParaRPr lang="el-GR" sz="900" dirty="0"/>
          </a:p>
          <a:p>
            <a:endParaRPr lang="el-GR" sz="900" dirty="0"/>
          </a:p>
        </p:txBody>
      </p:sp>
      <p:grpSp>
        <p:nvGrpSpPr>
          <p:cNvPr id="11" name="Google Shape;666;p42"/>
          <p:cNvGrpSpPr/>
          <p:nvPr/>
        </p:nvGrpSpPr>
        <p:grpSpPr>
          <a:xfrm>
            <a:off x="6481307" y="2834480"/>
            <a:ext cx="1995516" cy="1889775"/>
            <a:chOff x="2494450" y="2195350"/>
            <a:chExt cx="2603550" cy="2163225"/>
          </a:xfrm>
          <a:solidFill>
            <a:srgbClr val="3BFF95"/>
          </a:solidFill>
        </p:grpSpPr>
        <p:sp>
          <p:nvSpPr>
            <p:cNvPr id="12" name="Google Shape;667;p42"/>
            <p:cNvSpPr/>
            <p:nvPr/>
          </p:nvSpPr>
          <p:spPr>
            <a:xfrm>
              <a:off x="3414275" y="4037500"/>
              <a:ext cx="774750" cy="282725"/>
            </a:xfrm>
            <a:custGeom>
              <a:avLst/>
              <a:gdLst/>
              <a:ahLst/>
              <a:cxnLst/>
              <a:rect l="l" t="t" r="r" b="b"/>
              <a:pathLst>
                <a:path w="30990" h="11309" extrusionOk="0">
                  <a:moveTo>
                    <a:pt x="4037" y="0"/>
                  </a:moveTo>
                  <a:lnTo>
                    <a:pt x="1" y="11309"/>
                  </a:lnTo>
                  <a:lnTo>
                    <a:pt x="30989" y="11309"/>
                  </a:lnTo>
                  <a:lnTo>
                    <a:pt x="269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42"/>
            <p:cNvSpPr/>
            <p:nvPr/>
          </p:nvSpPr>
          <p:spPr>
            <a:xfrm>
              <a:off x="3475975" y="4037500"/>
              <a:ext cx="650500" cy="109275"/>
            </a:xfrm>
            <a:custGeom>
              <a:avLst/>
              <a:gdLst/>
              <a:ahLst/>
              <a:cxnLst/>
              <a:rect l="l" t="t" r="r" b="b"/>
              <a:pathLst>
                <a:path w="26020" h="4371" extrusionOk="0">
                  <a:moveTo>
                    <a:pt x="1569" y="0"/>
                  </a:moveTo>
                  <a:lnTo>
                    <a:pt x="1" y="4370"/>
                  </a:lnTo>
                  <a:lnTo>
                    <a:pt x="26020" y="4370"/>
                  </a:lnTo>
                  <a:lnTo>
                    <a:pt x="244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42"/>
            <p:cNvSpPr/>
            <p:nvPr/>
          </p:nvSpPr>
          <p:spPr>
            <a:xfrm>
              <a:off x="3335875" y="4286850"/>
              <a:ext cx="931525" cy="71725"/>
            </a:xfrm>
            <a:custGeom>
              <a:avLst/>
              <a:gdLst/>
              <a:ahLst/>
              <a:cxnLst/>
              <a:rect l="l" t="t" r="r" b="b"/>
              <a:pathLst>
                <a:path w="37261" h="2869" extrusionOk="0">
                  <a:moveTo>
                    <a:pt x="1869" y="0"/>
                  </a:moveTo>
                  <a:cubicBezTo>
                    <a:pt x="835" y="0"/>
                    <a:pt x="1" y="834"/>
                    <a:pt x="1" y="1868"/>
                  </a:cubicBezTo>
                  <a:lnTo>
                    <a:pt x="1" y="2869"/>
                  </a:lnTo>
                  <a:lnTo>
                    <a:pt x="37261" y="2869"/>
                  </a:lnTo>
                  <a:lnTo>
                    <a:pt x="37261" y="1868"/>
                  </a:lnTo>
                  <a:cubicBezTo>
                    <a:pt x="37261" y="834"/>
                    <a:pt x="36427" y="0"/>
                    <a:pt x="353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42"/>
            <p:cNvSpPr/>
            <p:nvPr/>
          </p:nvSpPr>
          <p:spPr>
            <a:xfrm>
              <a:off x="2494450" y="2195350"/>
              <a:ext cx="2603550" cy="1649525"/>
            </a:xfrm>
            <a:custGeom>
              <a:avLst/>
              <a:gdLst/>
              <a:ahLst/>
              <a:cxnLst/>
              <a:rect l="l" t="t" r="r" b="b"/>
              <a:pathLst>
                <a:path w="104142" h="65981" extrusionOk="0">
                  <a:moveTo>
                    <a:pt x="3036" y="0"/>
                  </a:moveTo>
                  <a:cubicBezTo>
                    <a:pt x="1368" y="0"/>
                    <a:pt x="1" y="1368"/>
                    <a:pt x="1" y="3036"/>
                  </a:cubicBezTo>
                  <a:lnTo>
                    <a:pt x="1" y="65981"/>
                  </a:lnTo>
                  <a:lnTo>
                    <a:pt x="104142" y="65981"/>
                  </a:lnTo>
                  <a:lnTo>
                    <a:pt x="104142" y="3036"/>
                  </a:lnTo>
                  <a:cubicBezTo>
                    <a:pt x="104142" y="1368"/>
                    <a:pt x="102774" y="0"/>
                    <a:pt x="1011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71;p42"/>
            <p:cNvSpPr/>
            <p:nvPr/>
          </p:nvSpPr>
          <p:spPr>
            <a:xfrm>
              <a:off x="2494450" y="3844850"/>
              <a:ext cx="2603550" cy="230200"/>
            </a:xfrm>
            <a:custGeom>
              <a:avLst/>
              <a:gdLst/>
              <a:ahLst/>
              <a:cxnLst/>
              <a:rect l="l" t="t" r="r" b="b"/>
              <a:pathLst>
                <a:path w="104142" h="9208" extrusionOk="0">
                  <a:moveTo>
                    <a:pt x="1" y="1"/>
                  </a:moveTo>
                  <a:lnTo>
                    <a:pt x="1" y="6172"/>
                  </a:lnTo>
                  <a:cubicBezTo>
                    <a:pt x="1" y="7840"/>
                    <a:pt x="1368" y="9208"/>
                    <a:pt x="3036" y="9208"/>
                  </a:cubicBezTo>
                  <a:lnTo>
                    <a:pt x="101106" y="9208"/>
                  </a:lnTo>
                  <a:cubicBezTo>
                    <a:pt x="102774" y="9208"/>
                    <a:pt x="104142" y="7840"/>
                    <a:pt x="104142" y="6172"/>
                  </a:cubicBezTo>
                  <a:lnTo>
                    <a:pt x="10414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72;p42"/>
            <p:cNvSpPr/>
            <p:nvPr/>
          </p:nvSpPr>
          <p:spPr>
            <a:xfrm>
              <a:off x="3772875" y="3926575"/>
              <a:ext cx="72575" cy="72600"/>
            </a:xfrm>
            <a:custGeom>
              <a:avLst/>
              <a:gdLst/>
              <a:ahLst/>
              <a:cxnLst/>
              <a:rect l="l" t="t" r="r" b="b"/>
              <a:pathLst>
                <a:path w="2903" h="2904" extrusionOk="0">
                  <a:moveTo>
                    <a:pt x="1434" y="1"/>
                  </a:moveTo>
                  <a:cubicBezTo>
                    <a:pt x="634" y="1"/>
                    <a:pt x="0" y="668"/>
                    <a:pt x="0" y="1469"/>
                  </a:cubicBezTo>
                  <a:cubicBezTo>
                    <a:pt x="0" y="2269"/>
                    <a:pt x="634" y="2903"/>
                    <a:pt x="1434" y="2903"/>
                  </a:cubicBezTo>
                  <a:cubicBezTo>
                    <a:pt x="2235" y="2903"/>
                    <a:pt x="2902" y="2269"/>
                    <a:pt x="2902" y="1469"/>
                  </a:cubicBezTo>
                  <a:cubicBezTo>
                    <a:pt x="2902" y="668"/>
                    <a:pt x="2235" y="1"/>
                    <a:pt x="14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749" y="2931790"/>
            <a:ext cx="1814241" cy="109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650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47"/>
          <p:cNvSpPr txBox="1">
            <a:spLocks noGrp="1"/>
          </p:cNvSpPr>
          <p:nvPr>
            <p:ph type="title"/>
          </p:nvPr>
        </p:nvSpPr>
        <p:spPr>
          <a:xfrm>
            <a:off x="5114925" y="333375"/>
            <a:ext cx="3412800" cy="1148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Thanks!</a:t>
            </a:r>
            <a:endParaRPr/>
          </a:p>
        </p:txBody>
      </p:sp>
      <p:sp>
        <p:nvSpPr>
          <p:cNvPr id="842" name="Google Shape;842;p47"/>
          <p:cNvSpPr txBox="1">
            <a:spLocks noGrp="1"/>
          </p:cNvSpPr>
          <p:nvPr>
            <p:ph type="subTitle" idx="2"/>
          </p:nvPr>
        </p:nvSpPr>
        <p:spPr>
          <a:xfrm>
            <a:off x="4117975" y="4392525"/>
            <a:ext cx="4410000" cy="2709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a:t>Please keep this slide for the attribution</a:t>
            </a:r>
            <a:endParaRPr/>
          </a:p>
        </p:txBody>
      </p:sp>
      <p:pic>
        <p:nvPicPr>
          <p:cNvPr id="843" name="Google Shape;843;p47"/>
          <p:cNvPicPr preferRelativeResize="0"/>
          <p:nvPr/>
        </p:nvPicPr>
        <p:blipFill rotWithShape="1">
          <a:blip r:embed="rId3">
            <a:alphaModFix/>
          </a:blip>
          <a:srcRect r="10378"/>
          <a:stretch/>
        </p:blipFill>
        <p:spPr>
          <a:xfrm>
            <a:off x="-2526" y="0"/>
            <a:ext cx="4647375" cy="5185500"/>
          </a:xfrm>
          <a:prstGeom prst="flowChartInputOutput">
            <a:avLst/>
          </a:prstGeom>
          <a:noFill/>
          <a:ln>
            <a:noFill/>
          </a:ln>
        </p:spPr>
      </p:pic>
      <p:sp>
        <p:nvSpPr>
          <p:cNvPr id="844" name="Google Shape;844;p47"/>
          <p:cNvSpPr/>
          <p:nvPr/>
        </p:nvSpPr>
        <p:spPr>
          <a:xfrm>
            <a:off x="6718322" y="3195224"/>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5" name="Google Shape;845;p47"/>
          <p:cNvGrpSpPr/>
          <p:nvPr/>
        </p:nvGrpSpPr>
        <p:grpSpPr>
          <a:xfrm>
            <a:off x="7167793" y="3195224"/>
            <a:ext cx="346056" cy="345674"/>
            <a:chOff x="3303268" y="3817349"/>
            <a:chExt cx="346056" cy="345674"/>
          </a:xfrm>
        </p:grpSpPr>
        <p:sp>
          <p:nvSpPr>
            <p:cNvPr id="846" name="Google Shape;846;p47"/>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7"/>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 name="Google Shape;850;p47"/>
          <p:cNvGrpSpPr/>
          <p:nvPr/>
        </p:nvGrpSpPr>
        <p:grpSpPr>
          <a:xfrm>
            <a:off x="8065972" y="3195224"/>
            <a:ext cx="346024" cy="345674"/>
            <a:chOff x="4201447" y="3817349"/>
            <a:chExt cx="346024" cy="345674"/>
          </a:xfrm>
        </p:grpSpPr>
        <p:sp>
          <p:nvSpPr>
            <p:cNvPr id="851" name="Google Shape;851;p47"/>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47"/>
          <p:cNvGrpSpPr/>
          <p:nvPr/>
        </p:nvGrpSpPr>
        <p:grpSpPr>
          <a:xfrm>
            <a:off x="7616883" y="3195224"/>
            <a:ext cx="346056" cy="345674"/>
            <a:chOff x="3752358" y="3817349"/>
            <a:chExt cx="346056" cy="345674"/>
          </a:xfrm>
        </p:grpSpPr>
        <p:sp>
          <p:nvSpPr>
            <p:cNvPr id="854" name="Google Shape;854;p47"/>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7"/>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7"/>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7"/>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58" name="Google Shape;858;p47"/>
          <p:cNvCxnSpPr>
            <a:cxnSpLocks/>
          </p:cNvCxnSpPr>
          <p:nvPr/>
        </p:nvCxnSpPr>
        <p:spPr>
          <a:xfrm>
            <a:off x="5646825" y="1448250"/>
            <a:ext cx="3389671" cy="0"/>
          </a:xfrm>
          <a:prstGeom prst="straightConnector1">
            <a:avLst/>
          </a:prstGeom>
          <a:noFill/>
          <a:ln w="9525" cap="flat" cmpd="sng">
            <a:solidFill>
              <a:schemeClr val="accent1"/>
            </a:solidFill>
            <a:prstDash val="solid"/>
            <a:round/>
            <a:headEnd type="oval" w="med" len="med"/>
            <a:tailEnd type="oval" w="med" len="med"/>
          </a:ln>
        </p:spPr>
      </p:cxnSp>
      <p:sp>
        <p:nvSpPr>
          <p:cNvPr id="4" name="TextBox 4">
            <a:extLst>
              <a:ext uri="{FF2B5EF4-FFF2-40B4-BE49-F238E27FC236}">
                <a16:creationId xmlns:a16="http://schemas.microsoft.com/office/drawing/2014/main" id="{767574F2-4B67-9BD5-6CAD-FC457580F415}"/>
              </a:ext>
            </a:extLst>
          </p:cNvPr>
          <p:cNvSpPr txBox="1"/>
          <p:nvPr/>
        </p:nvSpPr>
        <p:spPr>
          <a:xfrm>
            <a:off x="5504448" y="1676901"/>
            <a:ext cx="364255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400" baseline="0" dirty="0">
                <a:solidFill>
                  <a:srgbClr val="3E4035"/>
                </a:solidFill>
                <a:latin typeface="Montserrat"/>
                <a:ea typeface="Segoe UI"/>
                <a:cs typeface="Segoe UI"/>
              </a:rPr>
              <a:t>Do you have any questions? </a:t>
            </a:r>
            <a:endParaRPr lang="en-US" dirty="0"/>
          </a:p>
          <a:p>
            <a:pPr algn="r"/>
            <a:r>
              <a:rPr lang="en-US" u="sng" dirty="0">
                <a:solidFill>
                  <a:srgbClr val="0C2E3A"/>
                </a:solidFill>
                <a:highlight>
                  <a:srgbClr val="FFFF00"/>
                </a:highlight>
                <a:latin typeface="Montserrat"/>
                <a:ea typeface="Segoe UI"/>
                <a:cs typeface="Segoe UI"/>
              </a:rPr>
              <a:t>Contact us in:</a:t>
            </a:r>
          </a:p>
          <a:p>
            <a:pPr algn="r"/>
            <a:r>
              <a:rPr lang="en-US" sz="1400" u="sng" baseline="0" dirty="0">
                <a:solidFill>
                  <a:srgbClr val="0C2E3A"/>
                </a:solidFill>
                <a:highlight>
                  <a:srgbClr val="FFFF00"/>
                </a:highlight>
                <a:latin typeface="Montserrat"/>
                <a:ea typeface="Segoe UI"/>
                <a:cs typeface="Segoe UI"/>
              </a:rPr>
              <a:t>[insert your e-mail here]</a:t>
            </a:r>
            <a:r>
              <a:rPr lang="en-US" sz="1400" dirty="0">
                <a:highlight>
                  <a:srgbClr val="FFFF00"/>
                </a:highlight>
                <a:latin typeface="Montserrat"/>
                <a:ea typeface="Segoe UI"/>
                <a:cs typeface="Segoe UI"/>
              </a:rPr>
              <a:t>​</a:t>
            </a:r>
            <a:br>
              <a:rPr lang="en-US" sz="1400" dirty="0">
                <a:highlight>
                  <a:srgbClr val="FFFF00"/>
                </a:highlight>
                <a:latin typeface="Montserrat"/>
                <a:ea typeface="Segoe UI"/>
                <a:cs typeface="Segoe UI"/>
              </a:rPr>
            </a:br>
            <a:r>
              <a:rPr lang="en-US" sz="1400" baseline="0" dirty="0">
                <a:solidFill>
                  <a:srgbClr val="3E4035"/>
                </a:solidFill>
                <a:highlight>
                  <a:srgbClr val="FFFF00"/>
                </a:highlight>
                <a:latin typeface="Montserrat"/>
                <a:ea typeface="Segoe UI"/>
                <a:cs typeface="Segoe UI"/>
              </a:rPr>
              <a:t>[insert your school/organization here]</a:t>
            </a:r>
            <a:endParaRPr lang="en-US" dirty="0">
              <a:highlight>
                <a:srgbClr val="FFFF00"/>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6">
            <a:extLst>
              <a:ext uri="{FF2B5EF4-FFF2-40B4-BE49-F238E27FC236}">
                <a16:creationId xmlns:a16="http://schemas.microsoft.com/office/drawing/2014/main" id="{2AEF3B2B-0E49-4BC9-A496-FF35DA12A953}"/>
              </a:ext>
            </a:extLst>
          </p:cNvPr>
          <p:cNvSpPr>
            <a:spLocks noGrp="1"/>
          </p:cNvSpPr>
          <p:nvPr>
            <p:ph type="subTitle" idx="10"/>
          </p:nvPr>
        </p:nvSpPr>
        <p:spPr/>
        <p:txBody>
          <a:bodyPr>
            <a:normAutofit lnSpcReduction="10000"/>
          </a:bodyPr>
          <a:lstStyle/>
          <a:p>
            <a:endParaRPr lang="pt-PT"/>
          </a:p>
        </p:txBody>
      </p:sp>
    </p:spTree>
    <p:extLst>
      <p:ext uri="{BB962C8B-B14F-4D97-AF65-F5344CB8AC3E}">
        <p14:creationId xmlns:p14="http://schemas.microsoft.com/office/powerpoint/2010/main" val="2024316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Lesson Objectives</a:t>
            </a:r>
            <a:endParaRPr lang="el-GR" dirty="0"/>
          </a:p>
        </p:txBody>
      </p:sp>
      <p:sp>
        <p:nvSpPr>
          <p:cNvPr id="22" name="Subtitle 21"/>
          <p:cNvSpPr>
            <a:spLocks noGrp="1"/>
          </p:cNvSpPr>
          <p:nvPr>
            <p:ph type="subTitle" idx="1"/>
          </p:nvPr>
        </p:nvSpPr>
        <p:spPr>
          <a:xfrm>
            <a:off x="323528" y="3795886"/>
            <a:ext cx="2625164" cy="736800"/>
          </a:xfrm>
        </p:spPr>
        <p:txBody>
          <a:bodyPr/>
          <a:lstStyle/>
          <a:p>
            <a:r>
              <a:rPr lang="en-US" sz="1100" dirty="0">
                <a:latin typeface="+mn-lt"/>
              </a:rPr>
              <a:t>students will understand the concepts of </a:t>
            </a:r>
            <a:r>
              <a:rPr lang="en-US" sz="1100" dirty="0" err="1">
                <a:latin typeface="+mn-lt"/>
              </a:rPr>
              <a:t>bioeconomy</a:t>
            </a:r>
            <a:r>
              <a:rPr lang="en-US" sz="1100" dirty="0">
                <a:latin typeface="+mn-lt"/>
              </a:rPr>
              <a:t> and renewable biological resources. </a:t>
            </a:r>
            <a:endParaRPr lang="el-GR" sz="1100" dirty="0">
              <a:latin typeface="+mn-lt"/>
            </a:endParaRPr>
          </a:p>
        </p:txBody>
      </p:sp>
      <p:sp>
        <p:nvSpPr>
          <p:cNvPr id="23" name="Title 22"/>
          <p:cNvSpPr>
            <a:spLocks noGrp="1"/>
          </p:cNvSpPr>
          <p:nvPr>
            <p:ph type="ctrTitle" idx="2"/>
          </p:nvPr>
        </p:nvSpPr>
        <p:spPr>
          <a:xfrm>
            <a:off x="395536" y="3219822"/>
            <a:ext cx="2481198" cy="478800"/>
          </a:xfrm>
        </p:spPr>
        <p:txBody>
          <a:bodyPr/>
          <a:lstStyle/>
          <a:p>
            <a:r>
              <a:rPr lang="en-US" dirty="0"/>
              <a:t>Teaching session 1</a:t>
            </a:r>
            <a:endParaRPr lang="el-GR" dirty="0"/>
          </a:p>
        </p:txBody>
      </p:sp>
      <p:sp>
        <p:nvSpPr>
          <p:cNvPr id="24" name="Subtitle 23"/>
          <p:cNvSpPr>
            <a:spLocks noGrp="1"/>
          </p:cNvSpPr>
          <p:nvPr>
            <p:ph type="subTitle" idx="3"/>
          </p:nvPr>
        </p:nvSpPr>
        <p:spPr>
          <a:xfrm>
            <a:off x="3059832" y="3795886"/>
            <a:ext cx="3024336" cy="736800"/>
          </a:xfrm>
        </p:spPr>
        <p:txBody>
          <a:bodyPr/>
          <a:lstStyle/>
          <a:p>
            <a:r>
              <a:rPr lang="en-US" sz="1100" dirty="0">
                <a:latin typeface="Arial" pitchFamily="34" charset="0"/>
                <a:cs typeface="Arial" pitchFamily="34" charset="0"/>
              </a:rPr>
              <a:t>students will realize how plants and natural materials can be used in the creation of products we use every day. </a:t>
            </a:r>
            <a:endParaRPr lang="el-GR" sz="1100" dirty="0">
              <a:latin typeface="Arial" pitchFamily="34" charset="0"/>
              <a:cs typeface="Arial" pitchFamily="34" charset="0"/>
            </a:endParaRPr>
          </a:p>
        </p:txBody>
      </p:sp>
      <p:sp>
        <p:nvSpPr>
          <p:cNvPr id="25" name="Title 24"/>
          <p:cNvSpPr>
            <a:spLocks noGrp="1"/>
          </p:cNvSpPr>
          <p:nvPr>
            <p:ph type="ctrTitle" idx="4"/>
          </p:nvPr>
        </p:nvSpPr>
        <p:spPr>
          <a:xfrm>
            <a:off x="3347864" y="3219822"/>
            <a:ext cx="2343594" cy="467700"/>
          </a:xfrm>
        </p:spPr>
        <p:txBody>
          <a:bodyPr/>
          <a:lstStyle/>
          <a:p>
            <a:r>
              <a:rPr lang="en-US" dirty="0"/>
              <a:t>Teaching Session 1</a:t>
            </a:r>
            <a:endParaRPr lang="el-GR" dirty="0"/>
          </a:p>
        </p:txBody>
      </p:sp>
      <p:sp>
        <p:nvSpPr>
          <p:cNvPr id="26" name="Subtitle 25"/>
          <p:cNvSpPr>
            <a:spLocks noGrp="1"/>
          </p:cNvSpPr>
          <p:nvPr>
            <p:ph type="subTitle" idx="5"/>
          </p:nvPr>
        </p:nvSpPr>
        <p:spPr>
          <a:xfrm>
            <a:off x="5975648" y="3651870"/>
            <a:ext cx="3168352" cy="1008112"/>
          </a:xfrm>
        </p:spPr>
        <p:txBody>
          <a:bodyPr/>
          <a:lstStyle/>
          <a:p>
            <a:r>
              <a:rPr lang="en-US" sz="1100" dirty="0">
                <a:latin typeface="Arial" pitchFamily="34" charset="0"/>
                <a:cs typeface="Arial" pitchFamily="34" charset="0"/>
              </a:rPr>
              <a:t>students will brainstorm ideas for sustainable practices in their own lives, learn about eco schools and the 7-step methodology and use it to disseminate their ideas to the school community.</a:t>
            </a:r>
            <a:endParaRPr lang="el-GR" sz="1100" dirty="0">
              <a:latin typeface="Arial" pitchFamily="34" charset="0"/>
              <a:cs typeface="Arial" pitchFamily="34" charset="0"/>
            </a:endParaRPr>
          </a:p>
          <a:p>
            <a:endParaRPr lang="el-GR" sz="1100" dirty="0">
              <a:latin typeface="Arial" pitchFamily="34" charset="0"/>
              <a:cs typeface="Arial" pitchFamily="34" charset="0"/>
            </a:endParaRPr>
          </a:p>
        </p:txBody>
      </p:sp>
      <p:sp>
        <p:nvSpPr>
          <p:cNvPr id="27" name="Title 26"/>
          <p:cNvSpPr>
            <a:spLocks noGrp="1"/>
          </p:cNvSpPr>
          <p:nvPr>
            <p:ph type="ctrTitle" idx="6"/>
          </p:nvPr>
        </p:nvSpPr>
        <p:spPr>
          <a:xfrm>
            <a:off x="6516216" y="3219822"/>
            <a:ext cx="2350006" cy="467700"/>
          </a:xfrm>
        </p:spPr>
        <p:txBody>
          <a:bodyPr/>
          <a:lstStyle/>
          <a:p>
            <a:r>
              <a:rPr lang="en-US" dirty="0"/>
              <a:t>Teaching Session 2</a:t>
            </a:r>
            <a:endParaRPr lang="el-GR" dirty="0"/>
          </a:p>
        </p:txBody>
      </p:sp>
      <p:pic>
        <p:nvPicPr>
          <p:cNvPr id="1026" name="Picture 2" descr="C:\Users\SIV\Desktop\Marianthi\SCHOOL\Athens College\Clubs\Environmental Club\2023-2024\GENB - ΔΗΜΙΟΥΡΓΙΑ ΥΛΙΚΟΥ\Bioeconomy wordclou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987574"/>
            <a:ext cx="216024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73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solidFill>
                  <a:schemeClr val="bg1"/>
                </a:solidFill>
              </a:rPr>
              <a:t>Materials needed</a:t>
            </a:r>
            <a:endParaRPr lang="el-GR" dirty="0">
              <a:solidFill>
                <a:schemeClr val="bg1"/>
              </a:solidFill>
            </a:endParaRPr>
          </a:p>
        </p:txBody>
      </p:sp>
      <p:sp>
        <p:nvSpPr>
          <p:cNvPr id="11" name="TextBox 10"/>
          <p:cNvSpPr txBox="1"/>
          <p:nvPr/>
        </p:nvSpPr>
        <p:spPr>
          <a:xfrm>
            <a:off x="1043608" y="627534"/>
            <a:ext cx="3312368" cy="2970044"/>
          </a:xfrm>
          <a:prstGeom prst="rect">
            <a:avLst/>
          </a:prstGeom>
          <a:noFill/>
        </p:spPr>
        <p:txBody>
          <a:bodyPr wrap="square" rtlCol="0">
            <a:spAutoFit/>
          </a:bodyPr>
          <a:lstStyle/>
          <a:p>
            <a:pPr marL="171450" lvl="0" indent="-171450">
              <a:buFont typeface="Arial" pitchFamily="34" charset="0"/>
              <a:buChar char="•"/>
            </a:pPr>
            <a:r>
              <a:rPr lang="en-US" sz="1100" dirty="0">
                <a:latin typeface="Comic Sans MS" pitchFamily="66" charset="0"/>
              </a:rPr>
              <a:t>Whiteboard and markers or chalkboard and chalk</a:t>
            </a:r>
            <a:endParaRPr lang="el-GR" sz="1100" dirty="0">
              <a:latin typeface="Comic Sans MS" pitchFamily="66" charset="0"/>
            </a:endParaRPr>
          </a:p>
          <a:p>
            <a:pPr marL="171450" lvl="0" indent="-171450">
              <a:buFont typeface="Arial" pitchFamily="34" charset="0"/>
              <a:buChar char="•"/>
            </a:pPr>
            <a:r>
              <a:rPr lang="en-US" sz="1100" dirty="0">
                <a:latin typeface="Comic Sans MS" pitchFamily="66" charset="0"/>
              </a:rPr>
              <a:t>Projector and screen (if available)</a:t>
            </a:r>
            <a:endParaRPr lang="el-GR" sz="1100" dirty="0">
              <a:latin typeface="Comic Sans MS" pitchFamily="66" charset="0"/>
            </a:endParaRPr>
          </a:p>
          <a:p>
            <a:pPr marL="171450" lvl="0" indent="-171450">
              <a:buFont typeface="Arial" pitchFamily="34" charset="0"/>
              <a:buChar char="•"/>
            </a:pPr>
            <a:r>
              <a:rPr lang="en-US" sz="1100" dirty="0">
                <a:latin typeface="Comic Sans MS" pitchFamily="66" charset="0"/>
              </a:rPr>
              <a:t>Pictures or samples of renewable biological resources (e.g., plants, wood, cotton) </a:t>
            </a:r>
            <a:endParaRPr lang="el-GR" sz="1100" dirty="0">
              <a:latin typeface="Comic Sans MS" pitchFamily="66" charset="0"/>
            </a:endParaRPr>
          </a:p>
          <a:p>
            <a:pPr marL="171450" lvl="0" indent="-171450">
              <a:buFont typeface="Arial" pitchFamily="34" charset="0"/>
              <a:buChar char="•"/>
            </a:pPr>
            <a:r>
              <a:rPr lang="en-US" sz="1100" dirty="0">
                <a:latin typeface="Comic Sans MS" pitchFamily="66" charset="0"/>
              </a:rPr>
              <a:t>Printed/online materials or visual aids about </a:t>
            </a:r>
            <a:r>
              <a:rPr lang="en-US" sz="1100" dirty="0" err="1">
                <a:latin typeface="Comic Sans MS" pitchFamily="66" charset="0"/>
              </a:rPr>
              <a:t>bioeconomy</a:t>
            </a:r>
            <a:r>
              <a:rPr lang="en-US" sz="1100" dirty="0">
                <a:latin typeface="Comic Sans MS" pitchFamily="66" charset="0"/>
              </a:rPr>
              <a:t> and eco schools </a:t>
            </a:r>
            <a:endParaRPr lang="el-GR" sz="1100" dirty="0">
              <a:latin typeface="Comic Sans MS" pitchFamily="66" charset="0"/>
            </a:endParaRPr>
          </a:p>
          <a:p>
            <a:pPr marL="171450" lvl="0" indent="-171450">
              <a:buFont typeface="Arial" pitchFamily="34" charset="0"/>
              <a:buChar char="•"/>
            </a:pPr>
            <a:r>
              <a:rPr lang="en-US" sz="1100" dirty="0">
                <a:latin typeface="Comic Sans MS" pitchFamily="66" charset="0"/>
              </a:rPr>
              <a:t>Handouts with simple explanations and illustrations of </a:t>
            </a:r>
            <a:r>
              <a:rPr lang="en-US" sz="1100" dirty="0" err="1">
                <a:latin typeface="Comic Sans MS" pitchFamily="66" charset="0"/>
              </a:rPr>
              <a:t>bioeconomy</a:t>
            </a:r>
            <a:r>
              <a:rPr lang="en-US" sz="1100" dirty="0">
                <a:latin typeface="Comic Sans MS" pitchFamily="66" charset="0"/>
              </a:rPr>
              <a:t> concepts</a:t>
            </a:r>
            <a:endParaRPr lang="el-GR" sz="1100" dirty="0">
              <a:latin typeface="Comic Sans MS" pitchFamily="66" charset="0"/>
            </a:endParaRPr>
          </a:p>
          <a:p>
            <a:pPr marL="171450" lvl="0" indent="-171450">
              <a:buFont typeface="Arial" pitchFamily="34" charset="0"/>
              <a:buChar char="•"/>
            </a:pPr>
            <a:r>
              <a:rPr lang="en-US" sz="1100" dirty="0">
                <a:latin typeface="Comic Sans MS" pitchFamily="66" charset="0"/>
              </a:rPr>
              <a:t>Drawing / coloring/ craft materials (paper, pencils, crayons)</a:t>
            </a:r>
            <a:endParaRPr lang="el-GR" sz="1100" dirty="0">
              <a:latin typeface="Comic Sans MS" pitchFamily="66" charset="0"/>
            </a:endParaRPr>
          </a:p>
          <a:p>
            <a:pPr marL="171450" lvl="0" indent="-171450">
              <a:buFont typeface="Arial" pitchFamily="34" charset="0"/>
              <a:buChar char="•"/>
            </a:pPr>
            <a:r>
              <a:rPr lang="en-US" sz="1100" dirty="0">
                <a:latin typeface="Comic Sans MS" pitchFamily="66" charset="0"/>
              </a:rPr>
              <a:t>Small plants or pictures of plants</a:t>
            </a:r>
            <a:endParaRPr lang="el-GR" sz="1100" dirty="0">
              <a:latin typeface="Comic Sans MS" pitchFamily="66" charset="0"/>
            </a:endParaRPr>
          </a:p>
          <a:p>
            <a:pPr marL="171450" lvl="0" indent="-171450">
              <a:buFont typeface="Arial" pitchFamily="34" charset="0"/>
              <a:buChar char="•"/>
            </a:pPr>
            <a:r>
              <a:rPr lang="en-US" sz="1100" dirty="0" err="1">
                <a:latin typeface="Comic Sans MS" pitchFamily="66" charset="0"/>
              </a:rPr>
              <a:t>Chatterpix</a:t>
            </a:r>
            <a:r>
              <a:rPr lang="en-US" sz="1100" dirty="0">
                <a:latin typeface="Comic Sans MS" pitchFamily="66" charset="0"/>
              </a:rPr>
              <a:t> kids application</a:t>
            </a:r>
            <a:endParaRPr lang="el-GR" sz="1100" dirty="0">
              <a:latin typeface="Comic Sans MS" pitchFamily="66" charset="0"/>
            </a:endParaRPr>
          </a:p>
          <a:p>
            <a:pPr marL="171450" lvl="0" indent="-171450">
              <a:buFont typeface="Arial" pitchFamily="34" charset="0"/>
              <a:buChar char="•"/>
            </a:pPr>
            <a:r>
              <a:rPr lang="en-US" sz="1100" dirty="0" err="1">
                <a:latin typeface="Comic Sans MS" pitchFamily="66" charset="0"/>
              </a:rPr>
              <a:t>Powerpoint</a:t>
            </a:r>
            <a:r>
              <a:rPr lang="en-US" sz="1100" dirty="0">
                <a:latin typeface="Comic Sans MS" pitchFamily="66" charset="0"/>
              </a:rPr>
              <a:t> presentation of the lesson</a:t>
            </a:r>
            <a:endParaRPr lang="el-GR" sz="1100" dirty="0">
              <a:latin typeface="Comic Sans MS" pitchFamily="66" charset="0"/>
            </a:endParaRPr>
          </a:p>
          <a:p>
            <a:pPr marL="171450" lvl="0" indent="-171450">
              <a:buFont typeface="Arial" pitchFamily="34" charset="0"/>
              <a:buChar char="•"/>
            </a:pPr>
            <a:r>
              <a:rPr lang="en-US" sz="1100" dirty="0">
                <a:latin typeface="Comic Sans MS" pitchFamily="66" charset="0"/>
              </a:rPr>
              <a:t>Worksheets (writing, assessment, exit ticket)</a:t>
            </a:r>
            <a:endParaRPr lang="el-GR" sz="1100" dirty="0">
              <a:latin typeface="Comic Sans MS" pitchFamily="66" charset="0"/>
            </a:endParaRPr>
          </a:p>
          <a:p>
            <a:r>
              <a:rPr lang="en-US" sz="1100" dirty="0">
                <a:latin typeface="Comic Sans MS" pitchFamily="66" charset="0"/>
              </a:rPr>
              <a:t> </a:t>
            </a:r>
            <a:endParaRPr lang="el-GR" sz="1100" dirty="0">
              <a:latin typeface="Comic Sans MS" pitchFamily="66" charset="0"/>
            </a:endParaRPr>
          </a:p>
        </p:txBody>
      </p:sp>
    </p:spTree>
    <p:extLst>
      <p:ext uri="{BB962C8B-B14F-4D97-AF65-F5344CB8AC3E}">
        <p14:creationId xmlns:p14="http://schemas.microsoft.com/office/powerpoint/2010/main" val="1092529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41"/>
          <p:cNvSpPr txBox="1">
            <a:spLocks noGrp="1"/>
          </p:cNvSpPr>
          <p:nvPr>
            <p:ph type="title"/>
          </p:nvPr>
        </p:nvSpPr>
        <p:spPr>
          <a:xfrm>
            <a:off x="713225" y="1905025"/>
            <a:ext cx="7698900" cy="10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Session 1</a:t>
            </a:r>
            <a:endParaRPr dirty="0"/>
          </a:p>
        </p:txBody>
      </p:sp>
      <p:sp>
        <p:nvSpPr>
          <p:cNvPr id="656" name="Google Shape;656;p41"/>
          <p:cNvSpPr txBox="1">
            <a:spLocks noGrp="1"/>
          </p:cNvSpPr>
          <p:nvPr>
            <p:ph type="body" idx="1"/>
          </p:nvPr>
        </p:nvSpPr>
        <p:spPr>
          <a:xfrm>
            <a:off x="713450" y="2856775"/>
            <a:ext cx="7698900" cy="579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Bioeconomy Concept and applications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722550" y="362097"/>
            <a:ext cx="7698900" cy="47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entury Gothic" pitchFamily="34" charset="0"/>
              </a:rPr>
              <a:t>Objects &amp; Materials we use every day </a:t>
            </a:r>
            <a:endParaRPr dirty="0">
              <a:latin typeface="Century Gothic" pitchFamily="34" charset="0"/>
            </a:endParaRPr>
          </a:p>
        </p:txBody>
      </p:sp>
      <p:sp>
        <p:nvSpPr>
          <p:cNvPr id="176" name="Google Shape;176;p29"/>
          <p:cNvSpPr txBox="1">
            <a:spLocks noGrp="1"/>
          </p:cNvSpPr>
          <p:nvPr>
            <p:ph type="ctrTitle" idx="2"/>
          </p:nvPr>
        </p:nvSpPr>
        <p:spPr>
          <a:xfrm>
            <a:off x="687357" y="1818901"/>
            <a:ext cx="2094900" cy="478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Pencil - Wood</a:t>
            </a:r>
            <a:endParaRPr dirty="0"/>
          </a:p>
        </p:txBody>
      </p:sp>
      <p:sp>
        <p:nvSpPr>
          <p:cNvPr id="178" name="Google Shape;178;p29"/>
          <p:cNvSpPr txBox="1">
            <a:spLocks noGrp="1"/>
          </p:cNvSpPr>
          <p:nvPr>
            <p:ph type="ctrTitle" idx="6"/>
          </p:nvPr>
        </p:nvSpPr>
        <p:spPr>
          <a:xfrm>
            <a:off x="6886184" y="2454778"/>
            <a:ext cx="2094900"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Clothes - fabric</a:t>
            </a:r>
            <a:endParaRPr dirty="0"/>
          </a:p>
        </p:txBody>
      </p:sp>
      <p:sp>
        <p:nvSpPr>
          <p:cNvPr id="183" name="Google Shape;183;p29"/>
          <p:cNvSpPr txBox="1">
            <a:spLocks noGrp="1"/>
          </p:cNvSpPr>
          <p:nvPr>
            <p:ph type="ctrTitle" idx="4"/>
          </p:nvPr>
        </p:nvSpPr>
        <p:spPr>
          <a:xfrm>
            <a:off x="2373103" y="2733983"/>
            <a:ext cx="2324531" cy="4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T</a:t>
            </a:r>
            <a:r>
              <a:rPr lang="en" dirty="0"/>
              <a:t>oothbrush - Plastic</a:t>
            </a:r>
            <a:endParaRPr dirty="0"/>
          </a:p>
        </p:txBody>
      </p:sp>
      <p:cxnSp>
        <p:nvCxnSpPr>
          <p:cNvPr id="184" name="Google Shape;184;p29"/>
          <p:cNvCxnSpPr/>
          <p:nvPr/>
        </p:nvCxnSpPr>
        <p:spPr>
          <a:xfrm rot="10800000" flipH="1">
            <a:off x="714675" y="960900"/>
            <a:ext cx="7695600" cy="8100"/>
          </a:xfrm>
          <a:prstGeom prst="straightConnector1">
            <a:avLst/>
          </a:prstGeom>
          <a:noFill/>
          <a:ln w="9525" cap="flat" cmpd="sng">
            <a:solidFill>
              <a:schemeClr val="accent1"/>
            </a:solidFill>
            <a:prstDash val="solid"/>
            <a:round/>
            <a:headEnd type="oval" w="med" len="med"/>
            <a:tailEnd type="oval" w="med" len="med"/>
          </a:ln>
        </p:spPr>
      </p:cxnSp>
      <p:grpSp>
        <p:nvGrpSpPr>
          <p:cNvPr id="185" name="Google Shape;185;p29"/>
          <p:cNvGrpSpPr/>
          <p:nvPr/>
        </p:nvGrpSpPr>
        <p:grpSpPr>
          <a:xfrm>
            <a:off x="4407769" y="2128751"/>
            <a:ext cx="309515" cy="305651"/>
            <a:chOff x="7993805" y="2427122"/>
            <a:chExt cx="356256" cy="351808"/>
          </a:xfrm>
        </p:grpSpPr>
        <p:sp>
          <p:nvSpPr>
            <p:cNvPr id="186" name="Google Shape;186;p29"/>
            <p:cNvSpPr/>
            <p:nvPr/>
          </p:nvSpPr>
          <p:spPr>
            <a:xfrm>
              <a:off x="8154957" y="2427122"/>
              <a:ext cx="195104" cy="194464"/>
            </a:xfrm>
            <a:custGeom>
              <a:avLst/>
              <a:gdLst/>
              <a:ahLst/>
              <a:cxnLst/>
              <a:rect l="l" t="t" r="r" b="b"/>
              <a:pathLst>
                <a:path w="6097" h="6077" extrusionOk="0">
                  <a:moveTo>
                    <a:pt x="299" y="0"/>
                  </a:moveTo>
                  <a:cubicBezTo>
                    <a:pt x="228" y="0"/>
                    <a:pt x="159" y="25"/>
                    <a:pt x="108" y="76"/>
                  </a:cubicBezTo>
                  <a:cubicBezTo>
                    <a:pt x="13" y="171"/>
                    <a:pt x="1" y="290"/>
                    <a:pt x="60" y="409"/>
                  </a:cubicBezTo>
                  <a:cubicBezTo>
                    <a:pt x="406" y="1028"/>
                    <a:pt x="644" y="1790"/>
                    <a:pt x="858" y="2517"/>
                  </a:cubicBezTo>
                  <a:cubicBezTo>
                    <a:pt x="1191" y="3588"/>
                    <a:pt x="1537" y="4695"/>
                    <a:pt x="2227" y="5410"/>
                  </a:cubicBezTo>
                  <a:cubicBezTo>
                    <a:pt x="2644" y="5838"/>
                    <a:pt x="3227" y="6077"/>
                    <a:pt x="3835" y="6077"/>
                  </a:cubicBezTo>
                  <a:lnTo>
                    <a:pt x="3858" y="6077"/>
                  </a:lnTo>
                  <a:cubicBezTo>
                    <a:pt x="4466" y="6077"/>
                    <a:pt x="5025" y="5850"/>
                    <a:pt x="5442" y="5422"/>
                  </a:cubicBezTo>
                  <a:cubicBezTo>
                    <a:pt x="5859" y="4993"/>
                    <a:pt x="6097" y="4422"/>
                    <a:pt x="6097" y="3814"/>
                  </a:cubicBezTo>
                  <a:cubicBezTo>
                    <a:pt x="6085" y="3219"/>
                    <a:pt x="5859" y="2659"/>
                    <a:pt x="5430" y="2243"/>
                  </a:cubicBezTo>
                  <a:cubicBezTo>
                    <a:pt x="4728" y="1540"/>
                    <a:pt x="3620" y="1195"/>
                    <a:pt x="2537" y="874"/>
                  </a:cubicBezTo>
                  <a:cubicBezTo>
                    <a:pt x="2287" y="790"/>
                    <a:pt x="2025" y="707"/>
                    <a:pt x="1751" y="612"/>
                  </a:cubicBezTo>
                  <a:cubicBezTo>
                    <a:pt x="1737" y="607"/>
                    <a:pt x="1722" y="605"/>
                    <a:pt x="1707" y="605"/>
                  </a:cubicBezTo>
                  <a:cubicBezTo>
                    <a:pt x="1637" y="605"/>
                    <a:pt x="1568" y="650"/>
                    <a:pt x="1549" y="719"/>
                  </a:cubicBezTo>
                  <a:cubicBezTo>
                    <a:pt x="1513" y="814"/>
                    <a:pt x="1561" y="897"/>
                    <a:pt x="1644" y="933"/>
                  </a:cubicBezTo>
                  <a:cubicBezTo>
                    <a:pt x="1918" y="1016"/>
                    <a:pt x="2180" y="1088"/>
                    <a:pt x="2442" y="1183"/>
                  </a:cubicBezTo>
                  <a:cubicBezTo>
                    <a:pt x="3525" y="1505"/>
                    <a:pt x="4537" y="1838"/>
                    <a:pt x="5192" y="2481"/>
                  </a:cubicBezTo>
                  <a:cubicBezTo>
                    <a:pt x="5561" y="2838"/>
                    <a:pt x="5752" y="3326"/>
                    <a:pt x="5775" y="3850"/>
                  </a:cubicBezTo>
                  <a:cubicBezTo>
                    <a:pt x="5775" y="4362"/>
                    <a:pt x="5585" y="4862"/>
                    <a:pt x="5216" y="5219"/>
                  </a:cubicBezTo>
                  <a:cubicBezTo>
                    <a:pt x="4859" y="5565"/>
                    <a:pt x="4370" y="5767"/>
                    <a:pt x="3847" y="5767"/>
                  </a:cubicBezTo>
                  <a:lnTo>
                    <a:pt x="3835" y="5767"/>
                  </a:lnTo>
                  <a:cubicBezTo>
                    <a:pt x="3323" y="5767"/>
                    <a:pt x="2823" y="5553"/>
                    <a:pt x="2465" y="5184"/>
                  </a:cubicBezTo>
                  <a:cubicBezTo>
                    <a:pt x="1834" y="4529"/>
                    <a:pt x="1513" y="3517"/>
                    <a:pt x="1168" y="2433"/>
                  </a:cubicBezTo>
                  <a:cubicBezTo>
                    <a:pt x="965" y="1743"/>
                    <a:pt x="739" y="1028"/>
                    <a:pt x="429" y="409"/>
                  </a:cubicBezTo>
                  <a:lnTo>
                    <a:pt x="429" y="409"/>
                  </a:lnTo>
                  <a:cubicBezTo>
                    <a:pt x="608" y="493"/>
                    <a:pt x="799" y="588"/>
                    <a:pt x="1013" y="659"/>
                  </a:cubicBezTo>
                  <a:cubicBezTo>
                    <a:pt x="1033" y="665"/>
                    <a:pt x="1053" y="668"/>
                    <a:pt x="1073" y="668"/>
                  </a:cubicBezTo>
                  <a:cubicBezTo>
                    <a:pt x="1137" y="668"/>
                    <a:pt x="1197" y="637"/>
                    <a:pt x="1215" y="564"/>
                  </a:cubicBezTo>
                  <a:cubicBezTo>
                    <a:pt x="1251" y="481"/>
                    <a:pt x="1215" y="385"/>
                    <a:pt x="1132" y="362"/>
                  </a:cubicBezTo>
                  <a:cubicBezTo>
                    <a:pt x="858" y="254"/>
                    <a:pt x="644" y="159"/>
                    <a:pt x="429" y="28"/>
                  </a:cubicBezTo>
                  <a:cubicBezTo>
                    <a:pt x="388" y="10"/>
                    <a:pt x="343"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7993805" y="2477170"/>
              <a:ext cx="136032" cy="222144"/>
            </a:xfrm>
            <a:custGeom>
              <a:avLst/>
              <a:gdLst/>
              <a:ahLst/>
              <a:cxnLst/>
              <a:rect l="l" t="t" r="r" b="b"/>
              <a:pathLst>
                <a:path w="4251" h="6942" extrusionOk="0">
                  <a:moveTo>
                    <a:pt x="1834" y="0"/>
                  </a:moveTo>
                  <a:cubicBezTo>
                    <a:pt x="1715" y="0"/>
                    <a:pt x="1632" y="95"/>
                    <a:pt x="1596" y="214"/>
                  </a:cubicBezTo>
                  <a:cubicBezTo>
                    <a:pt x="1453" y="857"/>
                    <a:pt x="1155" y="1512"/>
                    <a:pt x="870" y="2143"/>
                  </a:cubicBezTo>
                  <a:cubicBezTo>
                    <a:pt x="453" y="3084"/>
                    <a:pt x="0" y="4048"/>
                    <a:pt x="60" y="4965"/>
                  </a:cubicBezTo>
                  <a:cubicBezTo>
                    <a:pt x="96" y="5513"/>
                    <a:pt x="346" y="6013"/>
                    <a:pt x="762" y="6406"/>
                  </a:cubicBezTo>
                  <a:cubicBezTo>
                    <a:pt x="1155" y="6751"/>
                    <a:pt x="1644" y="6941"/>
                    <a:pt x="2144" y="6941"/>
                  </a:cubicBezTo>
                  <a:lnTo>
                    <a:pt x="2286" y="6941"/>
                  </a:lnTo>
                  <a:cubicBezTo>
                    <a:pt x="2834" y="6906"/>
                    <a:pt x="3334" y="6656"/>
                    <a:pt x="3703" y="6227"/>
                  </a:cubicBezTo>
                  <a:cubicBezTo>
                    <a:pt x="4072" y="5810"/>
                    <a:pt x="4251" y="5275"/>
                    <a:pt x="4215" y="4703"/>
                  </a:cubicBezTo>
                  <a:cubicBezTo>
                    <a:pt x="4156" y="3798"/>
                    <a:pt x="3608" y="2893"/>
                    <a:pt x="3072" y="2012"/>
                  </a:cubicBezTo>
                  <a:cubicBezTo>
                    <a:pt x="2953" y="1822"/>
                    <a:pt x="2846" y="1643"/>
                    <a:pt x="2727" y="1441"/>
                  </a:cubicBezTo>
                  <a:cubicBezTo>
                    <a:pt x="2696" y="1395"/>
                    <a:pt x="2646" y="1368"/>
                    <a:pt x="2591" y="1368"/>
                  </a:cubicBezTo>
                  <a:cubicBezTo>
                    <a:pt x="2561" y="1368"/>
                    <a:pt x="2530" y="1376"/>
                    <a:pt x="2501" y="1393"/>
                  </a:cubicBezTo>
                  <a:cubicBezTo>
                    <a:pt x="2429" y="1429"/>
                    <a:pt x="2406" y="1536"/>
                    <a:pt x="2441" y="1607"/>
                  </a:cubicBezTo>
                  <a:cubicBezTo>
                    <a:pt x="2560" y="1810"/>
                    <a:pt x="2667" y="2000"/>
                    <a:pt x="2787" y="2191"/>
                  </a:cubicBezTo>
                  <a:cubicBezTo>
                    <a:pt x="3322" y="3072"/>
                    <a:pt x="3822" y="3905"/>
                    <a:pt x="3894" y="4739"/>
                  </a:cubicBezTo>
                  <a:cubicBezTo>
                    <a:pt x="3918" y="5203"/>
                    <a:pt x="3775" y="5656"/>
                    <a:pt x="3453" y="6013"/>
                  </a:cubicBezTo>
                  <a:cubicBezTo>
                    <a:pt x="3144" y="6370"/>
                    <a:pt x="2715" y="6584"/>
                    <a:pt x="2251" y="6608"/>
                  </a:cubicBezTo>
                  <a:cubicBezTo>
                    <a:pt x="2209" y="6611"/>
                    <a:pt x="2168" y="6613"/>
                    <a:pt x="2127" y="6613"/>
                  </a:cubicBezTo>
                  <a:cubicBezTo>
                    <a:pt x="1708" y="6613"/>
                    <a:pt x="1314" y="6449"/>
                    <a:pt x="989" y="6168"/>
                  </a:cubicBezTo>
                  <a:cubicBezTo>
                    <a:pt x="632" y="5858"/>
                    <a:pt x="417" y="5417"/>
                    <a:pt x="393" y="4941"/>
                  </a:cubicBezTo>
                  <a:cubicBezTo>
                    <a:pt x="346" y="4108"/>
                    <a:pt x="751" y="3239"/>
                    <a:pt x="1167" y="2286"/>
                  </a:cubicBezTo>
                  <a:cubicBezTo>
                    <a:pt x="1429" y="1691"/>
                    <a:pt x="1703" y="1095"/>
                    <a:pt x="1870" y="476"/>
                  </a:cubicBezTo>
                  <a:cubicBezTo>
                    <a:pt x="1929" y="631"/>
                    <a:pt x="2001" y="774"/>
                    <a:pt x="2072" y="941"/>
                  </a:cubicBezTo>
                  <a:cubicBezTo>
                    <a:pt x="2106" y="992"/>
                    <a:pt x="2159" y="1031"/>
                    <a:pt x="2222" y="1031"/>
                  </a:cubicBezTo>
                  <a:cubicBezTo>
                    <a:pt x="2246" y="1031"/>
                    <a:pt x="2272" y="1025"/>
                    <a:pt x="2298" y="1012"/>
                  </a:cubicBezTo>
                  <a:cubicBezTo>
                    <a:pt x="2370" y="976"/>
                    <a:pt x="2417" y="881"/>
                    <a:pt x="2370" y="798"/>
                  </a:cubicBezTo>
                  <a:cubicBezTo>
                    <a:pt x="2263" y="572"/>
                    <a:pt x="2179" y="381"/>
                    <a:pt x="2108" y="179"/>
                  </a:cubicBezTo>
                  <a:cubicBezTo>
                    <a:pt x="2060" y="83"/>
                    <a:pt x="1953" y="0"/>
                    <a:pt x="18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8170573" y="2617042"/>
              <a:ext cx="110528" cy="161888"/>
            </a:xfrm>
            <a:custGeom>
              <a:avLst/>
              <a:gdLst/>
              <a:ahLst/>
              <a:cxnLst/>
              <a:rect l="l" t="t" r="r" b="b"/>
              <a:pathLst>
                <a:path w="3454" h="5059" extrusionOk="0">
                  <a:moveTo>
                    <a:pt x="307" y="1"/>
                  </a:moveTo>
                  <a:cubicBezTo>
                    <a:pt x="276" y="1"/>
                    <a:pt x="245" y="8"/>
                    <a:pt x="215" y="22"/>
                  </a:cubicBezTo>
                  <a:cubicBezTo>
                    <a:pt x="108" y="70"/>
                    <a:pt x="61" y="177"/>
                    <a:pt x="72" y="273"/>
                  </a:cubicBezTo>
                  <a:cubicBezTo>
                    <a:pt x="156" y="773"/>
                    <a:pt x="120" y="1320"/>
                    <a:pt x="84" y="1856"/>
                  </a:cubicBezTo>
                  <a:cubicBezTo>
                    <a:pt x="49" y="2642"/>
                    <a:pt x="1" y="3463"/>
                    <a:pt x="299" y="4106"/>
                  </a:cubicBezTo>
                  <a:cubicBezTo>
                    <a:pt x="477" y="4499"/>
                    <a:pt x="811" y="4797"/>
                    <a:pt x="1204" y="4952"/>
                  </a:cubicBezTo>
                  <a:cubicBezTo>
                    <a:pt x="1394" y="5023"/>
                    <a:pt x="1596" y="5059"/>
                    <a:pt x="1787" y="5059"/>
                  </a:cubicBezTo>
                  <a:cubicBezTo>
                    <a:pt x="2013" y="5059"/>
                    <a:pt x="2251" y="5011"/>
                    <a:pt x="2454" y="4904"/>
                  </a:cubicBezTo>
                  <a:cubicBezTo>
                    <a:pt x="2847" y="4725"/>
                    <a:pt x="3144" y="4404"/>
                    <a:pt x="3287" y="3987"/>
                  </a:cubicBezTo>
                  <a:cubicBezTo>
                    <a:pt x="3454" y="3571"/>
                    <a:pt x="3442" y="3118"/>
                    <a:pt x="3251" y="2737"/>
                  </a:cubicBezTo>
                  <a:cubicBezTo>
                    <a:pt x="2954" y="2094"/>
                    <a:pt x="2299" y="1606"/>
                    <a:pt x="1668" y="1130"/>
                  </a:cubicBezTo>
                  <a:lnTo>
                    <a:pt x="1585" y="1046"/>
                  </a:lnTo>
                  <a:cubicBezTo>
                    <a:pt x="1552" y="1023"/>
                    <a:pt x="1518" y="1013"/>
                    <a:pt x="1485" y="1013"/>
                  </a:cubicBezTo>
                  <a:cubicBezTo>
                    <a:pt x="1434" y="1013"/>
                    <a:pt x="1387" y="1039"/>
                    <a:pt x="1358" y="1082"/>
                  </a:cubicBezTo>
                  <a:cubicBezTo>
                    <a:pt x="1299" y="1154"/>
                    <a:pt x="1311" y="1261"/>
                    <a:pt x="1382" y="1308"/>
                  </a:cubicBezTo>
                  <a:lnTo>
                    <a:pt x="1477" y="1380"/>
                  </a:lnTo>
                  <a:cubicBezTo>
                    <a:pt x="2096" y="1856"/>
                    <a:pt x="2680" y="2297"/>
                    <a:pt x="2954" y="2868"/>
                  </a:cubicBezTo>
                  <a:cubicBezTo>
                    <a:pt x="3097" y="3178"/>
                    <a:pt x="3109" y="3535"/>
                    <a:pt x="2989" y="3868"/>
                  </a:cubicBezTo>
                  <a:cubicBezTo>
                    <a:pt x="2870" y="4190"/>
                    <a:pt x="2632" y="4463"/>
                    <a:pt x="2323" y="4606"/>
                  </a:cubicBezTo>
                  <a:cubicBezTo>
                    <a:pt x="2158" y="4689"/>
                    <a:pt x="1979" y="4727"/>
                    <a:pt x="1798" y="4727"/>
                  </a:cubicBezTo>
                  <a:cubicBezTo>
                    <a:pt x="1639" y="4727"/>
                    <a:pt x="1478" y="4698"/>
                    <a:pt x="1323" y="4642"/>
                  </a:cubicBezTo>
                  <a:cubicBezTo>
                    <a:pt x="1001" y="4523"/>
                    <a:pt x="727" y="4261"/>
                    <a:pt x="596" y="3952"/>
                  </a:cubicBezTo>
                  <a:cubicBezTo>
                    <a:pt x="346" y="3392"/>
                    <a:pt x="370" y="2642"/>
                    <a:pt x="418" y="1856"/>
                  </a:cubicBezTo>
                  <a:cubicBezTo>
                    <a:pt x="453" y="1392"/>
                    <a:pt x="465" y="927"/>
                    <a:pt x="430" y="487"/>
                  </a:cubicBezTo>
                  <a:lnTo>
                    <a:pt x="430" y="487"/>
                  </a:lnTo>
                  <a:cubicBezTo>
                    <a:pt x="537" y="594"/>
                    <a:pt x="656" y="689"/>
                    <a:pt x="787" y="808"/>
                  </a:cubicBezTo>
                  <a:cubicBezTo>
                    <a:pt x="824" y="835"/>
                    <a:pt x="862" y="847"/>
                    <a:pt x="897" y="847"/>
                  </a:cubicBezTo>
                  <a:cubicBezTo>
                    <a:pt x="940" y="847"/>
                    <a:pt x="980" y="829"/>
                    <a:pt x="1013" y="796"/>
                  </a:cubicBezTo>
                  <a:cubicBezTo>
                    <a:pt x="1073" y="725"/>
                    <a:pt x="1061" y="630"/>
                    <a:pt x="1001" y="570"/>
                  </a:cubicBezTo>
                  <a:cubicBezTo>
                    <a:pt x="787" y="392"/>
                    <a:pt x="632" y="225"/>
                    <a:pt x="489" y="82"/>
                  </a:cubicBezTo>
                  <a:cubicBezTo>
                    <a:pt x="440" y="33"/>
                    <a:pt x="374"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29"/>
          <p:cNvGrpSpPr/>
          <p:nvPr/>
        </p:nvGrpSpPr>
        <p:grpSpPr>
          <a:xfrm>
            <a:off x="7189356" y="2084535"/>
            <a:ext cx="349784" cy="349434"/>
            <a:chOff x="2201806" y="1976585"/>
            <a:chExt cx="349784" cy="349434"/>
          </a:xfrm>
        </p:grpSpPr>
        <p:sp>
          <p:nvSpPr>
            <p:cNvPr id="204" name="Google Shape;204;p29"/>
            <p:cNvSpPr/>
            <p:nvPr/>
          </p:nvSpPr>
          <p:spPr>
            <a:xfrm>
              <a:off x="2231755" y="2073373"/>
              <a:ext cx="319835" cy="252647"/>
            </a:xfrm>
            <a:custGeom>
              <a:avLst/>
              <a:gdLst/>
              <a:ahLst/>
              <a:cxnLst/>
              <a:rect l="l" t="t" r="r" b="b"/>
              <a:pathLst>
                <a:path w="10049" h="7938" extrusionOk="0">
                  <a:moveTo>
                    <a:pt x="9368" y="0"/>
                  </a:moveTo>
                  <a:cubicBezTo>
                    <a:pt x="9345" y="0"/>
                    <a:pt x="9322" y="6"/>
                    <a:pt x="9299" y="20"/>
                  </a:cubicBezTo>
                  <a:cubicBezTo>
                    <a:pt x="9227" y="67"/>
                    <a:pt x="9180" y="151"/>
                    <a:pt x="9227" y="234"/>
                  </a:cubicBezTo>
                  <a:cubicBezTo>
                    <a:pt x="9561" y="925"/>
                    <a:pt x="9716" y="1675"/>
                    <a:pt x="9716" y="2449"/>
                  </a:cubicBezTo>
                  <a:cubicBezTo>
                    <a:pt x="9716" y="3830"/>
                    <a:pt x="9180" y="5127"/>
                    <a:pt x="8203" y="6104"/>
                  </a:cubicBezTo>
                  <a:cubicBezTo>
                    <a:pt x="7215" y="7092"/>
                    <a:pt x="5917" y="7628"/>
                    <a:pt x="4536" y="7628"/>
                  </a:cubicBezTo>
                  <a:cubicBezTo>
                    <a:pt x="3715" y="7628"/>
                    <a:pt x="2929" y="7449"/>
                    <a:pt x="2203" y="7080"/>
                  </a:cubicBezTo>
                  <a:cubicBezTo>
                    <a:pt x="1596" y="6759"/>
                    <a:pt x="1060" y="6342"/>
                    <a:pt x="607" y="5830"/>
                  </a:cubicBezTo>
                  <a:lnTo>
                    <a:pt x="607" y="5830"/>
                  </a:lnTo>
                  <a:lnTo>
                    <a:pt x="1250" y="6032"/>
                  </a:lnTo>
                  <a:cubicBezTo>
                    <a:pt x="1272" y="6040"/>
                    <a:pt x="1293" y="6044"/>
                    <a:pt x="1312" y="6044"/>
                  </a:cubicBezTo>
                  <a:cubicBezTo>
                    <a:pt x="1380" y="6044"/>
                    <a:pt x="1434" y="5999"/>
                    <a:pt x="1453" y="5925"/>
                  </a:cubicBezTo>
                  <a:cubicBezTo>
                    <a:pt x="1488" y="5842"/>
                    <a:pt x="1441" y="5747"/>
                    <a:pt x="1357" y="5723"/>
                  </a:cubicBezTo>
                  <a:lnTo>
                    <a:pt x="202" y="5330"/>
                  </a:lnTo>
                  <a:cubicBezTo>
                    <a:pt x="191" y="5327"/>
                    <a:pt x="179" y="5325"/>
                    <a:pt x="167" y="5325"/>
                  </a:cubicBezTo>
                  <a:cubicBezTo>
                    <a:pt x="131" y="5325"/>
                    <a:pt x="95" y="5339"/>
                    <a:pt x="60" y="5366"/>
                  </a:cubicBezTo>
                  <a:cubicBezTo>
                    <a:pt x="12" y="5389"/>
                    <a:pt x="0" y="5449"/>
                    <a:pt x="0" y="5508"/>
                  </a:cubicBezTo>
                  <a:lnTo>
                    <a:pt x="191" y="6854"/>
                  </a:lnTo>
                  <a:cubicBezTo>
                    <a:pt x="214" y="6925"/>
                    <a:pt x="274" y="6985"/>
                    <a:pt x="357" y="6985"/>
                  </a:cubicBezTo>
                  <a:lnTo>
                    <a:pt x="393" y="6985"/>
                  </a:lnTo>
                  <a:cubicBezTo>
                    <a:pt x="476" y="6973"/>
                    <a:pt x="536" y="6890"/>
                    <a:pt x="524" y="6806"/>
                  </a:cubicBezTo>
                  <a:lnTo>
                    <a:pt x="417" y="6068"/>
                  </a:lnTo>
                  <a:lnTo>
                    <a:pt x="417" y="6068"/>
                  </a:lnTo>
                  <a:cubicBezTo>
                    <a:pt x="881" y="6604"/>
                    <a:pt x="1465" y="7044"/>
                    <a:pt x="2084" y="7354"/>
                  </a:cubicBezTo>
                  <a:cubicBezTo>
                    <a:pt x="2858" y="7747"/>
                    <a:pt x="3691" y="7937"/>
                    <a:pt x="4560" y="7937"/>
                  </a:cubicBezTo>
                  <a:cubicBezTo>
                    <a:pt x="6025" y="7937"/>
                    <a:pt x="7394" y="7366"/>
                    <a:pt x="8442" y="6330"/>
                  </a:cubicBezTo>
                  <a:cubicBezTo>
                    <a:pt x="9477" y="5282"/>
                    <a:pt x="10049" y="3913"/>
                    <a:pt x="10049" y="2449"/>
                  </a:cubicBezTo>
                  <a:cubicBezTo>
                    <a:pt x="10049" y="1627"/>
                    <a:pt x="9870" y="829"/>
                    <a:pt x="9513" y="91"/>
                  </a:cubicBezTo>
                  <a:cubicBezTo>
                    <a:pt x="9479" y="40"/>
                    <a:pt x="9426" y="0"/>
                    <a:pt x="9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2201806" y="1976585"/>
              <a:ext cx="319484" cy="252424"/>
            </a:xfrm>
            <a:custGeom>
              <a:avLst/>
              <a:gdLst/>
              <a:ahLst/>
              <a:cxnLst/>
              <a:rect l="l" t="t" r="r" b="b"/>
              <a:pathLst>
                <a:path w="10038" h="7931" extrusionOk="0">
                  <a:moveTo>
                    <a:pt x="5501" y="1"/>
                  </a:moveTo>
                  <a:cubicBezTo>
                    <a:pt x="4025" y="1"/>
                    <a:pt x="2656" y="560"/>
                    <a:pt x="1608" y="1608"/>
                  </a:cubicBezTo>
                  <a:cubicBezTo>
                    <a:pt x="572" y="2644"/>
                    <a:pt x="0" y="4013"/>
                    <a:pt x="0" y="5490"/>
                  </a:cubicBezTo>
                  <a:cubicBezTo>
                    <a:pt x="0" y="6311"/>
                    <a:pt x="179" y="7109"/>
                    <a:pt x="536" y="7835"/>
                  </a:cubicBezTo>
                  <a:cubicBezTo>
                    <a:pt x="572" y="7895"/>
                    <a:pt x="632" y="7930"/>
                    <a:pt x="691" y="7930"/>
                  </a:cubicBezTo>
                  <a:cubicBezTo>
                    <a:pt x="715" y="7930"/>
                    <a:pt x="739" y="7930"/>
                    <a:pt x="762" y="7918"/>
                  </a:cubicBezTo>
                  <a:cubicBezTo>
                    <a:pt x="834" y="7871"/>
                    <a:pt x="882" y="7776"/>
                    <a:pt x="834" y="7704"/>
                  </a:cubicBezTo>
                  <a:cubicBezTo>
                    <a:pt x="512" y="7002"/>
                    <a:pt x="346" y="6263"/>
                    <a:pt x="346" y="5490"/>
                  </a:cubicBezTo>
                  <a:cubicBezTo>
                    <a:pt x="346" y="4108"/>
                    <a:pt x="882" y="2811"/>
                    <a:pt x="1870" y="1822"/>
                  </a:cubicBezTo>
                  <a:cubicBezTo>
                    <a:pt x="2846" y="846"/>
                    <a:pt x="4144" y="310"/>
                    <a:pt x="5525" y="310"/>
                  </a:cubicBezTo>
                  <a:cubicBezTo>
                    <a:pt x="7049" y="310"/>
                    <a:pt x="8454" y="965"/>
                    <a:pt x="9454" y="2108"/>
                  </a:cubicBezTo>
                  <a:lnTo>
                    <a:pt x="8811" y="1906"/>
                  </a:lnTo>
                  <a:cubicBezTo>
                    <a:pt x="8792" y="1898"/>
                    <a:pt x="8772" y="1894"/>
                    <a:pt x="8753" y="1894"/>
                  </a:cubicBezTo>
                  <a:cubicBezTo>
                    <a:pt x="8688" y="1894"/>
                    <a:pt x="8627" y="1937"/>
                    <a:pt x="8609" y="2001"/>
                  </a:cubicBezTo>
                  <a:cubicBezTo>
                    <a:pt x="8573" y="2096"/>
                    <a:pt x="8621" y="2180"/>
                    <a:pt x="8716" y="2215"/>
                  </a:cubicBezTo>
                  <a:lnTo>
                    <a:pt x="9859" y="2596"/>
                  </a:lnTo>
                  <a:cubicBezTo>
                    <a:pt x="9871" y="2596"/>
                    <a:pt x="9883" y="2620"/>
                    <a:pt x="9906" y="2620"/>
                  </a:cubicBezTo>
                  <a:cubicBezTo>
                    <a:pt x="9930" y="2620"/>
                    <a:pt x="9978" y="2596"/>
                    <a:pt x="10002" y="2572"/>
                  </a:cubicBezTo>
                  <a:cubicBezTo>
                    <a:pt x="10026" y="2525"/>
                    <a:pt x="10037" y="2465"/>
                    <a:pt x="10037" y="2418"/>
                  </a:cubicBezTo>
                  <a:lnTo>
                    <a:pt x="9847" y="1084"/>
                  </a:lnTo>
                  <a:cubicBezTo>
                    <a:pt x="9827" y="1003"/>
                    <a:pt x="9772" y="948"/>
                    <a:pt x="9705" y="948"/>
                  </a:cubicBezTo>
                  <a:cubicBezTo>
                    <a:pt x="9693" y="948"/>
                    <a:pt x="9681" y="950"/>
                    <a:pt x="9668" y="953"/>
                  </a:cubicBezTo>
                  <a:cubicBezTo>
                    <a:pt x="9573" y="965"/>
                    <a:pt x="9514" y="1037"/>
                    <a:pt x="9525" y="1132"/>
                  </a:cubicBezTo>
                  <a:lnTo>
                    <a:pt x="9633" y="1870"/>
                  </a:lnTo>
                  <a:cubicBezTo>
                    <a:pt x="8597" y="667"/>
                    <a:pt x="7085" y="1"/>
                    <a:pt x="5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2331789" y="2068662"/>
              <a:ext cx="16709" cy="27340"/>
            </a:xfrm>
            <a:custGeom>
              <a:avLst/>
              <a:gdLst/>
              <a:ahLst/>
              <a:cxnLst/>
              <a:rect l="l" t="t" r="r" b="b"/>
              <a:pathLst>
                <a:path w="525" h="859" extrusionOk="0">
                  <a:moveTo>
                    <a:pt x="358" y="1"/>
                  </a:moveTo>
                  <a:cubicBezTo>
                    <a:pt x="262" y="1"/>
                    <a:pt x="191" y="84"/>
                    <a:pt x="191" y="168"/>
                  </a:cubicBezTo>
                  <a:lnTo>
                    <a:pt x="191" y="465"/>
                  </a:lnTo>
                  <a:lnTo>
                    <a:pt x="72" y="584"/>
                  </a:lnTo>
                  <a:cubicBezTo>
                    <a:pt x="12" y="644"/>
                    <a:pt x="0" y="751"/>
                    <a:pt x="72" y="811"/>
                  </a:cubicBezTo>
                  <a:cubicBezTo>
                    <a:pt x="96" y="834"/>
                    <a:pt x="143" y="858"/>
                    <a:pt x="191" y="858"/>
                  </a:cubicBezTo>
                  <a:cubicBezTo>
                    <a:pt x="238" y="858"/>
                    <a:pt x="262" y="834"/>
                    <a:pt x="298" y="811"/>
                  </a:cubicBezTo>
                  <a:lnTo>
                    <a:pt x="453" y="644"/>
                  </a:lnTo>
                  <a:cubicBezTo>
                    <a:pt x="488" y="620"/>
                    <a:pt x="500" y="572"/>
                    <a:pt x="500" y="525"/>
                  </a:cubicBezTo>
                  <a:lnTo>
                    <a:pt x="524" y="168"/>
                  </a:lnTo>
                  <a:cubicBezTo>
                    <a:pt x="524" y="84"/>
                    <a:pt x="441"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2243118" y="2021653"/>
              <a:ext cx="265664" cy="261908"/>
            </a:xfrm>
            <a:custGeom>
              <a:avLst/>
              <a:gdLst/>
              <a:ahLst/>
              <a:cxnLst/>
              <a:rect l="l" t="t" r="r" b="b"/>
              <a:pathLst>
                <a:path w="8347" h="8229" extrusionOk="0">
                  <a:moveTo>
                    <a:pt x="2751" y="3109"/>
                  </a:moveTo>
                  <a:lnTo>
                    <a:pt x="2977" y="3133"/>
                  </a:lnTo>
                  <a:lnTo>
                    <a:pt x="3084" y="3133"/>
                  </a:lnTo>
                  <a:lnTo>
                    <a:pt x="2917" y="3502"/>
                  </a:lnTo>
                  <a:lnTo>
                    <a:pt x="2643" y="3431"/>
                  </a:lnTo>
                  <a:lnTo>
                    <a:pt x="2751" y="3109"/>
                  </a:lnTo>
                  <a:close/>
                  <a:moveTo>
                    <a:pt x="3834" y="3026"/>
                  </a:moveTo>
                  <a:lnTo>
                    <a:pt x="4156" y="3419"/>
                  </a:lnTo>
                  <a:lnTo>
                    <a:pt x="4120" y="3526"/>
                  </a:lnTo>
                  <a:cubicBezTo>
                    <a:pt x="4096" y="3609"/>
                    <a:pt x="4144" y="3704"/>
                    <a:pt x="4227" y="3728"/>
                  </a:cubicBezTo>
                  <a:cubicBezTo>
                    <a:pt x="4239" y="3728"/>
                    <a:pt x="4263" y="3740"/>
                    <a:pt x="4275" y="3740"/>
                  </a:cubicBezTo>
                  <a:cubicBezTo>
                    <a:pt x="4346" y="3740"/>
                    <a:pt x="4406" y="3704"/>
                    <a:pt x="4417" y="3645"/>
                  </a:cubicBezTo>
                  <a:lnTo>
                    <a:pt x="4465" y="3526"/>
                  </a:lnTo>
                  <a:cubicBezTo>
                    <a:pt x="4501" y="3419"/>
                    <a:pt x="4477" y="3312"/>
                    <a:pt x="4417" y="3240"/>
                  </a:cubicBezTo>
                  <a:lnTo>
                    <a:pt x="4334" y="3133"/>
                  </a:lnTo>
                  <a:lnTo>
                    <a:pt x="4608" y="3359"/>
                  </a:lnTo>
                  <a:cubicBezTo>
                    <a:pt x="4638" y="3374"/>
                    <a:pt x="4673" y="3389"/>
                    <a:pt x="4710" y="3389"/>
                  </a:cubicBezTo>
                  <a:cubicBezTo>
                    <a:pt x="4731" y="3389"/>
                    <a:pt x="4753" y="3384"/>
                    <a:pt x="4775" y="3371"/>
                  </a:cubicBezTo>
                  <a:lnTo>
                    <a:pt x="4989" y="3288"/>
                  </a:lnTo>
                  <a:lnTo>
                    <a:pt x="5108" y="3419"/>
                  </a:lnTo>
                  <a:cubicBezTo>
                    <a:pt x="5132" y="3466"/>
                    <a:pt x="5191" y="3478"/>
                    <a:pt x="5239" y="3478"/>
                  </a:cubicBezTo>
                  <a:lnTo>
                    <a:pt x="5644" y="3442"/>
                  </a:lnTo>
                  <a:lnTo>
                    <a:pt x="5656" y="3526"/>
                  </a:lnTo>
                  <a:cubicBezTo>
                    <a:pt x="5668" y="3562"/>
                    <a:pt x="5644" y="3597"/>
                    <a:pt x="5644" y="3609"/>
                  </a:cubicBezTo>
                  <a:cubicBezTo>
                    <a:pt x="5620" y="3621"/>
                    <a:pt x="5608" y="3657"/>
                    <a:pt x="5560" y="3657"/>
                  </a:cubicBezTo>
                  <a:lnTo>
                    <a:pt x="4882" y="3716"/>
                  </a:lnTo>
                  <a:cubicBezTo>
                    <a:pt x="4787" y="3716"/>
                    <a:pt x="4715" y="3764"/>
                    <a:pt x="4668" y="3835"/>
                  </a:cubicBezTo>
                  <a:cubicBezTo>
                    <a:pt x="4644" y="3895"/>
                    <a:pt x="4608" y="3954"/>
                    <a:pt x="4632" y="4014"/>
                  </a:cubicBezTo>
                  <a:lnTo>
                    <a:pt x="4167" y="3859"/>
                  </a:lnTo>
                  <a:cubicBezTo>
                    <a:pt x="4156" y="3859"/>
                    <a:pt x="4156" y="3847"/>
                    <a:pt x="4156" y="3835"/>
                  </a:cubicBezTo>
                  <a:cubicBezTo>
                    <a:pt x="4120" y="3657"/>
                    <a:pt x="3977" y="3538"/>
                    <a:pt x="3798" y="3538"/>
                  </a:cubicBezTo>
                  <a:lnTo>
                    <a:pt x="3775" y="3538"/>
                  </a:lnTo>
                  <a:lnTo>
                    <a:pt x="3286" y="3550"/>
                  </a:lnTo>
                  <a:lnTo>
                    <a:pt x="3405" y="3204"/>
                  </a:lnTo>
                  <a:cubicBezTo>
                    <a:pt x="3429" y="3181"/>
                    <a:pt x="3453" y="3169"/>
                    <a:pt x="3489" y="3145"/>
                  </a:cubicBezTo>
                  <a:lnTo>
                    <a:pt x="3834" y="3026"/>
                  </a:lnTo>
                  <a:close/>
                  <a:moveTo>
                    <a:pt x="7561" y="3562"/>
                  </a:moveTo>
                  <a:cubicBezTo>
                    <a:pt x="7573" y="3562"/>
                    <a:pt x="7620" y="3562"/>
                    <a:pt x="7656" y="3597"/>
                  </a:cubicBezTo>
                  <a:lnTo>
                    <a:pt x="7977" y="3907"/>
                  </a:lnTo>
                  <a:cubicBezTo>
                    <a:pt x="7989" y="4026"/>
                    <a:pt x="7989" y="4133"/>
                    <a:pt x="7977" y="4216"/>
                  </a:cubicBezTo>
                  <a:cubicBezTo>
                    <a:pt x="7930" y="5169"/>
                    <a:pt x="7549" y="6086"/>
                    <a:pt x="6858" y="6752"/>
                  </a:cubicBezTo>
                  <a:cubicBezTo>
                    <a:pt x="6763" y="6860"/>
                    <a:pt x="6656" y="6943"/>
                    <a:pt x="6537" y="7050"/>
                  </a:cubicBezTo>
                  <a:cubicBezTo>
                    <a:pt x="6596" y="6955"/>
                    <a:pt x="6644" y="6871"/>
                    <a:pt x="6680" y="6776"/>
                  </a:cubicBezTo>
                  <a:lnTo>
                    <a:pt x="7430" y="5074"/>
                  </a:lnTo>
                  <a:cubicBezTo>
                    <a:pt x="7454" y="5026"/>
                    <a:pt x="7442" y="4966"/>
                    <a:pt x="7418" y="4907"/>
                  </a:cubicBezTo>
                  <a:cubicBezTo>
                    <a:pt x="7382" y="4859"/>
                    <a:pt x="7323" y="4836"/>
                    <a:pt x="7263" y="4836"/>
                  </a:cubicBezTo>
                  <a:lnTo>
                    <a:pt x="7192" y="4836"/>
                  </a:lnTo>
                  <a:lnTo>
                    <a:pt x="7596" y="4026"/>
                  </a:lnTo>
                  <a:cubicBezTo>
                    <a:pt x="7656" y="3895"/>
                    <a:pt x="7620" y="3728"/>
                    <a:pt x="7501" y="3657"/>
                  </a:cubicBezTo>
                  <a:lnTo>
                    <a:pt x="7477" y="3621"/>
                  </a:lnTo>
                  <a:lnTo>
                    <a:pt x="7489" y="3609"/>
                  </a:lnTo>
                  <a:cubicBezTo>
                    <a:pt x="7513" y="3562"/>
                    <a:pt x="7549" y="3562"/>
                    <a:pt x="7561" y="3562"/>
                  </a:cubicBezTo>
                  <a:close/>
                  <a:moveTo>
                    <a:pt x="4088" y="0"/>
                  </a:moveTo>
                  <a:cubicBezTo>
                    <a:pt x="4055" y="0"/>
                    <a:pt x="4022" y="1"/>
                    <a:pt x="3989" y="2"/>
                  </a:cubicBezTo>
                  <a:cubicBezTo>
                    <a:pt x="2953" y="49"/>
                    <a:pt x="1977" y="478"/>
                    <a:pt x="1250" y="1216"/>
                  </a:cubicBezTo>
                  <a:cubicBezTo>
                    <a:pt x="524" y="1942"/>
                    <a:pt x="96" y="2919"/>
                    <a:pt x="48" y="3954"/>
                  </a:cubicBezTo>
                  <a:cubicBezTo>
                    <a:pt x="0" y="4978"/>
                    <a:pt x="346" y="5979"/>
                    <a:pt x="1012" y="6764"/>
                  </a:cubicBezTo>
                  <a:cubicBezTo>
                    <a:pt x="1048" y="6812"/>
                    <a:pt x="1084" y="6824"/>
                    <a:pt x="1131" y="6824"/>
                  </a:cubicBezTo>
                  <a:cubicBezTo>
                    <a:pt x="1167" y="6824"/>
                    <a:pt x="1203" y="6812"/>
                    <a:pt x="1239" y="6776"/>
                  </a:cubicBezTo>
                  <a:cubicBezTo>
                    <a:pt x="1310" y="6717"/>
                    <a:pt x="1310" y="6610"/>
                    <a:pt x="1250" y="6550"/>
                  </a:cubicBezTo>
                  <a:cubicBezTo>
                    <a:pt x="643" y="5824"/>
                    <a:pt x="334" y="4907"/>
                    <a:pt x="369" y="3966"/>
                  </a:cubicBezTo>
                  <a:cubicBezTo>
                    <a:pt x="417" y="3014"/>
                    <a:pt x="810" y="2109"/>
                    <a:pt x="1489" y="1430"/>
                  </a:cubicBezTo>
                  <a:cubicBezTo>
                    <a:pt x="2155" y="764"/>
                    <a:pt x="3072" y="359"/>
                    <a:pt x="4025" y="323"/>
                  </a:cubicBezTo>
                  <a:cubicBezTo>
                    <a:pt x="4087" y="316"/>
                    <a:pt x="4150" y="313"/>
                    <a:pt x="4213" y="313"/>
                  </a:cubicBezTo>
                  <a:cubicBezTo>
                    <a:pt x="4363" y="313"/>
                    <a:pt x="4512" y="330"/>
                    <a:pt x="4656" y="347"/>
                  </a:cubicBezTo>
                  <a:lnTo>
                    <a:pt x="4882" y="621"/>
                  </a:lnTo>
                  <a:lnTo>
                    <a:pt x="4798" y="823"/>
                  </a:lnTo>
                  <a:lnTo>
                    <a:pt x="4656" y="585"/>
                  </a:lnTo>
                  <a:cubicBezTo>
                    <a:pt x="4632" y="537"/>
                    <a:pt x="4572" y="502"/>
                    <a:pt x="4525" y="502"/>
                  </a:cubicBezTo>
                  <a:lnTo>
                    <a:pt x="4025" y="502"/>
                  </a:lnTo>
                  <a:cubicBezTo>
                    <a:pt x="3965" y="502"/>
                    <a:pt x="3906" y="525"/>
                    <a:pt x="3870" y="585"/>
                  </a:cubicBezTo>
                  <a:lnTo>
                    <a:pt x="3513" y="1276"/>
                  </a:lnTo>
                  <a:cubicBezTo>
                    <a:pt x="3465" y="1359"/>
                    <a:pt x="3465" y="1478"/>
                    <a:pt x="3513" y="1573"/>
                  </a:cubicBezTo>
                  <a:cubicBezTo>
                    <a:pt x="3560" y="1657"/>
                    <a:pt x="3667" y="1716"/>
                    <a:pt x="3763" y="1728"/>
                  </a:cubicBezTo>
                  <a:lnTo>
                    <a:pt x="4048" y="1764"/>
                  </a:lnTo>
                  <a:cubicBezTo>
                    <a:pt x="4108" y="1764"/>
                    <a:pt x="4167" y="1752"/>
                    <a:pt x="4203" y="1692"/>
                  </a:cubicBezTo>
                  <a:lnTo>
                    <a:pt x="4298" y="1537"/>
                  </a:lnTo>
                  <a:lnTo>
                    <a:pt x="4358" y="1609"/>
                  </a:lnTo>
                  <a:lnTo>
                    <a:pt x="4310" y="1895"/>
                  </a:lnTo>
                  <a:lnTo>
                    <a:pt x="3822" y="1966"/>
                  </a:lnTo>
                  <a:cubicBezTo>
                    <a:pt x="3798" y="1966"/>
                    <a:pt x="3775" y="1990"/>
                    <a:pt x="3751" y="2002"/>
                  </a:cubicBezTo>
                  <a:lnTo>
                    <a:pt x="3108" y="2466"/>
                  </a:lnTo>
                  <a:cubicBezTo>
                    <a:pt x="3084" y="2490"/>
                    <a:pt x="3048" y="2526"/>
                    <a:pt x="3048" y="2550"/>
                  </a:cubicBezTo>
                  <a:lnTo>
                    <a:pt x="2977" y="2847"/>
                  </a:lnTo>
                  <a:lnTo>
                    <a:pt x="2751" y="2823"/>
                  </a:lnTo>
                  <a:cubicBezTo>
                    <a:pt x="2736" y="2821"/>
                    <a:pt x="2721" y="2819"/>
                    <a:pt x="2706" y="2819"/>
                  </a:cubicBezTo>
                  <a:cubicBezTo>
                    <a:pt x="2591" y="2819"/>
                    <a:pt x="2483" y="2898"/>
                    <a:pt x="2441" y="3014"/>
                  </a:cubicBezTo>
                  <a:lnTo>
                    <a:pt x="2310" y="3371"/>
                  </a:lnTo>
                  <a:cubicBezTo>
                    <a:pt x="2274" y="3442"/>
                    <a:pt x="2274" y="3538"/>
                    <a:pt x="2322" y="3609"/>
                  </a:cubicBezTo>
                  <a:cubicBezTo>
                    <a:pt x="2370" y="3681"/>
                    <a:pt x="2429" y="3740"/>
                    <a:pt x="2501" y="3752"/>
                  </a:cubicBezTo>
                  <a:cubicBezTo>
                    <a:pt x="2346" y="3812"/>
                    <a:pt x="2251" y="3978"/>
                    <a:pt x="2251" y="4145"/>
                  </a:cubicBezTo>
                  <a:lnTo>
                    <a:pt x="2251" y="4216"/>
                  </a:lnTo>
                  <a:lnTo>
                    <a:pt x="1798" y="4740"/>
                  </a:lnTo>
                  <a:cubicBezTo>
                    <a:pt x="1727" y="4812"/>
                    <a:pt x="1703" y="4919"/>
                    <a:pt x="1703" y="5026"/>
                  </a:cubicBezTo>
                  <a:lnTo>
                    <a:pt x="1703" y="5621"/>
                  </a:lnTo>
                  <a:cubicBezTo>
                    <a:pt x="1703" y="5764"/>
                    <a:pt x="1750" y="5919"/>
                    <a:pt x="1881" y="6038"/>
                  </a:cubicBezTo>
                  <a:lnTo>
                    <a:pt x="2310" y="6455"/>
                  </a:lnTo>
                  <a:cubicBezTo>
                    <a:pt x="2393" y="6538"/>
                    <a:pt x="2524" y="6598"/>
                    <a:pt x="2643" y="6610"/>
                  </a:cubicBezTo>
                  <a:lnTo>
                    <a:pt x="3917" y="6717"/>
                  </a:lnTo>
                  <a:lnTo>
                    <a:pt x="3917" y="6764"/>
                  </a:lnTo>
                  <a:cubicBezTo>
                    <a:pt x="3894" y="6907"/>
                    <a:pt x="3965" y="7074"/>
                    <a:pt x="4096" y="7169"/>
                  </a:cubicBezTo>
                  <a:lnTo>
                    <a:pt x="4310" y="7324"/>
                  </a:lnTo>
                  <a:lnTo>
                    <a:pt x="4298" y="7372"/>
                  </a:lnTo>
                  <a:cubicBezTo>
                    <a:pt x="4251" y="7538"/>
                    <a:pt x="4298" y="7717"/>
                    <a:pt x="4429" y="7836"/>
                  </a:cubicBezTo>
                  <a:lnTo>
                    <a:pt x="4489" y="7895"/>
                  </a:lnTo>
                  <a:cubicBezTo>
                    <a:pt x="4429" y="7895"/>
                    <a:pt x="4394" y="7907"/>
                    <a:pt x="4334" y="7907"/>
                  </a:cubicBezTo>
                  <a:cubicBezTo>
                    <a:pt x="4272" y="7910"/>
                    <a:pt x="4211" y="7912"/>
                    <a:pt x="4149" y="7912"/>
                  </a:cubicBezTo>
                  <a:cubicBezTo>
                    <a:pt x="3262" y="7912"/>
                    <a:pt x="2407" y="7593"/>
                    <a:pt x="1739" y="7014"/>
                  </a:cubicBezTo>
                  <a:cubicBezTo>
                    <a:pt x="1708" y="6989"/>
                    <a:pt x="1672" y="6976"/>
                    <a:pt x="1637" y="6976"/>
                  </a:cubicBezTo>
                  <a:cubicBezTo>
                    <a:pt x="1591" y="6976"/>
                    <a:pt x="1546" y="6998"/>
                    <a:pt x="1512" y="7038"/>
                  </a:cubicBezTo>
                  <a:cubicBezTo>
                    <a:pt x="1453" y="7110"/>
                    <a:pt x="1477" y="7193"/>
                    <a:pt x="1536" y="7252"/>
                  </a:cubicBezTo>
                  <a:cubicBezTo>
                    <a:pt x="2274" y="7883"/>
                    <a:pt x="3215" y="8229"/>
                    <a:pt x="4179" y="8229"/>
                  </a:cubicBezTo>
                  <a:lnTo>
                    <a:pt x="4346" y="8229"/>
                  </a:lnTo>
                  <a:cubicBezTo>
                    <a:pt x="5382" y="8181"/>
                    <a:pt x="6358" y="7753"/>
                    <a:pt x="7084" y="7014"/>
                  </a:cubicBezTo>
                  <a:cubicBezTo>
                    <a:pt x="7811" y="6288"/>
                    <a:pt x="8239" y="5312"/>
                    <a:pt x="8287" y="4276"/>
                  </a:cubicBezTo>
                  <a:cubicBezTo>
                    <a:pt x="8347" y="3204"/>
                    <a:pt x="8001" y="2216"/>
                    <a:pt x="7335" y="1418"/>
                  </a:cubicBezTo>
                  <a:cubicBezTo>
                    <a:pt x="7303" y="1381"/>
                    <a:pt x="7259" y="1363"/>
                    <a:pt x="7216" y="1363"/>
                  </a:cubicBezTo>
                  <a:cubicBezTo>
                    <a:pt x="7176" y="1363"/>
                    <a:pt x="7137" y="1378"/>
                    <a:pt x="7108" y="1407"/>
                  </a:cubicBezTo>
                  <a:cubicBezTo>
                    <a:pt x="7037" y="1466"/>
                    <a:pt x="7037" y="1573"/>
                    <a:pt x="7096" y="1633"/>
                  </a:cubicBezTo>
                  <a:cubicBezTo>
                    <a:pt x="7525" y="2157"/>
                    <a:pt x="7823" y="2776"/>
                    <a:pt x="7930" y="3431"/>
                  </a:cubicBezTo>
                  <a:lnTo>
                    <a:pt x="7894" y="3383"/>
                  </a:lnTo>
                  <a:cubicBezTo>
                    <a:pt x="7809" y="3308"/>
                    <a:pt x="7694" y="3262"/>
                    <a:pt x="7577" y="3262"/>
                  </a:cubicBezTo>
                  <a:cubicBezTo>
                    <a:pt x="7564" y="3262"/>
                    <a:pt x="7550" y="3263"/>
                    <a:pt x="7537" y="3264"/>
                  </a:cubicBezTo>
                  <a:cubicBezTo>
                    <a:pt x="7394" y="3288"/>
                    <a:pt x="7275" y="3359"/>
                    <a:pt x="7215" y="3466"/>
                  </a:cubicBezTo>
                  <a:lnTo>
                    <a:pt x="7192" y="3502"/>
                  </a:lnTo>
                  <a:cubicBezTo>
                    <a:pt x="7108" y="3502"/>
                    <a:pt x="7037" y="3538"/>
                    <a:pt x="6977" y="3585"/>
                  </a:cubicBezTo>
                  <a:lnTo>
                    <a:pt x="6775" y="3323"/>
                  </a:lnTo>
                  <a:cubicBezTo>
                    <a:pt x="6744" y="3286"/>
                    <a:pt x="6700" y="3268"/>
                    <a:pt x="6656" y="3268"/>
                  </a:cubicBezTo>
                  <a:cubicBezTo>
                    <a:pt x="6616" y="3268"/>
                    <a:pt x="6577" y="3283"/>
                    <a:pt x="6549" y="3312"/>
                  </a:cubicBezTo>
                  <a:cubicBezTo>
                    <a:pt x="6477" y="3371"/>
                    <a:pt x="6477" y="3478"/>
                    <a:pt x="6537" y="3538"/>
                  </a:cubicBezTo>
                  <a:lnTo>
                    <a:pt x="6858" y="3919"/>
                  </a:lnTo>
                  <a:cubicBezTo>
                    <a:pt x="6894" y="3954"/>
                    <a:pt x="6942" y="3978"/>
                    <a:pt x="6977" y="3978"/>
                  </a:cubicBezTo>
                  <a:cubicBezTo>
                    <a:pt x="7025" y="3978"/>
                    <a:pt x="7073" y="3966"/>
                    <a:pt x="7096" y="3943"/>
                  </a:cubicBezTo>
                  <a:lnTo>
                    <a:pt x="7204" y="3835"/>
                  </a:lnTo>
                  <a:lnTo>
                    <a:pt x="7335" y="3919"/>
                  </a:lnTo>
                  <a:lnTo>
                    <a:pt x="6858" y="4871"/>
                  </a:lnTo>
                  <a:lnTo>
                    <a:pt x="6834" y="4871"/>
                  </a:lnTo>
                  <a:cubicBezTo>
                    <a:pt x="6799" y="4871"/>
                    <a:pt x="6763" y="4859"/>
                    <a:pt x="6739" y="4836"/>
                  </a:cubicBezTo>
                  <a:lnTo>
                    <a:pt x="6096" y="4062"/>
                  </a:lnTo>
                  <a:cubicBezTo>
                    <a:pt x="6069" y="4014"/>
                    <a:pt x="6023" y="3994"/>
                    <a:pt x="5977" y="3994"/>
                  </a:cubicBezTo>
                  <a:cubicBezTo>
                    <a:pt x="5942" y="3994"/>
                    <a:pt x="5908" y="4005"/>
                    <a:pt x="5882" y="4026"/>
                  </a:cubicBezTo>
                  <a:cubicBezTo>
                    <a:pt x="5799" y="4085"/>
                    <a:pt x="5799" y="4193"/>
                    <a:pt x="5846" y="4252"/>
                  </a:cubicBezTo>
                  <a:lnTo>
                    <a:pt x="6489" y="5026"/>
                  </a:lnTo>
                  <a:cubicBezTo>
                    <a:pt x="6584" y="5133"/>
                    <a:pt x="6715" y="5193"/>
                    <a:pt x="6858" y="5193"/>
                  </a:cubicBezTo>
                  <a:lnTo>
                    <a:pt x="7073" y="5169"/>
                  </a:lnTo>
                  <a:lnTo>
                    <a:pt x="6430" y="6645"/>
                  </a:lnTo>
                  <a:cubicBezTo>
                    <a:pt x="6382" y="6752"/>
                    <a:pt x="6322" y="6848"/>
                    <a:pt x="6251" y="6943"/>
                  </a:cubicBezTo>
                  <a:lnTo>
                    <a:pt x="5751" y="7550"/>
                  </a:lnTo>
                  <a:cubicBezTo>
                    <a:pt x="5489" y="7657"/>
                    <a:pt x="5227" y="7753"/>
                    <a:pt x="4953" y="7812"/>
                  </a:cubicBezTo>
                  <a:lnTo>
                    <a:pt x="4679" y="7562"/>
                  </a:lnTo>
                  <a:cubicBezTo>
                    <a:pt x="4644" y="7538"/>
                    <a:pt x="4632" y="7491"/>
                    <a:pt x="4644" y="7443"/>
                  </a:cubicBezTo>
                  <a:lnTo>
                    <a:pt x="4691" y="7288"/>
                  </a:lnTo>
                  <a:cubicBezTo>
                    <a:pt x="4703" y="7229"/>
                    <a:pt x="4691" y="7145"/>
                    <a:pt x="4632" y="7110"/>
                  </a:cubicBezTo>
                  <a:lnTo>
                    <a:pt x="4322" y="6871"/>
                  </a:lnTo>
                  <a:cubicBezTo>
                    <a:pt x="4287" y="6836"/>
                    <a:pt x="4275" y="6812"/>
                    <a:pt x="4275" y="6764"/>
                  </a:cubicBezTo>
                  <a:lnTo>
                    <a:pt x="4298" y="6550"/>
                  </a:lnTo>
                  <a:cubicBezTo>
                    <a:pt x="4298" y="6514"/>
                    <a:pt x="4298" y="6467"/>
                    <a:pt x="4275" y="6431"/>
                  </a:cubicBezTo>
                  <a:cubicBezTo>
                    <a:pt x="4239" y="6407"/>
                    <a:pt x="4203" y="6371"/>
                    <a:pt x="4167" y="6371"/>
                  </a:cubicBezTo>
                  <a:lnTo>
                    <a:pt x="2679" y="6264"/>
                  </a:lnTo>
                  <a:cubicBezTo>
                    <a:pt x="2620" y="6264"/>
                    <a:pt x="2572" y="6229"/>
                    <a:pt x="2536" y="6181"/>
                  </a:cubicBezTo>
                  <a:lnTo>
                    <a:pt x="2096" y="5764"/>
                  </a:lnTo>
                  <a:cubicBezTo>
                    <a:pt x="2060" y="5728"/>
                    <a:pt x="2024" y="5645"/>
                    <a:pt x="2024" y="5586"/>
                  </a:cubicBezTo>
                  <a:lnTo>
                    <a:pt x="2024" y="4990"/>
                  </a:lnTo>
                  <a:cubicBezTo>
                    <a:pt x="2024" y="4966"/>
                    <a:pt x="2036" y="4931"/>
                    <a:pt x="2060" y="4919"/>
                  </a:cubicBezTo>
                  <a:lnTo>
                    <a:pt x="2548" y="4359"/>
                  </a:lnTo>
                  <a:cubicBezTo>
                    <a:pt x="2572" y="4324"/>
                    <a:pt x="2596" y="4300"/>
                    <a:pt x="2596" y="4252"/>
                  </a:cubicBezTo>
                  <a:lnTo>
                    <a:pt x="2596" y="4121"/>
                  </a:lnTo>
                  <a:cubicBezTo>
                    <a:pt x="2596" y="4074"/>
                    <a:pt x="2620" y="4038"/>
                    <a:pt x="2655" y="4014"/>
                  </a:cubicBezTo>
                  <a:lnTo>
                    <a:pt x="3036" y="3847"/>
                  </a:lnTo>
                  <a:lnTo>
                    <a:pt x="3751" y="3835"/>
                  </a:lnTo>
                  <a:cubicBezTo>
                    <a:pt x="3763" y="3835"/>
                    <a:pt x="3786" y="3847"/>
                    <a:pt x="3786" y="3859"/>
                  </a:cubicBezTo>
                  <a:cubicBezTo>
                    <a:pt x="3798" y="3990"/>
                    <a:pt x="3906" y="4097"/>
                    <a:pt x="4025" y="4145"/>
                  </a:cubicBezTo>
                  <a:lnTo>
                    <a:pt x="4537" y="4324"/>
                  </a:lnTo>
                  <a:cubicBezTo>
                    <a:pt x="4569" y="4331"/>
                    <a:pt x="4601" y="4335"/>
                    <a:pt x="4633" y="4335"/>
                  </a:cubicBezTo>
                  <a:cubicBezTo>
                    <a:pt x="4705" y="4335"/>
                    <a:pt x="4772" y="4314"/>
                    <a:pt x="4822" y="4264"/>
                  </a:cubicBezTo>
                  <a:cubicBezTo>
                    <a:pt x="4882" y="4204"/>
                    <a:pt x="4918" y="4121"/>
                    <a:pt x="4918" y="4026"/>
                  </a:cubicBezTo>
                  <a:lnTo>
                    <a:pt x="5549" y="3978"/>
                  </a:lnTo>
                  <a:cubicBezTo>
                    <a:pt x="5668" y="3966"/>
                    <a:pt x="5787" y="3907"/>
                    <a:pt x="5870" y="3812"/>
                  </a:cubicBezTo>
                  <a:cubicBezTo>
                    <a:pt x="5941" y="3728"/>
                    <a:pt x="5965" y="3597"/>
                    <a:pt x="5941" y="3478"/>
                  </a:cubicBezTo>
                  <a:lnTo>
                    <a:pt x="5930" y="3383"/>
                  </a:lnTo>
                  <a:cubicBezTo>
                    <a:pt x="5896" y="3247"/>
                    <a:pt x="5776" y="3144"/>
                    <a:pt x="5632" y="3144"/>
                  </a:cubicBezTo>
                  <a:cubicBezTo>
                    <a:pt x="5624" y="3144"/>
                    <a:pt x="5616" y="3144"/>
                    <a:pt x="5608" y="3145"/>
                  </a:cubicBezTo>
                  <a:lnTo>
                    <a:pt x="5275" y="3181"/>
                  </a:lnTo>
                  <a:lnTo>
                    <a:pt x="5227" y="3121"/>
                  </a:lnTo>
                  <a:lnTo>
                    <a:pt x="5668" y="2669"/>
                  </a:lnTo>
                  <a:cubicBezTo>
                    <a:pt x="5727" y="2609"/>
                    <a:pt x="5727" y="2502"/>
                    <a:pt x="5668" y="2442"/>
                  </a:cubicBezTo>
                  <a:cubicBezTo>
                    <a:pt x="5638" y="2413"/>
                    <a:pt x="5599" y="2398"/>
                    <a:pt x="5560" y="2398"/>
                  </a:cubicBezTo>
                  <a:cubicBezTo>
                    <a:pt x="5522" y="2398"/>
                    <a:pt x="5483" y="2413"/>
                    <a:pt x="5453" y="2442"/>
                  </a:cubicBezTo>
                  <a:lnTo>
                    <a:pt x="4918" y="2978"/>
                  </a:lnTo>
                  <a:lnTo>
                    <a:pt x="4739" y="3061"/>
                  </a:lnTo>
                  <a:lnTo>
                    <a:pt x="4227" y="2669"/>
                  </a:lnTo>
                  <a:cubicBezTo>
                    <a:pt x="4193" y="2652"/>
                    <a:pt x="4166" y="2635"/>
                    <a:pt x="4131" y="2635"/>
                  </a:cubicBezTo>
                  <a:cubicBezTo>
                    <a:pt x="4117" y="2635"/>
                    <a:pt x="4102" y="2638"/>
                    <a:pt x="4084" y="2645"/>
                  </a:cubicBezTo>
                  <a:lnTo>
                    <a:pt x="3382" y="2859"/>
                  </a:lnTo>
                  <a:cubicBezTo>
                    <a:pt x="3370" y="2859"/>
                    <a:pt x="3334" y="2883"/>
                    <a:pt x="3322" y="2895"/>
                  </a:cubicBezTo>
                  <a:lnTo>
                    <a:pt x="3370" y="2680"/>
                  </a:lnTo>
                  <a:lnTo>
                    <a:pt x="3917" y="2288"/>
                  </a:lnTo>
                  <a:lnTo>
                    <a:pt x="4501" y="2192"/>
                  </a:lnTo>
                  <a:cubicBezTo>
                    <a:pt x="4572" y="2180"/>
                    <a:pt x="4620" y="2133"/>
                    <a:pt x="4632" y="2061"/>
                  </a:cubicBezTo>
                  <a:lnTo>
                    <a:pt x="4691" y="1597"/>
                  </a:lnTo>
                  <a:cubicBezTo>
                    <a:pt x="4691" y="1549"/>
                    <a:pt x="4691" y="1514"/>
                    <a:pt x="4656" y="1478"/>
                  </a:cubicBezTo>
                  <a:lnTo>
                    <a:pt x="4417" y="1180"/>
                  </a:lnTo>
                  <a:cubicBezTo>
                    <a:pt x="4394" y="1133"/>
                    <a:pt x="4346" y="1121"/>
                    <a:pt x="4287" y="1121"/>
                  </a:cubicBezTo>
                  <a:cubicBezTo>
                    <a:pt x="4239" y="1121"/>
                    <a:pt x="4179" y="1156"/>
                    <a:pt x="4156" y="1192"/>
                  </a:cubicBezTo>
                  <a:lnTo>
                    <a:pt x="3977" y="1454"/>
                  </a:lnTo>
                  <a:lnTo>
                    <a:pt x="3786" y="1430"/>
                  </a:lnTo>
                  <a:lnTo>
                    <a:pt x="4096" y="835"/>
                  </a:lnTo>
                  <a:lnTo>
                    <a:pt x="4417" y="835"/>
                  </a:lnTo>
                  <a:lnTo>
                    <a:pt x="4656" y="1287"/>
                  </a:lnTo>
                  <a:cubicBezTo>
                    <a:pt x="4691" y="1347"/>
                    <a:pt x="4751" y="1371"/>
                    <a:pt x="4810" y="1371"/>
                  </a:cubicBezTo>
                  <a:cubicBezTo>
                    <a:pt x="4870" y="1371"/>
                    <a:pt x="4929" y="1335"/>
                    <a:pt x="4941" y="1276"/>
                  </a:cubicBezTo>
                  <a:lnTo>
                    <a:pt x="5168" y="740"/>
                  </a:lnTo>
                  <a:cubicBezTo>
                    <a:pt x="5215" y="645"/>
                    <a:pt x="5191" y="525"/>
                    <a:pt x="5132" y="454"/>
                  </a:cubicBezTo>
                  <a:lnTo>
                    <a:pt x="5132" y="454"/>
                  </a:lnTo>
                  <a:cubicBezTo>
                    <a:pt x="5668" y="597"/>
                    <a:pt x="6168" y="859"/>
                    <a:pt x="6596" y="1216"/>
                  </a:cubicBezTo>
                  <a:cubicBezTo>
                    <a:pt x="6625" y="1240"/>
                    <a:pt x="6658" y="1250"/>
                    <a:pt x="6691" y="1250"/>
                  </a:cubicBezTo>
                  <a:cubicBezTo>
                    <a:pt x="6739" y="1250"/>
                    <a:pt x="6787" y="1228"/>
                    <a:pt x="6823" y="1192"/>
                  </a:cubicBezTo>
                  <a:cubicBezTo>
                    <a:pt x="6882" y="1121"/>
                    <a:pt x="6858" y="1037"/>
                    <a:pt x="6799" y="978"/>
                  </a:cubicBezTo>
                  <a:cubicBezTo>
                    <a:pt x="6038" y="344"/>
                    <a:pt x="5077" y="0"/>
                    <a:pt x="4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5" descr="18.722.671 εικόνες για «Ρούχο», φωτογραφίες στοκ, αντικείμενα 3D και vector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7522"/>
          <a:stretch/>
        </p:blipFill>
        <p:spPr bwMode="auto">
          <a:xfrm>
            <a:off x="6948264" y="1074094"/>
            <a:ext cx="1970741" cy="13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59671"/>
          <a:stretch/>
        </p:blipFill>
        <p:spPr bwMode="auto">
          <a:xfrm>
            <a:off x="3200951" y="1030564"/>
            <a:ext cx="711738" cy="176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246" y="1114490"/>
            <a:ext cx="2163011" cy="56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589" y="2304908"/>
            <a:ext cx="1715647" cy="172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573" y="1039540"/>
            <a:ext cx="2287666" cy="15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8">
            <a:extLst>
              <a:ext uri="{28A0092B-C50C-407E-A947-70E740481C1C}">
                <a14:useLocalDpi xmlns:a14="http://schemas.microsoft.com/office/drawing/2010/main" val="0"/>
              </a:ext>
            </a:extLst>
          </a:blip>
          <a:srcRect l="11453" t="15035" r="16455" b="15652"/>
          <a:stretch/>
        </p:blipFill>
        <p:spPr bwMode="auto">
          <a:xfrm>
            <a:off x="4563775" y="3041586"/>
            <a:ext cx="1545021" cy="148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Google Shape;176;p29"/>
          <p:cNvSpPr txBox="1">
            <a:spLocks/>
          </p:cNvSpPr>
          <p:nvPr/>
        </p:nvSpPr>
        <p:spPr>
          <a:xfrm>
            <a:off x="519962" y="4032349"/>
            <a:ext cx="209490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a:t>Toys - Plastic</a:t>
            </a:r>
          </a:p>
        </p:txBody>
      </p:sp>
      <p:sp>
        <p:nvSpPr>
          <p:cNvPr id="52" name="Google Shape;176;p29"/>
          <p:cNvSpPr txBox="1">
            <a:spLocks/>
          </p:cNvSpPr>
          <p:nvPr/>
        </p:nvSpPr>
        <p:spPr>
          <a:xfrm>
            <a:off x="4657372" y="2448572"/>
            <a:ext cx="2094900"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a:t>Desks - wood</a:t>
            </a:r>
          </a:p>
        </p:txBody>
      </p:sp>
      <p:pic>
        <p:nvPicPr>
          <p:cNvPr id="1039"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7328" y="3212973"/>
            <a:ext cx="1933680" cy="128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Google Shape;176;p29"/>
          <p:cNvSpPr txBox="1">
            <a:spLocks/>
          </p:cNvSpPr>
          <p:nvPr/>
        </p:nvSpPr>
        <p:spPr>
          <a:xfrm>
            <a:off x="6156176" y="4502270"/>
            <a:ext cx="2665093"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a:t>Shoes – foam / fabric</a:t>
            </a:r>
          </a:p>
        </p:txBody>
      </p:sp>
      <p:sp>
        <p:nvSpPr>
          <p:cNvPr id="56" name="Google Shape;176;p29"/>
          <p:cNvSpPr txBox="1">
            <a:spLocks/>
          </p:cNvSpPr>
          <p:nvPr/>
        </p:nvSpPr>
        <p:spPr>
          <a:xfrm>
            <a:off x="3131840" y="4527037"/>
            <a:ext cx="2548141" cy="4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T Serif"/>
              <a:buNone/>
              <a:defRPr sz="1800" b="0" i="0" u="none" strike="noStrike" cap="none">
                <a:solidFill>
                  <a:schemeClr val="accent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r>
              <a:rPr lang="en-US" dirty="0"/>
              <a:t>Phone Case - Plastic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subTitle" idx="1"/>
          </p:nvPr>
        </p:nvSpPr>
        <p:spPr>
          <a:xfrm>
            <a:off x="3340886" y="3219822"/>
            <a:ext cx="5695609" cy="14346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chemeClr val="dk1"/>
              </a:buClr>
              <a:buSzPts val="1100"/>
              <a:buFont typeface="Arial" pitchFamily="34" charset="0"/>
              <a:buChar char="•"/>
            </a:pPr>
            <a:r>
              <a:rPr lang="en" dirty="0"/>
              <a:t>Think of material in nature that can be used to make objects you use every day. </a:t>
            </a:r>
          </a:p>
          <a:p>
            <a:pPr marL="285750" lvl="0" indent="-285750" algn="l" rtl="0">
              <a:spcBef>
                <a:spcPts val="0"/>
              </a:spcBef>
              <a:spcAft>
                <a:spcPts val="0"/>
              </a:spcAft>
              <a:buClr>
                <a:schemeClr val="dk1"/>
              </a:buClr>
              <a:buSzPts val="1100"/>
              <a:buFont typeface="Arial" pitchFamily="34" charset="0"/>
              <a:buChar char="•"/>
            </a:pPr>
            <a:r>
              <a:rPr lang="en" dirty="0"/>
              <a:t>Fill in the two columns of the KWL chart (Know – Want to Know).</a:t>
            </a:r>
            <a:endParaRPr dirty="0"/>
          </a:p>
        </p:txBody>
      </p:sp>
      <p:sp>
        <p:nvSpPr>
          <p:cNvPr id="237" name="Google Shape;237;p33"/>
          <p:cNvSpPr txBox="1">
            <a:spLocks noGrp="1"/>
          </p:cNvSpPr>
          <p:nvPr>
            <p:ph type="title"/>
          </p:nvPr>
        </p:nvSpPr>
        <p:spPr>
          <a:xfrm>
            <a:off x="4645500" y="2541000"/>
            <a:ext cx="3880500" cy="597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Are these the only materials we can use?</a:t>
            </a:r>
            <a:endParaRPr dirty="0"/>
          </a:p>
        </p:txBody>
      </p:sp>
      <p:cxnSp>
        <p:nvCxnSpPr>
          <p:cNvPr id="238" name="Google Shape;238;p33"/>
          <p:cNvCxnSpPr/>
          <p:nvPr/>
        </p:nvCxnSpPr>
        <p:spPr>
          <a:xfrm rot="10800000" flipH="1">
            <a:off x="7277700" y="3099925"/>
            <a:ext cx="1902600" cy="2400"/>
          </a:xfrm>
          <a:prstGeom prst="straightConnector1">
            <a:avLst/>
          </a:prstGeom>
          <a:noFill/>
          <a:ln w="9525" cap="flat" cmpd="sng">
            <a:solidFill>
              <a:schemeClr val="accent1"/>
            </a:solidFill>
            <a:prstDash val="solid"/>
            <a:round/>
            <a:headEnd type="oval" w="med" len="med"/>
            <a:tailEnd type="none" w="med" len="med"/>
          </a:ln>
        </p:spPr>
      </p:cxnSp>
      <p:pic>
        <p:nvPicPr>
          <p:cNvPr id="239" name="Google Shape;239;p33"/>
          <p:cNvPicPr preferRelativeResize="0"/>
          <p:nvPr/>
        </p:nvPicPr>
        <p:blipFill rotWithShape="1">
          <a:blip r:embed="rId3">
            <a:alphaModFix/>
          </a:blip>
          <a:srcRect b="15973"/>
          <a:stretch/>
        </p:blipFill>
        <p:spPr>
          <a:xfrm rot="10800000" flipH="1">
            <a:off x="0" y="-13850"/>
            <a:ext cx="9181200" cy="5143500"/>
          </a:xfrm>
          <a:prstGeom prst="rtTriangle">
            <a:avLst/>
          </a:prstGeom>
          <a:noFill/>
          <a:ln>
            <a:noFill/>
          </a:ln>
        </p:spPr>
      </p:pic>
      <p:sp>
        <p:nvSpPr>
          <p:cNvPr id="240" name="Google Shape;240;p33"/>
          <p:cNvSpPr/>
          <p:nvPr/>
        </p:nvSpPr>
        <p:spPr>
          <a:xfrm rot="5400000">
            <a:off x="819439" y="-819449"/>
            <a:ext cx="1666800" cy="3305700"/>
          </a:xfrm>
          <a:prstGeom prst="rtTriangle">
            <a:avLst/>
          </a:prstGeom>
          <a:solidFill>
            <a:srgbClr val="3E4035">
              <a:alpha val="88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8"/>
          <p:cNvPicPr preferRelativeResize="0"/>
          <p:nvPr/>
        </p:nvPicPr>
        <p:blipFill rotWithShape="1">
          <a:blip r:embed="rId3">
            <a:alphaModFix/>
          </a:blip>
          <a:srcRect l="20618" r="14320"/>
          <a:stretch/>
        </p:blipFill>
        <p:spPr>
          <a:xfrm>
            <a:off x="9604" y="0"/>
            <a:ext cx="5019600" cy="5143500"/>
          </a:xfrm>
          <a:prstGeom prst="parallelogram">
            <a:avLst>
              <a:gd name="adj" fmla="val 25000"/>
            </a:avLst>
          </a:prstGeom>
          <a:noFill/>
          <a:ln>
            <a:noFill/>
          </a:ln>
        </p:spPr>
      </p:pic>
      <p:sp>
        <p:nvSpPr>
          <p:cNvPr id="167" name="Google Shape;167;p28"/>
          <p:cNvSpPr txBox="1">
            <a:spLocks noGrp="1"/>
          </p:cNvSpPr>
          <p:nvPr>
            <p:ph type="title"/>
          </p:nvPr>
        </p:nvSpPr>
        <p:spPr>
          <a:xfrm>
            <a:off x="4067944" y="1707654"/>
            <a:ext cx="4680520" cy="523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400" b="1" dirty="0">
                <a:latin typeface="Century Gothic" pitchFamily="34" charset="0"/>
              </a:rPr>
              <a:t>Brainstorm</a:t>
            </a:r>
            <a:endParaRPr sz="2400" b="1" dirty="0">
              <a:latin typeface="Century Gothic" pitchFamily="34" charset="0"/>
            </a:endParaRPr>
          </a:p>
        </p:txBody>
      </p:sp>
      <p:sp>
        <p:nvSpPr>
          <p:cNvPr id="168" name="Google Shape;168;p28"/>
          <p:cNvSpPr txBox="1">
            <a:spLocks noGrp="1"/>
          </p:cNvSpPr>
          <p:nvPr>
            <p:ph type="subTitle" idx="1"/>
          </p:nvPr>
        </p:nvSpPr>
        <p:spPr>
          <a:xfrm>
            <a:off x="4427984" y="2787774"/>
            <a:ext cx="4248472" cy="1658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600" dirty="0">
                <a:latin typeface="Century Gothic" pitchFamily="34" charset="0"/>
              </a:rPr>
              <a:t>Think about the things we use every day at home and at school.</a:t>
            </a:r>
          </a:p>
          <a:p>
            <a:pPr marL="285750" lvl="0" indent="-285750" rtl="0">
              <a:spcBef>
                <a:spcPts val="0"/>
              </a:spcBef>
              <a:spcAft>
                <a:spcPts val="0"/>
              </a:spcAft>
              <a:buFont typeface="Arial" pitchFamily="34" charset="0"/>
              <a:buChar char="•"/>
            </a:pPr>
            <a:r>
              <a:rPr lang="en-US" sz="1600" dirty="0">
                <a:latin typeface="Century Gothic" pitchFamily="34" charset="0"/>
              </a:rPr>
              <a:t>What are they made of?</a:t>
            </a:r>
          </a:p>
          <a:p>
            <a:pPr marL="285750" lvl="0" indent="-285750" rtl="0">
              <a:spcBef>
                <a:spcPts val="0"/>
              </a:spcBef>
              <a:spcAft>
                <a:spcPts val="0"/>
              </a:spcAft>
              <a:buFont typeface="Arial" pitchFamily="34" charset="0"/>
              <a:buChar char="•"/>
            </a:pPr>
            <a:r>
              <a:rPr lang="en-US" sz="1600" dirty="0">
                <a:latin typeface="Century Gothic" pitchFamily="34" charset="0"/>
              </a:rPr>
              <a:t>What material do we need?</a:t>
            </a:r>
          </a:p>
          <a:p>
            <a:pPr marL="0" lvl="0" indent="0" rtl="0">
              <a:spcBef>
                <a:spcPts val="0"/>
              </a:spcBef>
              <a:spcAft>
                <a:spcPts val="0"/>
              </a:spcAft>
              <a:buNone/>
            </a:pPr>
            <a:endParaRPr sz="1600" dirty="0">
              <a:latin typeface="Century Gothic" pitchFamily="34" charset="0"/>
            </a:endParaRPr>
          </a:p>
        </p:txBody>
      </p:sp>
      <p:cxnSp>
        <p:nvCxnSpPr>
          <p:cNvPr id="169" name="Google Shape;169;p28"/>
          <p:cNvCxnSpPr/>
          <p:nvPr/>
        </p:nvCxnSpPr>
        <p:spPr>
          <a:xfrm rot="10800000" flipH="1">
            <a:off x="6186075" y="2539350"/>
            <a:ext cx="3009000" cy="7500"/>
          </a:xfrm>
          <a:prstGeom prst="straightConnector1">
            <a:avLst/>
          </a:prstGeom>
          <a:noFill/>
          <a:ln w="9525" cap="flat" cmpd="sng">
            <a:solidFill>
              <a:schemeClr val="accent1"/>
            </a:solidFill>
            <a:prstDash val="solid"/>
            <a:round/>
            <a:headEnd type="oval"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black text&#10;&#10;Description automatically generated">
            <a:extLst>
              <a:ext uri="{FF2B5EF4-FFF2-40B4-BE49-F238E27FC236}">
                <a16:creationId xmlns:a16="http://schemas.microsoft.com/office/drawing/2014/main" id="{62385998-86B7-2D42-DBF6-989DBE805FE7}"/>
              </a:ext>
            </a:extLst>
          </p:cNvPr>
          <p:cNvPicPr>
            <a:picLocks noChangeAspect="1"/>
          </p:cNvPicPr>
          <p:nvPr/>
        </p:nvPicPr>
        <p:blipFill>
          <a:blip r:embed="rId3"/>
          <a:srcRect t="11642" r="77" b="-123"/>
          <a:stretch/>
        </p:blipFill>
        <p:spPr>
          <a:xfrm>
            <a:off x="683988" y="398090"/>
            <a:ext cx="7782044" cy="4346873"/>
          </a:xfrm>
          <a:prstGeom prst="rect">
            <a:avLst/>
          </a:prstGeom>
        </p:spPr>
      </p:pic>
    </p:spTree>
    <p:extLst>
      <p:ext uri="{BB962C8B-B14F-4D97-AF65-F5344CB8AC3E}">
        <p14:creationId xmlns:p14="http://schemas.microsoft.com/office/powerpoint/2010/main" val="116008782"/>
      </p:ext>
    </p:extLst>
  </p:cSld>
  <p:clrMapOvr>
    <a:masterClrMapping/>
  </p:clrMapOvr>
</p:sld>
</file>

<file path=ppt/theme/theme1.xml><?xml version="1.0" encoding="utf-8"?>
<a:theme xmlns:a="http://schemas.openxmlformats.org/drawingml/2006/main" name="Eco Project Proposal by Slidesgo">
  <a:themeElements>
    <a:clrScheme name="Simple Light">
      <a:dk1>
        <a:srgbClr val="000000"/>
      </a:dk1>
      <a:lt1>
        <a:srgbClr val="FFFFFF"/>
      </a:lt1>
      <a:dk2>
        <a:srgbClr val="595959"/>
      </a:dk2>
      <a:lt2>
        <a:srgbClr val="EEEEEE"/>
      </a:lt2>
      <a:accent1>
        <a:srgbClr val="3E4035"/>
      </a:accent1>
      <a:accent2>
        <a:srgbClr val="9AAE8E"/>
      </a:accent2>
      <a:accent3>
        <a:srgbClr val="ECF0EA"/>
      </a:accent3>
      <a:accent4>
        <a:srgbClr val="666954"/>
      </a:accent4>
      <a:accent5>
        <a:srgbClr val="D3F2C1"/>
      </a:accent5>
      <a:accent6>
        <a:srgbClr val="9E9E9E"/>
      </a:accent6>
      <a:hlink>
        <a:srgbClr val="0C2E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470974B7780C42449E1B381D958C3DA6" ma:contentTypeVersion="15" ma:contentTypeDescription="Creare un nuovo documento." ma:contentTypeScope="" ma:versionID="28c8e84fbce78053d7f22056b6e07868">
  <xsd:schema xmlns:xsd="http://www.w3.org/2001/XMLSchema" xmlns:xs="http://www.w3.org/2001/XMLSchema" xmlns:p="http://schemas.microsoft.com/office/2006/metadata/properties" xmlns:ns2="4cb37d89-296d-4697-a3a4-f9df7f39d0ef" xmlns:ns3="4b029ac4-2790-4e9d-b1ba-d309a41950a3" targetNamespace="http://schemas.microsoft.com/office/2006/metadata/properties" ma:root="true" ma:fieldsID="b2080048e86604465f2b7e8932cd4fb6" ns2:_="" ns3:_="">
    <xsd:import namespace="4cb37d89-296d-4697-a3a4-f9df7f39d0ef"/>
    <xsd:import namespace="4b029ac4-2790-4e9d-b1ba-d309a41950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b37d89-296d-4697-a3a4-f9df7f39d0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Tag immagine" ma:readOnly="false" ma:fieldId="{5cf76f15-5ced-4ddc-b409-7134ff3c332f}" ma:taxonomyMulti="true" ma:sspId="3a5f7a8f-808c-47db-beb8-e1838fad236d"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029ac4-2790-4e9d-b1ba-d309a41950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370ce11-841f-4ae9-ba72-4a85948f8fae}" ma:internalName="TaxCatchAll" ma:showField="CatchAllData" ma:web="4b029ac4-2790-4e9d-b1ba-d309a41950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b029ac4-2790-4e9d-b1ba-d309a41950a3" xsi:nil="true"/>
    <lcf76f155ced4ddcb4097134ff3c332f xmlns="4cb37d89-296d-4697-a3a4-f9df7f39d0e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C3E5855-A662-4222-915B-3BBAB30F602F}">
  <ds:schemaRefs>
    <ds:schemaRef ds:uri="http://schemas.microsoft.com/sharepoint/v3/contenttype/forms"/>
  </ds:schemaRefs>
</ds:datastoreItem>
</file>

<file path=customXml/itemProps2.xml><?xml version="1.0" encoding="utf-8"?>
<ds:datastoreItem xmlns:ds="http://schemas.openxmlformats.org/officeDocument/2006/customXml" ds:itemID="{523071FF-3BC7-48CC-9F5A-D925ABE262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b37d89-296d-4697-a3a4-f9df7f39d0ef"/>
    <ds:schemaRef ds:uri="4b029ac4-2790-4e9d-b1ba-d309a41950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AE5F99-D780-4398-B40F-012F5A1BBFCA}">
  <ds:schemaRefs>
    <ds:schemaRef ds:uri="http://schemas.microsoft.com/office/2006/metadata/properties"/>
    <ds:schemaRef ds:uri="http://schemas.microsoft.com/office/infopath/2007/PartnerControls"/>
    <ds:schemaRef ds:uri="4b029ac4-2790-4e9d-b1ba-d309a41950a3"/>
    <ds:schemaRef ds:uri="4cb37d89-296d-4697-a3a4-f9df7f39d0ef"/>
  </ds:schemaRefs>
</ds:datastoreItem>
</file>

<file path=docProps/app.xml><?xml version="1.0" encoding="utf-8"?>
<Properties xmlns="http://schemas.openxmlformats.org/officeDocument/2006/extended-properties" xmlns:vt="http://schemas.openxmlformats.org/officeDocument/2006/docPropsVTypes">
  <TotalTime>0</TotalTime>
  <Words>2268</Words>
  <Application>Microsoft Office PowerPoint</Application>
  <PresentationFormat>Presentazione su schermo (16:9)</PresentationFormat>
  <Paragraphs>195</Paragraphs>
  <Slides>28</Slides>
  <Notes>24</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28</vt:i4>
      </vt:variant>
    </vt:vector>
  </HeadingPairs>
  <TitlesOfParts>
    <vt:vector size="38" baseType="lpstr">
      <vt:lpstr>Comic Sans MS</vt:lpstr>
      <vt:lpstr>PT Serif</vt:lpstr>
      <vt:lpstr>Century Gothic</vt:lpstr>
      <vt:lpstr>Montserrat SemiBold</vt:lpstr>
      <vt:lpstr>Calibri</vt:lpstr>
      <vt:lpstr>PuviRegular</vt:lpstr>
      <vt:lpstr>Montserrat</vt:lpstr>
      <vt:lpstr>Montserrat Medium</vt:lpstr>
      <vt:lpstr>Arial</vt:lpstr>
      <vt:lpstr>Eco Project Proposal by Slidesgo</vt:lpstr>
      <vt:lpstr>Bioeconomy Lesson Plan Elementary School</vt:lpstr>
      <vt:lpstr>Table of Contents</vt:lpstr>
      <vt:lpstr>Lesson Objectives</vt:lpstr>
      <vt:lpstr>Materials needed</vt:lpstr>
      <vt:lpstr>Session 1</vt:lpstr>
      <vt:lpstr>Objects &amp; Materials we use every day </vt:lpstr>
      <vt:lpstr>Are these the only materials we can use?</vt:lpstr>
      <vt:lpstr>Brainstorm</vt:lpstr>
      <vt:lpstr>Presentazione standard di PowerPoint</vt:lpstr>
      <vt:lpstr>What is Bioeconomy?</vt:lpstr>
      <vt:lpstr>Presentazione standard di PowerPoint</vt:lpstr>
      <vt:lpstr>Presentazione standard di PowerPoint</vt:lpstr>
      <vt:lpstr>Renewable biological resources</vt:lpstr>
      <vt:lpstr>Presentazione standard di PowerPoint</vt:lpstr>
      <vt:lpstr>Presentazione standard di PowerPoint</vt:lpstr>
      <vt:lpstr>QUIZ TIME TRASH OR TREASURE?</vt:lpstr>
      <vt:lpstr>Presentazione standard di PowerPoint</vt:lpstr>
      <vt:lpstr>Project  - Step by Step Instructions for Students</vt:lpstr>
      <vt:lpstr>Model Text</vt:lpstr>
      <vt:lpstr>Session 2</vt:lpstr>
      <vt:lpstr>Eco schools &amp; the 7-step methodology</vt:lpstr>
      <vt:lpstr>Brainstorm</vt:lpstr>
      <vt:lpstr>Examples of Eco - Code on Bioeconomy</vt:lpstr>
      <vt:lpstr>ASSESSMENT AND REFLECTION</vt:lpstr>
      <vt:lpstr>REFLECTION – If I were to do the Bioeconomy Project again…</vt:lpstr>
      <vt:lpstr>References</vt:lpstr>
      <vt:lpstr>Thanks!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Bioeconomy Lesson Plan</dc:title>
  <dc:creator>Pietro Rigonat</dc:creator>
  <cp:lastModifiedBy>Pietro Rigonat</cp:lastModifiedBy>
  <cp:revision>106</cp:revision>
  <dcterms:modified xsi:type="dcterms:W3CDTF">2024-10-02T14:51:31Z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0x010100470974B7780C42449E1B381D958C3DA6</vt:lpwstr>
  </property>
  <property fmtid="{D5CDD505-2E9C-101B-9397-08002B2CF9AE}" pid="3" name="MediaServiceImageTags">
    <vt:lpwstr/>
  </property>
</Properties>
</file>