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E_EDA3DC76.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2"/>
  </p:notesMasterIdLst>
  <p:sldIdLst>
    <p:sldId id="313" r:id="rId5"/>
    <p:sldId id="258" r:id="rId6"/>
    <p:sldId id="308" r:id="rId7"/>
    <p:sldId id="309" r:id="rId8"/>
    <p:sldId id="272" r:id="rId9"/>
    <p:sldId id="260" r:id="rId10"/>
    <p:sldId id="264" r:id="rId11"/>
    <p:sldId id="259" r:id="rId12"/>
    <p:sldId id="300" r:id="rId13"/>
    <p:sldId id="263" r:id="rId14"/>
    <p:sldId id="261" r:id="rId15"/>
    <p:sldId id="301" r:id="rId16"/>
    <p:sldId id="302" r:id="rId17"/>
    <p:sldId id="303" r:id="rId18"/>
    <p:sldId id="304" r:id="rId19"/>
    <p:sldId id="307" r:id="rId20"/>
    <p:sldId id="266" r:id="rId21"/>
    <p:sldId id="274" r:id="rId22"/>
    <p:sldId id="267" r:id="rId23"/>
    <p:sldId id="305" r:id="rId24"/>
    <p:sldId id="273" r:id="rId25"/>
    <p:sldId id="306" r:id="rId26"/>
    <p:sldId id="277" r:id="rId27"/>
    <p:sldId id="310" r:id="rId28"/>
    <p:sldId id="311" r:id="rId29"/>
    <p:sldId id="299" r:id="rId30"/>
    <p:sldId id="312" r:id="rId31"/>
  </p:sldIdLst>
  <p:sldSz cx="9144000" cy="5143500" type="screen16x9"/>
  <p:notesSz cx="6858000" cy="9144000"/>
  <p:embeddedFontLst>
    <p:embeddedFont>
      <p:font typeface="Century Gothic" panose="020B050202020202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Medium" panose="00000600000000000000" pitchFamily="2" charset="0"/>
      <p:regular r:id="rId45"/>
      <p:bold r:id="rId46"/>
      <p:italic r:id="rId47"/>
      <p:boldItalic r:id="rId48"/>
    </p:embeddedFont>
    <p:embeddedFont>
      <p:font typeface="Montserrat SemiBold" panose="00000700000000000000" pitchFamily="2" charset="0"/>
      <p:regular r:id="rId49"/>
      <p:bold r:id="rId50"/>
      <p:italic r:id="rId51"/>
      <p:boldItalic r:id="rId52"/>
    </p:embeddedFont>
    <p:embeddedFont>
      <p:font typeface="PT Serif" panose="020A06030405050202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12A4B-47D5-915E-B7B4-174BE02FE227}" name="xanthich@eepf.gr" initials="xa" userId="S::xanthich_eepf.gr#ext#@apre.onmicrosoft.com::807cb1c3-744b-45df-906c-1ddb5481d4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31BF2-C302-C09C-6BAF-F0F8B502FC75}" v="157" dt="2024-11-04T12:57:45.923"/>
  </p1510:revLst>
</p1510:revInfo>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Serra García" userId="S::alejandroserra_aiju.es#ext#@apre.onmicrosoft.com::70e9ace9-97da-4976-9c7f-6b47b289ced5" providerId="AD" clId="Web-{D1E31BF2-C302-C09C-6BAF-F0F8B502FC75}"/>
    <pc:docChg chg="modSld">
      <pc:chgData name="Alejandro Serra García" userId="S::alejandroserra_aiju.es#ext#@apre.onmicrosoft.com::70e9ace9-97da-4976-9c7f-6b47b289ced5" providerId="AD" clId="Web-{D1E31BF2-C302-C09C-6BAF-F0F8B502FC75}" dt="2024-11-04T12:57:45.188" v="74" actId="20577"/>
      <pc:docMkLst>
        <pc:docMk/>
      </pc:docMkLst>
      <pc:sldChg chg="addSp delSp modSp">
        <pc:chgData name="Alejandro Serra García" userId="S::alejandroserra_aiju.es#ext#@apre.onmicrosoft.com::70e9ace9-97da-4976-9c7f-6b47b289ced5" providerId="AD" clId="Web-{D1E31BF2-C302-C09C-6BAF-F0F8B502FC75}" dt="2024-11-04T12:57:45.188" v="74" actId="20577"/>
        <pc:sldMkLst>
          <pc:docMk/>
          <pc:sldMk cId="0" sldId="278"/>
        </pc:sldMkLst>
        <pc:spChg chg="add del">
          <ac:chgData name="Alejandro Serra García" userId="S::alejandroserra_aiju.es#ext#@apre.onmicrosoft.com::70e9ace9-97da-4976-9c7f-6b47b289ced5" providerId="AD" clId="Web-{D1E31BF2-C302-C09C-6BAF-F0F8B502FC75}" dt="2024-11-04T12:56:23.561" v="1"/>
          <ac:spMkLst>
            <pc:docMk/>
            <pc:sldMk cId="0" sldId="278"/>
            <ac:spMk id="2" creationId="{767574F2-4B67-9BD5-6CAD-FC457580F415}"/>
          </ac:spMkLst>
        </pc:spChg>
        <pc:spChg chg="add del mod">
          <ac:chgData name="Alejandro Serra García" userId="S::alejandroserra_aiju.es#ext#@apre.onmicrosoft.com::70e9ace9-97da-4976-9c7f-6b47b289ced5" providerId="AD" clId="Web-{D1E31BF2-C302-C09C-6BAF-F0F8B502FC75}" dt="2024-11-04T12:56:31.311" v="4"/>
          <ac:spMkLst>
            <pc:docMk/>
            <pc:sldMk cId="0" sldId="278"/>
            <ac:spMk id="4" creationId="{BDDAF21E-B1BD-FB42-6980-8AE306E8D242}"/>
          </ac:spMkLst>
        </pc:spChg>
        <pc:spChg chg="add mod">
          <ac:chgData name="Alejandro Serra García" userId="S::alejandroserra_aiju.es#ext#@apre.onmicrosoft.com::70e9ace9-97da-4976-9c7f-6b47b289ced5" providerId="AD" clId="Web-{D1E31BF2-C302-C09C-6BAF-F0F8B502FC75}" dt="2024-11-04T12:57:45.188" v="74" actId="20577"/>
          <ac:spMkLst>
            <pc:docMk/>
            <pc:sldMk cId="0" sldId="278"/>
            <ac:spMk id="5" creationId="{767574F2-4B67-9BD5-6CAD-FC457580F415}"/>
          </ac:spMkLst>
        </pc:spChg>
        <pc:spChg chg="del">
          <ac:chgData name="Alejandro Serra García" userId="S::alejandroserra_aiju.es#ext#@apre.onmicrosoft.com::70e9ace9-97da-4976-9c7f-6b47b289ced5" providerId="AD" clId="Web-{D1E31BF2-C302-C09C-6BAF-F0F8B502FC75}" dt="2024-11-04T12:56:28.280" v="2"/>
          <ac:spMkLst>
            <pc:docMk/>
            <pc:sldMk cId="0" sldId="278"/>
            <ac:spMk id="841" creationId="{00000000-0000-0000-0000-000000000000}"/>
          </ac:spMkLst>
        </pc:spChg>
      </pc:sldChg>
    </pc:docChg>
  </pc:docChgLst>
  <pc:docChgLst>
    <pc:chgData name="Alejandro Serra García" userId="S::alejandroserra_aiju.es#ext#@apre.onmicrosoft.com::70e9ace9-97da-4976-9c7f-6b47b289ced5" providerId="AD" clId="Web-{49AB378E-6F54-EF01-01D3-8090AC777C3E}"/>
    <pc:docChg chg="modSld">
      <pc:chgData name="Alejandro Serra García" userId="S::alejandroserra_aiju.es#ext#@apre.onmicrosoft.com::70e9ace9-97da-4976-9c7f-6b47b289ced5" providerId="AD" clId="Web-{49AB378E-6F54-EF01-01D3-8090AC777C3E}" dt="2024-08-23T06:33:19.208" v="39" actId="1076"/>
      <pc:docMkLst>
        <pc:docMk/>
      </pc:docMkLst>
      <pc:sldChg chg="modSp">
        <pc:chgData name="Alejandro Serra García" userId="S::alejandroserra_aiju.es#ext#@apre.onmicrosoft.com::70e9ace9-97da-4976-9c7f-6b47b289ced5" providerId="AD" clId="Web-{49AB378E-6F54-EF01-01D3-8090AC777C3E}" dt="2024-08-23T06:33:04.957" v="37" actId="20577"/>
        <pc:sldMkLst>
          <pc:docMk/>
          <pc:sldMk cId="1465650023" sldId="299"/>
        </pc:sldMkLst>
        <pc:spChg chg="mod">
          <ac:chgData name="Alejandro Serra García" userId="S::alejandroserra_aiju.es#ext#@apre.onmicrosoft.com::70e9ace9-97da-4976-9c7f-6b47b289ced5" providerId="AD" clId="Web-{49AB378E-6F54-EF01-01D3-8090AC777C3E}" dt="2024-08-23T06:33:04.957" v="37" actId="20577"/>
          <ac:spMkLst>
            <pc:docMk/>
            <pc:sldMk cId="1465650023" sldId="299"/>
            <ac:spMk id="7" creationId="{00000000-0000-0000-0000-000000000000}"/>
          </ac:spMkLst>
        </pc:spChg>
      </pc:sldChg>
      <pc:sldChg chg="addSp delSp modSp">
        <pc:chgData name="Alejandro Serra García" userId="S::alejandroserra_aiju.es#ext#@apre.onmicrosoft.com::70e9ace9-97da-4976-9c7f-6b47b289ced5" providerId="AD" clId="Web-{49AB378E-6F54-EF01-01D3-8090AC777C3E}" dt="2024-08-23T06:31:03.078" v="15"/>
        <pc:sldMkLst>
          <pc:docMk/>
          <pc:sldMk cId="116008782" sldId="300"/>
        </pc:sldMkLst>
        <pc:picChg chg="del">
          <ac:chgData name="Alejandro Serra García" userId="S::alejandroserra_aiju.es#ext#@apre.onmicrosoft.com::70e9ace9-97da-4976-9c7f-6b47b289ced5" providerId="AD" clId="Web-{49AB378E-6F54-EF01-01D3-8090AC777C3E}" dt="2024-08-23T06:31:01.969" v="14"/>
          <ac:picMkLst>
            <pc:docMk/>
            <pc:sldMk cId="116008782" sldId="300"/>
            <ac:picMk id="2" creationId="{62385998-86B7-2D42-DBF6-989DBE805FE7}"/>
          </ac:picMkLst>
        </pc:picChg>
        <pc:picChg chg="add mod">
          <ac:chgData name="Alejandro Serra García" userId="S::alejandroserra_aiju.es#ext#@apre.onmicrosoft.com::70e9ace9-97da-4976-9c7f-6b47b289ced5" providerId="AD" clId="Web-{49AB378E-6F54-EF01-01D3-8090AC777C3E}" dt="2024-08-23T06:31:03.078" v="15"/>
          <ac:picMkLst>
            <pc:docMk/>
            <pc:sldMk cId="116008782" sldId="300"/>
            <ac:picMk id="3" creationId="{5F14F520-8092-7F9E-6518-0BF83B8F9710}"/>
          </ac:picMkLst>
        </pc:picChg>
      </pc:sldChg>
      <pc:sldChg chg="modSp">
        <pc:chgData name="Alejandro Serra García" userId="S::alejandroserra_aiju.es#ext#@apre.onmicrosoft.com::70e9ace9-97da-4976-9c7f-6b47b289ced5" providerId="AD" clId="Web-{49AB378E-6F54-EF01-01D3-8090AC777C3E}" dt="2024-08-23T06:30:38.546" v="13" actId="1076"/>
        <pc:sldMkLst>
          <pc:docMk/>
          <pc:sldMk cId="2294233613" sldId="306"/>
        </pc:sldMkLst>
        <pc:spChg chg="mod">
          <ac:chgData name="Alejandro Serra García" userId="S::alejandroserra_aiju.es#ext#@apre.onmicrosoft.com::70e9ace9-97da-4976-9c7f-6b47b289ced5" providerId="AD" clId="Web-{49AB378E-6F54-EF01-01D3-8090AC777C3E}" dt="2024-08-23T06:30:38.546" v="13" actId="1076"/>
          <ac:spMkLst>
            <pc:docMk/>
            <pc:sldMk cId="2294233613" sldId="306"/>
            <ac:spMk id="4" creationId="{00000000-0000-0000-0000-000000000000}"/>
          </ac:spMkLst>
        </pc:spChg>
        <pc:spChg chg="mod">
          <ac:chgData name="Alejandro Serra García" userId="S::alejandroserra_aiju.es#ext#@apre.onmicrosoft.com::70e9ace9-97da-4976-9c7f-6b47b289ced5" providerId="AD" clId="Web-{49AB378E-6F54-EF01-01D3-8090AC777C3E}" dt="2024-08-23T06:30:16.405" v="6" actId="20577"/>
          <ac:spMkLst>
            <pc:docMk/>
            <pc:sldMk cId="2294233613" sldId="306"/>
            <ac:spMk id="6" creationId="{F19B329A-9BE5-34FB-E83C-59D6B1E94B4C}"/>
          </ac:spMkLst>
        </pc:spChg>
        <pc:spChg chg="mod">
          <ac:chgData name="Alejandro Serra García" userId="S::alejandroserra_aiju.es#ext#@apre.onmicrosoft.com::70e9ace9-97da-4976-9c7f-6b47b289ced5" providerId="AD" clId="Web-{49AB378E-6F54-EF01-01D3-8090AC777C3E}" dt="2024-08-23T06:30:30.765" v="12" actId="20577"/>
          <ac:spMkLst>
            <pc:docMk/>
            <pc:sldMk cId="2294233613" sldId="306"/>
            <ac:spMk id="7" creationId="{E62CC9EA-D4B0-4A8F-BE81-5EF13F282131}"/>
          </ac:spMkLst>
        </pc:spChg>
      </pc:sldChg>
      <pc:sldChg chg="addSp delSp modSp">
        <pc:chgData name="Alejandro Serra García" userId="S::alejandroserra_aiju.es#ext#@apre.onmicrosoft.com::70e9ace9-97da-4976-9c7f-6b47b289ced5" providerId="AD" clId="Web-{49AB378E-6F54-EF01-01D3-8090AC777C3E}" dt="2024-08-23T06:31:29.548" v="21" actId="1076"/>
        <pc:sldMkLst>
          <pc:docMk/>
          <pc:sldMk cId="2174510864" sldId="310"/>
        </pc:sldMkLst>
        <pc:spChg chg="mod">
          <ac:chgData name="Alejandro Serra García" userId="S::alejandroserra_aiju.es#ext#@apre.onmicrosoft.com::70e9ace9-97da-4976-9c7f-6b47b289ced5" providerId="AD" clId="Web-{49AB378E-6F54-EF01-01D3-8090AC777C3E}" dt="2024-08-23T06:31:27.954" v="20" actId="1076"/>
          <ac:spMkLst>
            <pc:docMk/>
            <pc:sldMk cId="2174510864" sldId="310"/>
            <ac:spMk id="5" creationId="{00000000-0000-0000-0000-000000000000}"/>
          </ac:spMkLst>
        </pc:spChg>
        <pc:picChg chg="add mod">
          <ac:chgData name="Alejandro Serra García" userId="S::alejandroserra_aiju.es#ext#@apre.onmicrosoft.com::70e9ace9-97da-4976-9c7f-6b47b289ced5" providerId="AD" clId="Web-{49AB378E-6F54-EF01-01D3-8090AC777C3E}" dt="2024-08-23T06:31:29.548" v="21" actId="1076"/>
          <ac:picMkLst>
            <pc:docMk/>
            <pc:sldMk cId="2174510864" sldId="310"/>
            <ac:picMk id="3" creationId="{58E57635-547C-0052-482E-D9A98C304CB6}"/>
          </ac:picMkLst>
        </pc:picChg>
        <pc:picChg chg="del">
          <ac:chgData name="Alejandro Serra García" userId="S::alejandroserra_aiju.es#ext#@apre.onmicrosoft.com::70e9ace9-97da-4976-9c7f-6b47b289ced5" providerId="AD" clId="Web-{49AB378E-6F54-EF01-01D3-8090AC777C3E}" dt="2024-08-23T06:31:11.938" v="16"/>
          <ac:picMkLst>
            <pc:docMk/>
            <pc:sldMk cId="2174510864" sldId="310"/>
            <ac:picMk id="7" creationId="{9C415EBC-06A0-EB6D-1B84-D882C139F6E7}"/>
          </ac:picMkLst>
        </pc:picChg>
      </pc:sldChg>
      <pc:sldChg chg="addSp delSp modSp">
        <pc:chgData name="Alejandro Serra García" userId="S::alejandroserra_aiju.es#ext#@apre.onmicrosoft.com::70e9ace9-97da-4976-9c7f-6b47b289ced5" providerId="AD" clId="Web-{49AB378E-6F54-EF01-01D3-8090AC777C3E}" dt="2024-08-23T06:33:19.208" v="39" actId="1076"/>
        <pc:sldMkLst>
          <pc:docMk/>
          <pc:sldMk cId="2085408248" sldId="311"/>
        </pc:sldMkLst>
        <pc:spChg chg="mod">
          <ac:chgData name="Alejandro Serra García" userId="S::alejandroserra_aiju.es#ext#@apre.onmicrosoft.com::70e9ace9-97da-4976-9c7f-6b47b289ced5" providerId="AD" clId="Web-{49AB378E-6F54-EF01-01D3-8090AC777C3E}" dt="2024-08-23T06:33:16.286" v="38" actId="1076"/>
          <ac:spMkLst>
            <pc:docMk/>
            <pc:sldMk cId="2085408248" sldId="311"/>
            <ac:spMk id="4" creationId="{00000000-0000-0000-0000-000000000000}"/>
          </ac:spMkLst>
        </pc:spChg>
        <pc:spChg chg="mod">
          <ac:chgData name="Alejandro Serra García" userId="S::alejandroserra_aiju.es#ext#@apre.onmicrosoft.com::70e9ace9-97da-4976-9c7f-6b47b289ced5" providerId="AD" clId="Web-{49AB378E-6F54-EF01-01D3-8090AC777C3E}" dt="2024-08-23T06:33:19.208" v="39" actId="1076"/>
          <ac:spMkLst>
            <pc:docMk/>
            <pc:sldMk cId="2085408248" sldId="311"/>
            <ac:spMk id="8" creationId="{00000000-0000-0000-0000-000000000000}"/>
          </ac:spMkLst>
        </pc:spChg>
        <pc:picChg chg="add mod">
          <ac:chgData name="Alejandro Serra García" userId="S::alejandroserra_aiju.es#ext#@apre.onmicrosoft.com::70e9ace9-97da-4976-9c7f-6b47b289ced5" providerId="AD" clId="Web-{49AB378E-6F54-EF01-01D3-8090AC777C3E}" dt="2024-08-23T06:32:50.879" v="34" actId="1076"/>
          <ac:picMkLst>
            <pc:docMk/>
            <pc:sldMk cId="2085408248" sldId="311"/>
            <ac:picMk id="3" creationId="{4F924D99-0009-1345-1E5F-0710EDCC1762}"/>
          </ac:picMkLst>
        </pc:picChg>
        <pc:picChg chg="add mod">
          <ac:chgData name="Alejandro Serra García" userId="S::alejandroserra_aiju.es#ext#@apre.onmicrosoft.com::70e9ace9-97da-4976-9c7f-6b47b289ced5" providerId="AD" clId="Web-{49AB378E-6F54-EF01-01D3-8090AC777C3E}" dt="2024-08-23T06:32:47.097" v="32" actId="1076"/>
          <ac:picMkLst>
            <pc:docMk/>
            <pc:sldMk cId="2085408248" sldId="311"/>
            <ac:picMk id="5" creationId="{CB555CB5-E089-30CA-8042-E38F02BB9855}"/>
          </ac:picMkLst>
        </pc:picChg>
        <pc:picChg chg="del">
          <ac:chgData name="Alejandro Serra García" userId="S::alejandroserra_aiju.es#ext#@apre.onmicrosoft.com::70e9ace9-97da-4976-9c7f-6b47b289ced5" providerId="AD" clId="Web-{49AB378E-6F54-EF01-01D3-8090AC777C3E}" dt="2024-08-23T06:32:19.112" v="27"/>
          <ac:picMkLst>
            <pc:docMk/>
            <pc:sldMk cId="2085408248" sldId="311"/>
            <ac:picMk id="10" creationId="{00000000-0000-0000-0000-000000000000}"/>
          </ac:picMkLst>
        </pc:picChg>
        <pc:picChg chg="del">
          <ac:chgData name="Alejandro Serra García" userId="S::alejandroserra_aiju.es#ext#@apre.onmicrosoft.com::70e9ace9-97da-4976-9c7f-6b47b289ced5" providerId="AD" clId="Web-{49AB378E-6F54-EF01-01D3-8090AC777C3E}" dt="2024-08-23T06:32:11.909" v="22"/>
          <ac:picMkLst>
            <pc:docMk/>
            <pc:sldMk cId="2085408248" sldId="311"/>
            <ac:picMk id="3074" creationId="{00000000-0000-0000-0000-000000000000}"/>
          </ac:picMkLst>
        </pc:picChg>
      </pc:sldChg>
    </pc:docChg>
  </pc:docChgLst>
  <pc:docChgLst>
    <pc:chgData name="Alejandro Serra García" userId="S::alejandroserra_aiju.es#ext#@apre.onmicrosoft.com::70e9ace9-97da-4976-9c7f-6b47b289ced5" providerId="AD" clId="Web-{CA784903-A58F-2C28-036F-C56352B032F9}"/>
    <pc:docChg chg="modSld">
      <pc:chgData name="Alejandro Serra García" userId="S::alejandroserra_aiju.es#ext#@apre.onmicrosoft.com::70e9ace9-97da-4976-9c7f-6b47b289ced5" providerId="AD" clId="Web-{CA784903-A58F-2C28-036F-C56352B032F9}" dt="2024-09-02T10:09:38.144" v="53" actId="1076"/>
      <pc:docMkLst>
        <pc:docMk/>
      </pc:docMkLst>
      <pc:sldChg chg="addSp delSp modSp">
        <pc:chgData name="Alejandro Serra García" userId="S::alejandroserra_aiju.es#ext#@apre.onmicrosoft.com::70e9ace9-97da-4976-9c7f-6b47b289ced5" providerId="AD" clId="Web-{CA784903-A58F-2C28-036F-C56352B032F9}" dt="2024-09-02T10:09:38.144" v="53" actId="1076"/>
        <pc:sldMkLst>
          <pc:docMk/>
          <pc:sldMk cId="2085408248" sldId="311"/>
        </pc:sldMkLst>
        <pc:picChg chg="del">
          <ac:chgData name="Alejandro Serra García" userId="S::alejandroserra_aiju.es#ext#@apre.onmicrosoft.com::70e9ace9-97da-4976-9c7f-6b47b289ced5" providerId="AD" clId="Web-{CA784903-A58F-2C28-036F-C56352B032F9}" dt="2024-09-02T10:08:06.406" v="0"/>
          <ac:picMkLst>
            <pc:docMk/>
            <pc:sldMk cId="2085408248" sldId="311"/>
            <ac:picMk id="3" creationId="{4F924D99-0009-1345-1E5F-0710EDCC1762}"/>
          </ac:picMkLst>
        </pc:picChg>
        <pc:picChg chg="del">
          <ac:chgData name="Alejandro Serra García" userId="S::alejandroserra_aiju.es#ext#@apre.onmicrosoft.com::70e9ace9-97da-4976-9c7f-6b47b289ced5" providerId="AD" clId="Web-{CA784903-A58F-2C28-036F-C56352B032F9}" dt="2024-09-02T10:08:43.220" v="12"/>
          <ac:picMkLst>
            <pc:docMk/>
            <pc:sldMk cId="2085408248" sldId="311"/>
            <ac:picMk id="5" creationId="{CB555CB5-E089-30CA-8042-E38F02BB9855}"/>
          </ac:picMkLst>
        </pc:picChg>
        <pc:picChg chg="add del mod">
          <ac:chgData name="Alejandro Serra García" userId="S::alejandroserra_aiju.es#ext#@apre.onmicrosoft.com::70e9ace9-97da-4976-9c7f-6b47b289ced5" providerId="AD" clId="Web-{CA784903-A58F-2C28-036F-C56352B032F9}" dt="2024-09-02T10:08:33.782" v="6"/>
          <ac:picMkLst>
            <pc:docMk/>
            <pc:sldMk cId="2085408248" sldId="311"/>
            <ac:picMk id="6" creationId="{DC9F4AD7-A41B-0267-4BED-46EBC94EB068}"/>
          </ac:picMkLst>
        </pc:picChg>
        <pc:picChg chg="add mod">
          <ac:chgData name="Alejandro Serra García" userId="S::alejandroserra_aiju.es#ext#@apre.onmicrosoft.com::70e9ace9-97da-4976-9c7f-6b47b289ced5" providerId="AD" clId="Web-{CA784903-A58F-2C28-036F-C56352B032F9}" dt="2024-09-02T10:09:38.144" v="53" actId="1076"/>
          <ac:picMkLst>
            <pc:docMk/>
            <pc:sldMk cId="2085408248" sldId="311"/>
            <ac:picMk id="7" creationId="{B7C225BC-99A1-CCEB-CB75-4DC066605020}"/>
          </ac:picMkLst>
        </pc:picChg>
      </pc:sldChg>
    </pc:docChg>
  </pc:docChgLst>
  <pc:docChgLst>
    <pc:chgData name="Alejandro Serra García" userId="S::alejandroserra_aiju.es#ext#@apre.onmicrosoft.com::70e9ace9-97da-4976-9c7f-6b47b289ced5" providerId="AD" clId="Web-{7DBAEF98-715C-3961-E68F-08817DCF7793}"/>
    <pc:docChg chg="modSld">
      <pc:chgData name="Alejandro Serra García" userId="S::alejandroserra_aiju.es#ext#@apre.onmicrosoft.com::70e9ace9-97da-4976-9c7f-6b47b289ced5" providerId="AD" clId="Web-{7DBAEF98-715C-3961-E68F-08817DCF7793}" dt="2024-08-22T11:25:54.380" v="580" actId="1076"/>
      <pc:docMkLst>
        <pc:docMk/>
      </pc:docMkLst>
      <pc:sldChg chg="modSp">
        <pc:chgData name="Alejandro Serra García" userId="S::alejandroserra_aiju.es#ext#@apre.onmicrosoft.com::70e9ace9-97da-4976-9c7f-6b47b289ced5" providerId="AD" clId="Web-{7DBAEF98-715C-3961-E68F-08817DCF7793}" dt="2024-08-22T10:59:20.530" v="20" actId="20577"/>
        <pc:sldMkLst>
          <pc:docMk/>
          <pc:sldMk cId="0" sldId="256"/>
        </pc:sldMkLst>
        <pc:spChg chg="mod">
          <ac:chgData name="Alejandro Serra García" userId="S::alejandroserra_aiju.es#ext#@apre.onmicrosoft.com::70e9ace9-97da-4976-9c7f-6b47b289ced5" providerId="AD" clId="Web-{7DBAEF98-715C-3961-E68F-08817DCF7793}" dt="2024-08-22T10:59:20.530" v="20" actId="20577"/>
          <ac:spMkLst>
            <pc:docMk/>
            <pc:sldMk cId="0" sldId="256"/>
            <ac:spMk id="127" creationId="{00000000-0000-0000-0000-000000000000}"/>
          </ac:spMkLst>
        </pc:spChg>
      </pc:sldChg>
      <pc:sldChg chg="modSp">
        <pc:chgData name="Alejandro Serra García" userId="S::alejandroserra_aiju.es#ext#@apre.onmicrosoft.com::70e9ace9-97da-4976-9c7f-6b47b289ced5" providerId="AD" clId="Web-{7DBAEF98-715C-3961-E68F-08817DCF7793}" dt="2024-08-22T11:00:14.547" v="36" actId="20577"/>
        <pc:sldMkLst>
          <pc:docMk/>
          <pc:sldMk cId="0" sldId="258"/>
        </pc:sldMkLst>
        <pc:spChg chg="mod">
          <ac:chgData name="Alejandro Serra García" userId="S::alejandroserra_aiju.es#ext#@apre.onmicrosoft.com::70e9ace9-97da-4976-9c7f-6b47b289ced5" providerId="AD" clId="Web-{7DBAEF98-715C-3961-E68F-08817DCF7793}" dt="2024-08-22T10:59:57.781" v="30" actId="20577"/>
          <ac:spMkLst>
            <pc:docMk/>
            <pc:sldMk cId="0" sldId="258"/>
            <ac:spMk id="29" creationId="{00000000-0000-0000-0000-000000000000}"/>
          </ac:spMkLst>
        </pc:spChg>
        <pc:spChg chg="mod">
          <ac:chgData name="Alejandro Serra García" userId="S::alejandroserra_aiju.es#ext#@apre.onmicrosoft.com::70e9ace9-97da-4976-9c7f-6b47b289ced5" providerId="AD" clId="Web-{7DBAEF98-715C-3961-E68F-08817DCF7793}" dt="2024-08-22T10:59:32.561" v="23" actId="20577"/>
          <ac:spMkLst>
            <pc:docMk/>
            <pc:sldMk cId="0" sldId="258"/>
            <ac:spMk id="140" creationId="{00000000-0000-0000-0000-000000000000}"/>
          </ac:spMkLst>
        </pc:spChg>
        <pc:spChg chg="mod">
          <ac:chgData name="Alejandro Serra García" userId="S::alejandroserra_aiju.es#ext#@apre.onmicrosoft.com::70e9ace9-97da-4976-9c7f-6b47b289ced5" providerId="AD" clId="Web-{7DBAEF98-715C-3961-E68F-08817DCF7793}" dt="2024-08-22T10:59:38.186" v="24" actId="20577"/>
          <ac:spMkLst>
            <pc:docMk/>
            <pc:sldMk cId="0" sldId="258"/>
            <ac:spMk id="144" creationId="{00000000-0000-0000-0000-000000000000}"/>
          </ac:spMkLst>
        </pc:spChg>
        <pc:spChg chg="mod">
          <ac:chgData name="Alejandro Serra García" userId="S::alejandroserra_aiju.es#ext#@apre.onmicrosoft.com::70e9ace9-97da-4976-9c7f-6b47b289ced5" providerId="AD" clId="Web-{7DBAEF98-715C-3961-E68F-08817DCF7793}" dt="2024-08-22T10:59:45.718" v="26" actId="20577"/>
          <ac:spMkLst>
            <pc:docMk/>
            <pc:sldMk cId="0" sldId="258"/>
            <ac:spMk id="147" creationId="{00000000-0000-0000-0000-000000000000}"/>
          </ac:spMkLst>
        </pc:spChg>
        <pc:spChg chg="mod">
          <ac:chgData name="Alejandro Serra García" userId="S::alejandroserra_aiju.es#ext#@apre.onmicrosoft.com::70e9ace9-97da-4976-9c7f-6b47b289ced5" providerId="AD" clId="Web-{7DBAEF98-715C-3961-E68F-08817DCF7793}" dt="2024-08-22T10:59:50.671" v="28" actId="20577"/>
          <ac:spMkLst>
            <pc:docMk/>
            <pc:sldMk cId="0" sldId="258"/>
            <ac:spMk id="150" creationId="{00000000-0000-0000-0000-000000000000}"/>
          </ac:spMkLst>
        </pc:spChg>
        <pc:spChg chg="mod">
          <ac:chgData name="Alejandro Serra García" userId="S::alejandroserra_aiju.es#ext#@apre.onmicrosoft.com::70e9ace9-97da-4976-9c7f-6b47b289ced5" providerId="AD" clId="Web-{7DBAEF98-715C-3961-E68F-08817DCF7793}" dt="2024-08-22T11:00:08.296" v="34" actId="20577"/>
          <ac:spMkLst>
            <pc:docMk/>
            <pc:sldMk cId="0" sldId="258"/>
            <ac:spMk id="153" creationId="{00000000-0000-0000-0000-000000000000}"/>
          </ac:spMkLst>
        </pc:spChg>
        <pc:spChg chg="mod">
          <ac:chgData name="Alejandro Serra García" userId="S::alejandroserra_aiju.es#ext#@apre.onmicrosoft.com::70e9ace9-97da-4976-9c7f-6b47b289ced5" providerId="AD" clId="Web-{7DBAEF98-715C-3961-E68F-08817DCF7793}" dt="2024-08-22T11:00:03.296" v="32" actId="20577"/>
          <ac:spMkLst>
            <pc:docMk/>
            <pc:sldMk cId="0" sldId="258"/>
            <ac:spMk id="156" creationId="{00000000-0000-0000-0000-000000000000}"/>
          </ac:spMkLst>
        </pc:spChg>
        <pc:spChg chg="mod">
          <ac:chgData name="Alejandro Serra García" userId="S::alejandroserra_aiju.es#ext#@apre.onmicrosoft.com::70e9ace9-97da-4976-9c7f-6b47b289ced5" providerId="AD" clId="Web-{7DBAEF98-715C-3961-E68F-08817DCF7793}" dt="2024-08-22T11:00:14.547" v="36" actId="20577"/>
          <ac:spMkLst>
            <pc:docMk/>
            <pc:sldMk cId="0" sldId="258"/>
            <ac:spMk id="159" creationId="{00000000-0000-0000-0000-000000000000}"/>
          </ac:spMkLst>
        </pc:spChg>
      </pc:sldChg>
      <pc:sldChg chg="modSp">
        <pc:chgData name="Alejandro Serra García" userId="S::alejandroserra_aiju.es#ext#@apre.onmicrosoft.com::70e9ace9-97da-4976-9c7f-6b47b289ced5" providerId="AD" clId="Web-{7DBAEF98-715C-3961-E68F-08817DCF7793}" dt="2024-08-22T11:06:02.821" v="193" actId="20577"/>
        <pc:sldMkLst>
          <pc:docMk/>
          <pc:sldMk cId="0" sldId="259"/>
        </pc:sldMkLst>
        <pc:spChg chg="mod">
          <ac:chgData name="Alejandro Serra García" userId="S::alejandroserra_aiju.es#ext#@apre.onmicrosoft.com::70e9ace9-97da-4976-9c7f-6b47b289ced5" providerId="AD" clId="Web-{7DBAEF98-715C-3961-E68F-08817DCF7793}" dt="2024-08-22T11:05:38.195" v="186" actId="20577"/>
          <ac:spMkLst>
            <pc:docMk/>
            <pc:sldMk cId="0" sldId="259"/>
            <ac:spMk id="167" creationId="{00000000-0000-0000-0000-000000000000}"/>
          </ac:spMkLst>
        </pc:spChg>
        <pc:spChg chg="mod">
          <ac:chgData name="Alejandro Serra García" userId="S::alejandroserra_aiju.es#ext#@apre.onmicrosoft.com::70e9ace9-97da-4976-9c7f-6b47b289ced5" providerId="AD" clId="Web-{7DBAEF98-715C-3961-E68F-08817DCF7793}" dt="2024-08-22T11:06:02.821" v="193" actId="20577"/>
          <ac:spMkLst>
            <pc:docMk/>
            <pc:sldMk cId="0" sldId="259"/>
            <ac:spMk id="168" creationId="{00000000-0000-0000-0000-000000000000}"/>
          </ac:spMkLst>
        </pc:spChg>
      </pc:sldChg>
      <pc:sldChg chg="modSp">
        <pc:chgData name="Alejandro Serra García" userId="S::alejandroserra_aiju.es#ext#@apre.onmicrosoft.com::70e9ace9-97da-4976-9c7f-6b47b289ced5" providerId="AD" clId="Web-{7DBAEF98-715C-3961-E68F-08817DCF7793}" dt="2024-08-22T11:04:24.443" v="156" actId="20577"/>
        <pc:sldMkLst>
          <pc:docMk/>
          <pc:sldMk cId="0" sldId="260"/>
        </pc:sldMkLst>
        <pc:spChg chg="mod">
          <ac:chgData name="Alejandro Serra García" userId="S::alejandroserra_aiju.es#ext#@apre.onmicrosoft.com::70e9ace9-97da-4976-9c7f-6b47b289ced5" providerId="AD" clId="Web-{7DBAEF98-715C-3961-E68F-08817DCF7793}" dt="2024-08-22T11:03:35.786" v="116" actId="20577"/>
          <ac:spMkLst>
            <pc:docMk/>
            <pc:sldMk cId="0" sldId="260"/>
            <ac:spMk id="51" creationId="{00000000-0000-0000-0000-000000000000}"/>
          </ac:spMkLst>
        </pc:spChg>
        <pc:spChg chg="mod">
          <ac:chgData name="Alejandro Serra García" userId="S::alejandroserra_aiju.es#ext#@apre.onmicrosoft.com::70e9ace9-97da-4976-9c7f-6b47b289ced5" providerId="AD" clId="Web-{7DBAEF98-715C-3961-E68F-08817DCF7793}" dt="2024-08-22T11:03:55.536" v="134" actId="20577"/>
          <ac:spMkLst>
            <pc:docMk/>
            <pc:sldMk cId="0" sldId="260"/>
            <ac:spMk id="52" creationId="{00000000-0000-0000-0000-000000000000}"/>
          </ac:spMkLst>
        </pc:spChg>
        <pc:spChg chg="mod">
          <ac:chgData name="Alejandro Serra García" userId="S::alejandroserra_aiju.es#ext#@apre.onmicrosoft.com::70e9ace9-97da-4976-9c7f-6b47b289ced5" providerId="AD" clId="Web-{7DBAEF98-715C-3961-E68F-08817DCF7793}" dt="2024-08-22T11:04:16.599" v="151" actId="20577"/>
          <ac:spMkLst>
            <pc:docMk/>
            <pc:sldMk cId="0" sldId="260"/>
            <ac:spMk id="55" creationId="{00000000-0000-0000-0000-000000000000}"/>
          </ac:spMkLst>
        </pc:spChg>
        <pc:spChg chg="mod">
          <ac:chgData name="Alejandro Serra García" userId="S::alejandroserra_aiju.es#ext#@apre.onmicrosoft.com::70e9ace9-97da-4976-9c7f-6b47b289ced5" providerId="AD" clId="Web-{7DBAEF98-715C-3961-E68F-08817DCF7793}" dt="2024-08-22T11:04:04.099" v="142" actId="14100"/>
          <ac:spMkLst>
            <pc:docMk/>
            <pc:sldMk cId="0" sldId="260"/>
            <ac:spMk id="56" creationId="{00000000-0000-0000-0000-000000000000}"/>
          </ac:spMkLst>
        </pc:spChg>
        <pc:spChg chg="mod">
          <ac:chgData name="Alejandro Serra García" userId="S::alejandroserra_aiju.es#ext#@apre.onmicrosoft.com::70e9ace9-97da-4976-9c7f-6b47b289ced5" providerId="AD" clId="Web-{7DBAEF98-715C-3961-E68F-08817DCF7793}" dt="2024-08-22T11:03:18.270" v="103" actId="20577"/>
          <ac:spMkLst>
            <pc:docMk/>
            <pc:sldMk cId="0" sldId="260"/>
            <ac:spMk id="174" creationId="{00000000-0000-0000-0000-000000000000}"/>
          </ac:spMkLst>
        </pc:spChg>
        <pc:spChg chg="mod">
          <ac:chgData name="Alejandro Serra García" userId="S::alejandroserra_aiju.es#ext#@apre.onmicrosoft.com::70e9ace9-97da-4976-9c7f-6b47b289ced5" providerId="AD" clId="Web-{7DBAEF98-715C-3961-E68F-08817DCF7793}" dt="2024-08-22T11:03:29.567" v="112" actId="20577"/>
          <ac:spMkLst>
            <pc:docMk/>
            <pc:sldMk cId="0" sldId="260"/>
            <ac:spMk id="176" creationId="{00000000-0000-0000-0000-000000000000}"/>
          </ac:spMkLst>
        </pc:spChg>
        <pc:spChg chg="mod">
          <ac:chgData name="Alejandro Serra García" userId="S::alejandroserra_aiju.es#ext#@apre.onmicrosoft.com::70e9ace9-97da-4976-9c7f-6b47b289ced5" providerId="AD" clId="Web-{7DBAEF98-715C-3961-E68F-08817DCF7793}" dt="2024-08-22T11:04:24.443" v="156" actId="20577"/>
          <ac:spMkLst>
            <pc:docMk/>
            <pc:sldMk cId="0" sldId="260"/>
            <ac:spMk id="178" creationId="{00000000-0000-0000-0000-000000000000}"/>
          </ac:spMkLst>
        </pc:spChg>
        <pc:spChg chg="mod">
          <ac:chgData name="Alejandro Serra García" userId="S::alejandroserra_aiju.es#ext#@apre.onmicrosoft.com::70e9ace9-97da-4976-9c7f-6b47b289ced5" providerId="AD" clId="Web-{7DBAEF98-715C-3961-E68F-08817DCF7793}" dt="2024-08-22T11:03:47.458" v="129" actId="1076"/>
          <ac:spMkLst>
            <pc:docMk/>
            <pc:sldMk cId="0" sldId="260"/>
            <ac:spMk id="183" creationId="{00000000-0000-0000-0000-000000000000}"/>
          </ac:spMkLst>
        </pc:spChg>
      </pc:sldChg>
      <pc:sldChg chg="modSp">
        <pc:chgData name="Alejandro Serra García" userId="S::alejandroserra_aiju.es#ext#@apre.onmicrosoft.com::70e9ace9-97da-4976-9c7f-6b47b289ced5" providerId="AD" clId="Web-{7DBAEF98-715C-3961-E68F-08817DCF7793}" dt="2024-08-22T11:07:32.542" v="215"/>
        <pc:sldMkLst>
          <pc:docMk/>
          <pc:sldMk cId="0" sldId="261"/>
        </pc:sldMkLst>
        <pc:picChg chg="ord">
          <ac:chgData name="Alejandro Serra García" userId="S::alejandroserra_aiju.es#ext#@apre.onmicrosoft.com::70e9ace9-97da-4976-9c7f-6b47b289ced5" providerId="AD" clId="Web-{7DBAEF98-715C-3961-E68F-08817DCF7793}" dt="2024-08-22T11:07:32.542" v="215"/>
          <ac:picMkLst>
            <pc:docMk/>
            <pc:sldMk cId="0" sldId="261"/>
            <ac:picMk id="2050" creationId="{00000000-0000-0000-0000-000000000000}"/>
          </ac:picMkLst>
        </pc:picChg>
      </pc:sldChg>
      <pc:sldChg chg="modSp">
        <pc:chgData name="Alejandro Serra García" userId="S::alejandroserra_aiju.es#ext#@apre.onmicrosoft.com::70e9ace9-97da-4976-9c7f-6b47b289ced5" providerId="AD" clId="Web-{7DBAEF98-715C-3961-E68F-08817DCF7793}" dt="2024-08-22T11:07:25.542" v="213" actId="20577"/>
        <pc:sldMkLst>
          <pc:docMk/>
          <pc:sldMk cId="0" sldId="263"/>
        </pc:sldMkLst>
        <pc:spChg chg="mod">
          <ac:chgData name="Alejandro Serra García" userId="S::alejandroserra_aiju.es#ext#@apre.onmicrosoft.com::70e9ace9-97da-4976-9c7f-6b47b289ced5" providerId="AD" clId="Web-{7DBAEF98-715C-3961-E68F-08817DCF7793}" dt="2024-08-22T11:07:25.542" v="213" actId="20577"/>
          <ac:spMkLst>
            <pc:docMk/>
            <pc:sldMk cId="0" sldId="263"/>
            <ac:spMk id="227" creationId="{00000000-0000-0000-0000-000000000000}"/>
          </ac:spMkLst>
        </pc:spChg>
        <pc:spChg chg="mod">
          <ac:chgData name="Alejandro Serra García" userId="S::alejandroserra_aiju.es#ext#@apre.onmicrosoft.com::70e9ace9-97da-4976-9c7f-6b47b289ced5" providerId="AD" clId="Web-{7DBAEF98-715C-3961-E68F-08817DCF7793}" dt="2024-08-22T11:06:21.978" v="203" actId="14100"/>
          <ac:spMkLst>
            <pc:docMk/>
            <pc:sldMk cId="0" sldId="263"/>
            <ac:spMk id="228" creationId="{00000000-0000-0000-0000-000000000000}"/>
          </ac:spMkLst>
        </pc:spChg>
        <pc:picChg chg="ord">
          <ac:chgData name="Alejandro Serra García" userId="S::alejandroserra_aiju.es#ext#@apre.onmicrosoft.com::70e9ace9-97da-4976-9c7f-6b47b289ced5" providerId="AD" clId="Web-{7DBAEF98-715C-3961-E68F-08817DCF7793}" dt="2024-08-22T11:06:07.665" v="194"/>
          <ac:picMkLst>
            <pc:docMk/>
            <pc:sldMk cId="0" sldId="263"/>
            <ac:picMk id="229" creationId="{00000000-0000-0000-0000-000000000000}"/>
          </ac:picMkLst>
        </pc:picChg>
      </pc:sldChg>
      <pc:sldChg chg="modSp">
        <pc:chgData name="Alejandro Serra García" userId="S::alejandroserra_aiju.es#ext#@apre.onmicrosoft.com::70e9ace9-97da-4976-9c7f-6b47b289ced5" providerId="AD" clId="Web-{7DBAEF98-715C-3961-E68F-08817DCF7793}" dt="2024-08-22T11:05:31.304" v="185" actId="20577"/>
        <pc:sldMkLst>
          <pc:docMk/>
          <pc:sldMk cId="0" sldId="264"/>
        </pc:sldMkLst>
        <pc:spChg chg="mod">
          <ac:chgData name="Alejandro Serra García" userId="S::alejandroserra_aiju.es#ext#@apre.onmicrosoft.com::70e9ace9-97da-4976-9c7f-6b47b289ced5" providerId="AD" clId="Web-{7DBAEF98-715C-3961-E68F-08817DCF7793}" dt="2024-08-22T11:05:31.304" v="185" actId="20577"/>
          <ac:spMkLst>
            <pc:docMk/>
            <pc:sldMk cId="0" sldId="264"/>
            <ac:spMk id="236" creationId="{00000000-0000-0000-0000-000000000000}"/>
          </ac:spMkLst>
        </pc:spChg>
        <pc:spChg chg="mod">
          <ac:chgData name="Alejandro Serra García" userId="S::alejandroserra_aiju.es#ext#@apre.onmicrosoft.com::70e9ace9-97da-4976-9c7f-6b47b289ced5" providerId="AD" clId="Web-{7DBAEF98-715C-3961-E68F-08817DCF7793}" dt="2024-08-22T11:04:51.085" v="162" actId="14100"/>
          <ac:spMkLst>
            <pc:docMk/>
            <pc:sldMk cId="0" sldId="264"/>
            <ac:spMk id="237" creationId="{00000000-0000-0000-0000-000000000000}"/>
          </ac:spMkLst>
        </pc:spChg>
        <pc:picChg chg="mod ord">
          <ac:chgData name="Alejandro Serra García" userId="S::alejandroserra_aiju.es#ext#@apre.onmicrosoft.com::70e9ace9-97da-4976-9c7f-6b47b289ced5" providerId="AD" clId="Web-{7DBAEF98-715C-3961-E68F-08817DCF7793}" dt="2024-08-22T11:04:36.897" v="159"/>
          <ac:picMkLst>
            <pc:docMk/>
            <pc:sldMk cId="0" sldId="264"/>
            <ac:picMk id="239" creationId="{00000000-0000-0000-0000-000000000000}"/>
          </ac:picMkLst>
        </pc:picChg>
      </pc:sldChg>
      <pc:sldChg chg="modSp">
        <pc:chgData name="Alejandro Serra García" userId="S::alejandroserra_aiju.es#ext#@apre.onmicrosoft.com::70e9ace9-97da-4976-9c7f-6b47b289ced5" providerId="AD" clId="Web-{7DBAEF98-715C-3961-E68F-08817DCF7793}" dt="2024-08-22T11:19:14.417" v="452" actId="20577"/>
        <pc:sldMkLst>
          <pc:docMk/>
          <pc:sldMk cId="0" sldId="266"/>
        </pc:sldMkLst>
        <pc:spChg chg="mod">
          <ac:chgData name="Alejandro Serra García" userId="S::alejandroserra_aiju.es#ext#@apre.onmicrosoft.com::70e9ace9-97da-4976-9c7f-6b47b289ced5" providerId="AD" clId="Web-{7DBAEF98-715C-3961-E68F-08817DCF7793}" dt="2024-08-22T11:19:14.417" v="452" actId="20577"/>
          <ac:spMkLst>
            <pc:docMk/>
            <pc:sldMk cId="0" sldId="266"/>
            <ac:spMk id="302" creationId="{00000000-0000-0000-0000-000000000000}"/>
          </ac:spMkLst>
        </pc:spChg>
      </pc:sldChg>
      <pc:sldChg chg="modSp">
        <pc:chgData name="Alejandro Serra García" userId="S::alejandroserra_aiju.es#ext#@apre.onmicrosoft.com::70e9ace9-97da-4976-9c7f-6b47b289ced5" providerId="AD" clId="Web-{7DBAEF98-715C-3961-E68F-08817DCF7793}" dt="2024-08-22T11:21:33.780" v="509" actId="20577"/>
        <pc:sldMkLst>
          <pc:docMk/>
          <pc:sldMk cId="0" sldId="267"/>
        </pc:sldMkLst>
        <pc:spChg chg="mod">
          <ac:chgData name="Alejandro Serra García" userId="S::alejandroserra_aiju.es#ext#@apre.onmicrosoft.com::70e9ace9-97da-4976-9c7f-6b47b289ced5" providerId="AD" clId="Web-{7DBAEF98-715C-3961-E68F-08817DCF7793}" dt="2024-08-22T11:21:33.780" v="509" actId="20577"/>
          <ac:spMkLst>
            <pc:docMk/>
            <pc:sldMk cId="0" sldId="267"/>
            <ac:spMk id="2" creationId="{00000000-0000-0000-0000-000000000000}"/>
          </ac:spMkLst>
        </pc:spChg>
        <pc:spChg chg="mod">
          <ac:chgData name="Alejandro Serra García" userId="S::alejandroserra_aiju.es#ext#@apre.onmicrosoft.com::70e9ace9-97da-4976-9c7f-6b47b289ced5" providerId="AD" clId="Web-{7DBAEF98-715C-3961-E68F-08817DCF7793}" dt="2024-08-22T11:20:41.872" v="492" actId="20577"/>
          <ac:spMkLst>
            <pc:docMk/>
            <pc:sldMk cId="0" sldId="267"/>
            <ac:spMk id="318" creationId="{00000000-0000-0000-0000-000000000000}"/>
          </ac:spMkLst>
        </pc:spChg>
        <pc:spChg chg="mod">
          <ac:chgData name="Alejandro Serra García" userId="S::alejandroserra_aiju.es#ext#@apre.onmicrosoft.com::70e9ace9-97da-4976-9c7f-6b47b289ced5" providerId="AD" clId="Web-{7DBAEF98-715C-3961-E68F-08817DCF7793}" dt="2024-08-22T11:20:50.279" v="494" actId="20577"/>
          <ac:spMkLst>
            <pc:docMk/>
            <pc:sldMk cId="0" sldId="267"/>
            <ac:spMk id="319" creationId="{00000000-0000-0000-0000-000000000000}"/>
          </ac:spMkLst>
        </pc:spChg>
        <pc:spChg chg="mod">
          <ac:chgData name="Alejandro Serra García" userId="S::alejandroserra_aiju.es#ext#@apre.onmicrosoft.com::70e9ace9-97da-4976-9c7f-6b47b289ced5" providerId="AD" clId="Web-{7DBAEF98-715C-3961-E68F-08817DCF7793}" dt="2024-08-22T11:20:56.701" v="496" actId="20577"/>
          <ac:spMkLst>
            <pc:docMk/>
            <pc:sldMk cId="0" sldId="267"/>
            <ac:spMk id="324" creationId="{00000000-0000-0000-0000-000000000000}"/>
          </ac:spMkLst>
        </pc:spChg>
        <pc:spChg chg="mod">
          <ac:chgData name="Alejandro Serra García" userId="S::alejandroserra_aiju.es#ext#@apre.onmicrosoft.com::70e9ace9-97da-4976-9c7f-6b47b289ced5" providerId="AD" clId="Web-{7DBAEF98-715C-3961-E68F-08817DCF7793}" dt="2024-08-22T11:20:57.466" v="498" actId="20577"/>
          <ac:spMkLst>
            <pc:docMk/>
            <pc:sldMk cId="0" sldId="267"/>
            <ac:spMk id="325" creationId="{00000000-0000-0000-0000-000000000000}"/>
          </ac:spMkLst>
        </pc:spChg>
        <pc:spChg chg="mod">
          <ac:chgData name="Alejandro Serra García" userId="S::alejandroserra_aiju.es#ext#@apre.onmicrosoft.com::70e9ace9-97da-4976-9c7f-6b47b289ced5" providerId="AD" clId="Web-{7DBAEF98-715C-3961-E68F-08817DCF7793}" dt="2024-08-22T11:21:08.154" v="503" actId="20577"/>
          <ac:spMkLst>
            <pc:docMk/>
            <pc:sldMk cId="0" sldId="267"/>
            <ac:spMk id="326" creationId="{00000000-0000-0000-0000-000000000000}"/>
          </ac:spMkLst>
        </pc:spChg>
        <pc:spChg chg="mod">
          <ac:chgData name="Alejandro Serra García" userId="S::alejandroserra_aiju.es#ext#@apre.onmicrosoft.com::70e9ace9-97da-4976-9c7f-6b47b289ced5" providerId="AD" clId="Web-{7DBAEF98-715C-3961-E68F-08817DCF7793}" dt="2024-08-22T11:21:15.420" v="505" actId="20577"/>
          <ac:spMkLst>
            <pc:docMk/>
            <pc:sldMk cId="0" sldId="267"/>
            <ac:spMk id="327" creationId="{00000000-0000-0000-0000-000000000000}"/>
          </ac:spMkLst>
        </pc:spChg>
        <pc:spChg chg="mod">
          <ac:chgData name="Alejandro Serra García" userId="S::alejandroserra_aiju.es#ext#@apre.onmicrosoft.com::70e9ace9-97da-4976-9c7f-6b47b289ced5" providerId="AD" clId="Web-{7DBAEF98-715C-3961-E68F-08817DCF7793}" dt="2024-08-22T11:21:25.920" v="507" actId="20577"/>
          <ac:spMkLst>
            <pc:docMk/>
            <pc:sldMk cId="0" sldId="267"/>
            <ac:spMk id="328" creationId="{00000000-0000-0000-0000-000000000000}"/>
          </ac:spMkLst>
        </pc:spChg>
      </pc:sldChg>
      <pc:sldChg chg="modSp">
        <pc:chgData name="Alejandro Serra García" userId="S::alejandroserra_aiju.es#ext#@apre.onmicrosoft.com::70e9ace9-97da-4976-9c7f-6b47b289ced5" providerId="AD" clId="Web-{7DBAEF98-715C-3961-E68F-08817DCF7793}" dt="2024-08-22T11:03:11.176" v="102" actId="20577"/>
        <pc:sldMkLst>
          <pc:docMk/>
          <pc:sldMk cId="0" sldId="272"/>
        </pc:sldMkLst>
        <pc:spChg chg="mod">
          <ac:chgData name="Alejandro Serra García" userId="S::alejandroserra_aiju.es#ext#@apre.onmicrosoft.com::70e9ace9-97da-4976-9c7f-6b47b289ced5" providerId="AD" clId="Web-{7DBAEF98-715C-3961-E68F-08817DCF7793}" dt="2024-08-22T11:02:59.723" v="101" actId="20577"/>
          <ac:spMkLst>
            <pc:docMk/>
            <pc:sldMk cId="0" sldId="272"/>
            <ac:spMk id="655" creationId="{00000000-0000-0000-0000-000000000000}"/>
          </ac:spMkLst>
        </pc:spChg>
        <pc:spChg chg="mod">
          <ac:chgData name="Alejandro Serra García" userId="S::alejandroserra_aiju.es#ext#@apre.onmicrosoft.com::70e9ace9-97da-4976-9c7f-6b47b289ced5" providerId="AD" clId="Web-{7DBAEF98-715C-3961-E68F-08817DCF7793}" dt="2024-08-22T11:03:11.176" v="102" actId="20577"/>
          <ac:spMkLst>
            <pc:docMk/>
            <pc:sldMk cId="0" sldId="272"/>
            <ac:spMk id="656" creationId="{00000000-0000-0000-0000-000000000000}"/>
          </ac:spMkLst>
        </pc:spChg>
      </pc:sldChg>
      <pc:sldChg chg="modSp">
        <pc:chgData name="Alejandro Serra García" userId="S::alejandroserra_aiju.es#ext#@apre.onmicrosoft.com::70e9ace9-97da-4976-9c7f-6b47b289ced5" providerId="AD" clId="Web-{7DBAEF98-715C-3961-E68F-08817DCF7793}" dt="2024-08-22T11:22:05.374" v="517" actId="20577"/>
        <pc:sldMkLst>
          <pc:docMk/>
          <pc:sldMk cId="0" sldId="273"/>
        </pc:sldMkLst>
        <pc:spChg chg="mod">
          <ac:chgData name="Alejandro Serra García" userId="S::alejandroserra_aiju.es#ext#@apre.onmicrosoft.com::70e9ace9-97da-4976-9c7f-6b47b289ced5" providerId="AD" clId="Web-{7DBAEF98-715C-3961-E68F-08817DCF7793}" dt="2024-08-22T11:22:05.374" v="517" actId="20577"/>
          <ac:spMkLst>
            <pc:docMk/>
            <pc:sldMk cId="0" sldId="273"/>
            <ac:spMk id="2" creationId="{00000000-0000-0000-0000-000000000000}"/>
          </ac:spMkLst>
        </pc:spChg>
        <pc:spChg chg="mod">
          <ac:chgData name="Alejandro Serra García" userId="S::alejandroserra_aiju.es#ext#@apre.onmicrosoft.com::70e9ace9-97da-4976-9c7f-6b47b289ced5" providerId="AD" clId="Web-{7DBAEF98-715C-3961-E68F-08817DCF7793}" dt="2024-08-22T11:21:59.937" v="515" actId="20577"/>
          <ac:spMkLst>
            <pc:docMk/>
            <pc:sldMk cId="0" sldId="273"/>
            <ac:spMk id="662" creationId="{00000000-0000-0000-0000-000000000000}"/>
          </ac:spMkLst>
        </pc:spChg>
      </pc:sldChg>
      <pc:sldChg chg="modSp">
        <pc:chgData name="Alejandro Serra García" userId="S::alejandroserra_aiju.es#ext#@apre.onmicrosoft.com::70e9ace9-97da-4976-9c7f-6b47b289ced5" providerId="AD" clId="Web-{7DBAEF98-715C-3961-E68F-08817DCF7793}" dt="2024-08-22T11:20:26.934" v="478" actId="20577"/>
        <pc:sldMkLst>
          <pc:docMk/>
          <pc:sldMk cId="0" sldId="274"/>
        </pc:sldMkLst>
        <pc:spChg chg="mod">
          <ac:chgData name="Alejandro Serra García" userId="S::alejandroserra_aiju.es#ext#@apre.onmicrosoft.com::70e9ace9-97da-4976-9c7f-6b47b289ced5" providerId="AD" clId="Web-{7DBAEF98-715C-3961-E68F-08817DCF7793}" dt="2024-08-22T11:19:35.214" v="460" actId="20577"/>
          <ac:spMkLst>
            <pc:docMk/>
            <pc:sldMk cId="0" sldId="274"/>
            <ac:spMk id="685" creationId="{00000000-0000-0000-0000-000000000000}"/>
          </ac:spMkLst>
        </pc:spChg>
        <pc:spChg chg="mod">
          <ac:chgData name="Alejandro Serra García" userId="S::alejandroserra_aiju.es#ext#@apre.onmicrosoft.com::70e9ace9-97da-4976-9c7f-6b47b289ced5" providerId="AD" clId="Web-{7DBAEF98-715C-3961-E68F-08817DCF7793}" dt="2024-08-22T11:19:32.980" v="457" actId="20577"/>
          <ac:spMkLst>
            <pc:docMk/>
            <pc:sldMk cId="0" sldId="274"/>
            <ac:spMk id="691" creationId="{00000000-0000-0000-0000-000000000000}"/>
          </ac:spMkLst>
        </pc:spChg>
        <pc:spChg chg="mod">
          <ac:chgData name="Alejandro Serra García" userId="S::alejandroserra_aiju.es#ext#@apre.onmicrosoft.com::70e9ace9-97da-4976-9c7f-6b47b289ced5" providerId="AD" clId="Web-{7DBAEF98-715C-3961-E68F-08817DCF7793}" dt="2024-08-22T11:19:39.902" v="465" actId="20577"/>
          <ac:spMkLst>
            <pc:docMk/>
            <pc:sldMk cId="0" sldId="274"/>
            <ac:spMk id="697" creationId="{00000000-0000-0000-0000-000000000000}"/>
          </ac:spMkLst>
        </pc:spChg>
        <pc:spChg chg="mod">
          <ac:chgData name="Alejandro Serra García" userId="S::alejandroserra_aiju.es#ext#@apre.onmicrosoft.com::70e9ace9-97da-4976-9c7f-6b47b289ced5" providerId="AD" clId="Web-{7DBAEF98-715C-3961-E68F-08817DCF7793}" dt="2024-08-22T11:19:59.043" v="470" actId="1076"/>
          <ac:spMkLst>
            <pc:docMk/>
            <pc:sldMk cId="0" sldId="274"/>
            <ac:spMk id="698" creationId="{00000000-0000-0000-0000-000000000000}"/>
          </ac:spMkLst>
        </pc:spChg>
        <pc:spChg chg="mod">
          <ac:chgData name="Alejandro Serra García" userId="S::alejandroserra_aiju.es#ext#@apre.onmicrosoft.com::70e9ace9-97da-4976-9c7f-6b47b289ced5" providerId="AD" clId="Web-{7DBAEF98-715C-3961-E68F-08817DCF7793}" dt="2024-08-22T11:20:15.356" v="475" actId="20577"/>
          <ac:spMkLst>
            <pc:docMk/>
            <pc:sldMk cId="0" sldId="274"/>
            <ac:spMk id="699" creationId="{00000000-0000-0000-0000-000000000000}"/>
          </ac:spMkLst>
        </pc:spChg>
        <pc:spChg chg="mod">
          <ac:chgData name="Alejandro Serra García" userId="S::alejandroserra_aiju.es#ext#@apre.onmicrosoft.com::70e9ace9-97da-4976-9c7f-6b47b289ced5" providerId="AD" clId="Web-{7DBAEF98-715C-3961-E68F-08817DCF7793}" dt="2024-08-22T11:20:26.934" v="478" actId="20577"/>
          <ac:spMkLst>
            <pc:docMk/>
            <pc:sldMk cId="0" sldId="274"/>
            <ac:spMk id="700" creationId="{00000000-0000-0000-0000-000000000000}"/>
          </ac:spMkLst>
        </pc:spChg>
        <pc:spChg chg="mod">
          <ac:chgData name="Alejandro Serra García" userId="S::alejandroserra_aiju.es#ext#@apre.onmicrosoft.com::70e9ace9-97da-4976-9c7f-6b47b289ced5" providerId="AD" clId="Web-{7DBAEF98-715C-3961-E68F-08817DCF7793}" dt="2024-08-22T11:19:20.886" v="454" actId="20577"/>
          <ac:spMkLst>
            <pc:docMk/>
            <pc:sldMk cId="0" sldId="274"/>
            <ac:spMk id="711" creationId="{00000000-0000-0000-0000-000000000000}"/>
          </ac:spMkLst>
        </pc:spChg>
      </pc:sldChg>
      <pc:sldChg chg="modSp">
        <pc:chgData name="Alejandro Serra García" userId="S::alejandroserra_aiju.es#ext#@apre.onmicrosoft.com::70e9ace9-97da-4976-9c7f-6b47b289ced5" providerId="AD" clId="Web-{7DBAEF98-715C-3961-E68F-08817DCF7793}" dt="2024-08-22T11:24:06.846" v="548" actId="20577"/>
        <pc:sldMkLst>
          <pc:docMk/>
          <pc:sldMk cId="0" sldId="277"/>
        </pc:sldMkLst>
        <pc:spChg chg="mod">
          <ac:chgData name="Alejandro Serra García" userId="S::alejandroserra_aiju.es#ext#@apre.onmicrosoft.com::70e9ace9-97da-4976-9c7f-6b47b289ced5" providerId="AD" clId="Web-{7DBAEF98-715C-3961-E68F-08817DCF7793}" dt="2024-08-22T11:24:06.846" v="548" actId="20577"/>
          <ac:spMkLst>
            <pc:docMk/>
            <pc:sldMk cId="0" sldId="277"/>
            <ac:spMk id="16" creationId="{00000000-0000-0000-0000-000000000000}"/>
          </ac:spMkLst>
        </pc:spChg>
        <pc:spChg chg="mod">
          <ac:chgData name="Alejandro Serra García" userId="S::alejandroserra_aiju.es#ext#@apre.onmicrosoft.com::70e9ace9-97da-4976-9c7f-6b47b289ced5" providerId="AD" clId="Web-{7DBAEF98-715C-3961-E68F-08817DCF7793}" dt="2024-08-22T11:23:55.596" v="544" actId="20577"/>
          <ac:spMkLst>
            <pc:docMk/>
            <pc:sldMk cId="0" sldId="277"/>
            <ac:spMk id="19" creationId="{00000000-0000-0000-0000-000000000000}"/>
          </ac:spMkLst>
        </pc:spChg>
        <pc:spChg chg="mod">
          <ac:chgData name="Alejandro Serra García" userId="S::alejandroserra_aiju.es#ext#@apre.onmicrosoft.com::70e9ace9-97da-4976-9c7f-6b47b289ced5" providerId="AD" clId="Web-{7DBAEF98-715C-3961-E68F-08817DCF7793}" dt="2024-08-22T11:23:10.439" v="533" actId="20577"/>
          <ac:spMkLst>
            <pc:docMk/>
            <pc:sldMk cId="0" sldId="277"/>
            <ac:spMk id="826" creationId="{00000000-0000-0000-0000-000000000000}"/>
          </ac:spMkLst>
        </pc:spChg>
        <pc:spChg chg="mod">
          <ac:chgData name="Alejandro Serra García" userId="S::alejandroserra_aiju.es#ext#@apre.onmicrosoft.com::70e9ace9-97da-4976-9c7f-6b47b289ced5" providerId="AD" clId="Web-{7DBAEF98-715C-3961-E68F-08817DCF7793}" dt="2024-08-22T11:23:27.751" v="538" actId="20577"/>
          <ac:spMkLst>
            <pc:docMk/>
            <pc:sldMk cId="0" sldId="277"/>
            <ac:spMk id="827" creationId="{00000000-0000-0000-0000-000000000000}"/>
          </ac:spMkLst>
        </pc:spChg>
        <pc:spChg chg="mod">
          <ac:chgData name="Alejandro Serra García" userId="S::alejandroserra_aiju.es#ext#@apre.onmicrosoft.com::70e9ace9-97da-4976-9c7f-6b47b289ced5" providerId="AD" clId="Web-{7DBAEF98-715C-3961-E68F-08817DCF7793}" dt="2024-08-22T11:23:20.501" v="536" actId="20577"/>
          <ac:spMkLst>
            <pc:docMk/>
            <pc:sldMk cId="0" sldId="277"/>
            <ac:spMk id="834" creationId="{00000000-0000-0000-0000-000000000000}"/>
          </ac:spMkLst>
        </pc:spChg>
        <pc:spChg chg="mod">
          <ac:chgData name="Alejandro Serra García" userId="S::alejandroserra_aiju.es#ext#@apre.onmicrosoft.com::70e9ace9-97da-4976-9c7f-6b47b289ced5" providerId="AD" clId="Web-{7DBAEF98-715C-3961-E68F-08817DCF7793}" dt="2024-08-22T11:23:41.064" v="539" actId="20577"/>
          <ac:spMkLst>
            <pc:docMk/>
            <pc:sldMk cId="0" sldId="277"/>
            <ac:spMk id="835" creationId="{00000000-0000-0000-0000-000000000000}"/>
          </ac:spMkLst>
        </pc:spChg>
      </pc:sldChg>
      <pc:sldChg chg="modSp">
        <pc:chgData name="Alejandro Serra García" userId="S::alejandroserra_aiju.es#ext#@apre.onmicrosoft.com::70e9ace9-97da-4976-9c7f-6b47b289ced5" providerId="AD" clId="Web-{7DBAEF98-715C-3961-E68F-08817DCF7793}" dt="2024-08-22T11:25:54.380" v="580" actId="1076"/>
        <pc:sldMkLst>
          <pc:docMk/>
          <pc:sldMk cId="0" sldId="278"/>
        </pc:sldMkLst>
        <pc:spChg chg="mod">
          <ac:chgData name="Alejandro Serra García" userId="S::alejandroserra_aiju.es#ext#@apre.onmicrosoft.com::70e9ace9-97da-4976-9c7f-6b47b289ced5" providerId="AD" clId="Web-{7DBAEF98-715C-3961-E68F-08817DCF7793}" dt="2024-08-22T11:25:29.645" v="574" actId="20577"/>
          <ac:spMkLst>
            <pc:docMk/>
            <pc:sldMk cId="0" sldId="278"/>
            <ac:spMk id="840" creationId="{00000000-0000-0000-0000-000000000000}"/>
          </ac:spMkLst>
        </pc:spChg>
        <pc:spChg chg="mod">
          <ac:chgData name="Alejandro Serra García" userId="S::alejandroserra_aiju.es#ext#@apre.onmicrosoft.com::70e9ace9-97da-4976-9c7f-6b47b289ced5" providerId="AD" clId="Web-{7DBAEF98-715C-3961-E68F-08817DCF7793}" dt="2024-08-22T11:25:54.380" v="580" actId="1076"/>
          <ac:spMkLst>
            <pc:docMk/>
            <pc:sldMk cId="0" sldId="278"/>
            <ac:spMk id="841" creationId="{00000000-0000-0000-0000-000000000000}"/>
          </ac:spMkLst>
        </pc:spChg>
      </pc:sldChg>
      <pc:sldChg chg="modSp">
        <pc:chgData name="Alejandro Serra García" userId="S::alejandroserra_aiju.es#ext#@apre.onmicrosoft.com::70e9ace9-97da-4976-9c7f-6b47b289ced5" providerId="AD" clId="Web-{7DBAEF98-715C-3961-E68F-08817DCF7793}" dt="2024-08-22T11:25:19.661" v="571" actId="20577"/>
        <pc:sldMkLst>
          <pc:docMk/>
          <pc:sldMk cId="1465650023" sldId="299"/>
        </pc:sldMkLst>
        <pc:spChg chg="mod">
          <ac:chgData name="Alejandro Serra García" userId="S::alejandroserra_aiju.es#ext#@apre.onmicrosoft.com::70e9ace9-97da-4976-9c7f-6b47b289ced5" providerId="AD" clId="Web-{7DBAEF98-715C-3961-E68F-08817DCF7793}" dt="2024-08-22T11:25:07.520" v="567" actId="20577"/>
          <ac:spMkLst>
            <pc:docMk/>
            <pc:sldMk cId="1465650023" sldId="299"/>
            <ac:spMk id="2" creationId="{00000000-0000-0000-0000-000000000000}"/>
          </ac:spMkLst>
        </pc:spChg>
        <pc:spChg chg="mod">
          <ac:chgData name="Alejandro Serra García" userId="S::alejandroserra_aiju.es#ext#@apre.onmicrosoft.com::70e9ace9-97da-4976-9c7f-6b47b289ced5" providerId="AD" clId="Web-{7DBAEF98-715C-3961-E68F-08817DCF7793}" dt="2024-08-22T11:25:19.661" v="571" actId="20577"/>
          <ac:spMkLst>
            <pc:docMk/>
            <pc:sldMk cId="1465650023" sldId="299"/>
            <ac:spMk id="3" creationId="{00000000-0000-0000-0000-000000000000}"/>
          </ac:spMkLst>
        </pc:spChg>
      </pc:sldChg>
      <pc:sldChg chg="modSp">
        <pc:chgData name="Alejandro Serra García" userId="S::alejandroserra_aiju.es#ext#@apre.onmicrosoft.com::70e9ace9-97da-4976-9c7f-6b47b289ced5" providerId="AD" clId="Web-{7DBAEF98-715C-3961-E68F-08817DCF7793}" dt="2024-08-22T11:07:49.449" v="217" actId="20577"/>
        <pc:sldMkLst>
          <pc:docMk/>
          <pc:sldMk cId="423659442" sldId="301"/>
        </pc:sldMkLst>
        <pc:spChg chg="mod">
          <ac:chgData name="Alejandro Serra García" userId="S::alejandroserra_aiju.es#ext#@apre.onmicrosoft.com::70e9ace9-97da-4976-9c7f-6b47b289ced5" providerId="AD" clId="Web-{7DBAEF98-715C-3961-E68F-08817DCF7793}" dt="2024-08-22T11:07:49.449" v="217" actId="20577"/>
          <ac:spMkLst>
            <pc:docMk/>
            <pc:sldMk cId="423659442" sldId="301"/>
            <ac:spMk id="2" creationId="{00000000-0000-0000-0000-000000000000}"/>
          </ac:spMkLst>
        </pc:spChg>
      </pc:sldChg>
      <pc:sldChg chg="modSp">
        <pc:chgData name="Alejandro Serra García" userId="S::alejandroserra_aiju.es#ext#@apre.onmicrosoft.com::70e9ace9-97da-4976-9c7f-6b47b289ced5" providerId="AD" clId="Web-{7DBAEF98-715C-3961-E68F-08817DCF7793}" dt="2024-08-22T11:08:03.121" v="220" actId="20577"/>
        <pc:sldMkLst>
          <pc:docMk/>
          <pc:sldMk cId="3986938998" sldId="302"/>
        </pc:sldMkLst>
        <pc:spChg chg="mod">
          <ac:chgData name="Alejandro Serra García" userId="S::alejandroserra_aiju.es#ext#@apre.onmicrosoft.com::70e9ace9-97da-4976-9c7f-6b47b289ced5" providerId="AD" clId="Web-{7DBAEF98-715C-3961-E68F-08817DCF7793}" dt="2024-08-22T11:08:03.121" v="220" actId="20577"/>
          <ac:spMkLst>
            <pc:docMk/>
            <pc:sldMk cId="3986938998" sldId="302"/>
            <ac:spMk id="3" creationId="{00000000-0000-0000-0000-000000000000}"/>
          </ac:spMkLst>
        </pc:spChg>
      </pc:sldChg>
      <pc:sldChg chg="addSp delSp modSp">
        <pc:chgData name="Alejandro Serra García" userId="S::alejandroserra_aiju.es#ext#@apre.onmicrosoft.com::70e9ace9-97da-4976-9c7f-6b47b289ced5" providerId="AD" clId="Web-{7DBAEF98-715C-3961-E68F-08817DCF7793}" dt="2024-08-22T11:08:15.340" v="225"/>
        <pc:sldMkLst>
          <pc:docMk/>
          <pc:sldMk cId="1802368775" sldId="303"/>
        </pc:sldMkLst>
        <pc:spChg chg="add del mod">
          <ac:chgData name="Alejandro Serra García" userId="S::alejandroserra_aiju.es#ext#@apre.onmicrosoft.com::70e9ace9-97da-4976-9c7f-6b47b289ced5" providerId="AD" clId="Web-{7DBAEF98-715C-3961-E68F-08817DCF7793}" dt="2024-08-22T11:08:13.074" v="223"/>
          <ac:spMkLst>
            <pc:docMk/>
            <pc:sldMk cId="1802368775" sldId="303"/>
            <ac:spMk id="3" creationId="{F167FF2B-41E8-5ADB-A660-D43104CC4B8C}"/>
          </ac:spMkLst>
        </pc:spChg>
        <pc:spChg chg="del mod">
          <ac:chgData name="Alejandro Serra García" userId="S::alejandroserra_aiju.es#ext#@apre.onmicrosoft.com::70e9ace9-97da-4976-9c7f-6b47b289ced5" providerId="AD" clId="Web-{7DBAEF98-715C-3961-E68F-08817DCF7793}" dt="2024-08-22T11:08:14.855" v="224"/>
          <ac:spMkLst>
            <pc:docMk/>
            <pc:sldMk cId="1802368775" sldId="303"/>
            <ac:spMk id="4" creationId="{00000000-0000-0000-0000-000000000000}"/>
          </ac:spMkLst>
        </pc:spChg>
        <pc:spChg chg="add mod">
          <ac:chgData name="Alejandro Serra García" userId="S::alejandroserra_aiju.es#ext#@apre.onmicrosoft.com::70e9ace9-97da-4976-9c7f-6b47b289ced5" providerId="AD" clId="Web-{7DBAEF98-715C-3961-E68F-08817DCF7793}" dt="2024-08-22T11:08:15.340" v="225"/>
          <ac:spMkLst>
            <pc:docMk/>
            <pc:sldMk cId="1802368775" sldId="303"/>
            <ac:spMk id="7" creationId="{F8C848A9-D44C-7E27-08F0-32B9EBCA1226}"/>
          </ac:spMkLst>
        </pc:spChg>
      </pc:sldChg>
      <pc:sldChg chg="modSp">
        <pc:chgData name="Alejandro Serra García" userId="S::alejandroserra_aiju.es#ext#@apre.onmicrosoft.com::70e9ace9-97da-4976-9c7f-6b47b289ced5" providerId="AD" clId="Web-{7DBAEF98-715C-3961-E68F-08817DCF7793}" dt="2024-08-22T11:21:52.030" v="513" actId="20577"/>
        <pc:sldMkLst>
          <pc:docMk/>
          <pc:sldMk cId="2509363856" sldId="305"/>
        </pc:sldMkLst>
        <pc:spChg chg="mod">
          <ac:chgData name="Alejandro Serra García" userId="S::alejandroserra_aiju.es#ext#@apre.onmicrosoft.com::70e9ace9-97da-4976-9c7f-6b47b289ced5" providerId="AD" clId="Web-{7DBAEF98-715C-3961-E68F-08817DCF7793}" dt="2024-08-22T11:21:45.249" v="511" actId="20577"/>
          <ac:spMkLst>
            <pc:docMk/>
            <pc:sldMk cId="2509363856" sldId="305"/>
            <ac:spMk id="655" creationId="{00000000-0000-0000-0000-000000000000}"/>
          </ac:spMkLst>
        </pc:spChg>
        <pc:spChg chg="mod">
          <ac:chgData name="Alejandro Serra García" userId="S::alejandroserra_aiju.es#ext#@apre.onmicrosoft.com::70e9ace9-97da-4976-9c7f-6b47b289ced5" providerId="AD" clId="Web-{7DBAEF98-715C-3961-E68F-08817DCF7793}" dt="2024-08-22T11:21:52.030" v="513" actId="20577"/>
          <ac:spMkLst>
            <pc:docMk/>
            <pc:sldMk cId="2509363856" sldId="305"/>
            <ac:spMk id="656" creationId="{00000000-0000-0000-0000-000000000000}"/>
          </ac:spMkLst>
        </pc:spChg>
      </pc:sldChg>
      <pc:sldChg chg="modSp">
        <pc:chgData name="Alejandro Serra García" userId="S::alejandroserra_aiju.es#ext#@apre.onmicrosoft.com::70e9ace9-97da-4976-9c7f-6b47b289ced5" providerId="AD" clId="Web-{7DBAEF98-715C-3961-E68F-08817DCF7793}" dt="2024-08-22T11:23:02.907" v="531" actId="20577"/>
        <pc:sldMkLst>
          <pc:docMk/>
          <pc:sldMk cId="2294233613" sldId="306"/>
        </pc:sldMkLst>
        <pc:spChg chg="mod">
          <ac:chgData name="Alejandro Serra García" userId="S::alejandroserra_aiju.es#ext#@apre.onmicrosoft.com::70e9ace9-97da-4976-9c7f-6b47b289ced5" providerId="AD" clId="Web-{7DBAEF98-715C-3961-E68F-08817DCF7793}" dt="2024-08-22T11:22:46.297" v="527" actId="1076"/>
          <ac:spMkLst>
            <pc:docMk/>
            <pc:sldMk cId="2294233613" sldId="306"/>
            <ac:spMk id="2" creationId="{00000000-0000-0000-0000-000000000000}"/>
          </ac:spMkLst>
        </pc:spChg>
        <pc:spChg chg="mod">
          <ac:chgData name="Alejandro Serra García" userId="S::alejandroserra_aiju.es#ext#@apre.onmicrosoft.com::70e9ace9-97da-4976-9c7f-6b47b289ced5" providerId="AD" clId="Web-{7DBAEF98-715C-3961-E68F-08817DCF7793}" dt="2024-08-22T11:22:11.921" v="518" actId="20577"/>
          <ac:spMkLst>
            <pc:docMk/>
            <pc:sldMk cId="2294233613" sldId="306"/>
            <ac:spMk id="3" creationId="{00000000-0000-0000-0000-000000000000}"/>
          </ac:spMkLst>
        </pc:spChg>
        <pc:spChg chg="mod">
          <ac:chgData name="Alejandro Serra García" userId="S::alejandroserra_aiju.es#ext#@apre.onmicrosoft.com::70e9ace9-97da-4976-9c7f-6b47b289ced5" providerId="AD" clId="Web-{7DBAEF98-715C-3961-E68F-08817DCF7793}" dt="2024-08-22T11:23:02.907" v="531" actId="20577"/>
          <ac:spMkLst>
            <pc:docMk/>
            <pc:sldMk cId="2294233613" sldId="306"/>
            <ac:spMk id="4" creationId="{00000000-0000-0000-0000-000000000000}"/>
          </ac:spMkLst>
        </pc:spChg>
        <pc:spChg chg="mod">
          <ac:chgData name="Alejandro Serra García" userId="S::alejandroserra_aiju.es#ext#@apre.onmicrosoft.com::70e9ace9-97da-4976-9c7f-6b47b289ced5" providerId="AD" clId="Web-{7DBAEF98-715C-3961-E68F-08817DCF7793}" dt="2024-08-22T11:22:56.735" v="529" actId="20577"/>
          <ac:spMkLst>
            <pc:docMk/>
            <pc:sldMk cId="2294233613" sldId="306"/>
            <ac:spMk id="5" creationId="{00000000-0000-0000-0000-000000000000}"/>
          </ac:spMkLst>
        </pc:spChg>
      </pc:sldChg>
      <pc:sldChg chg="addSp delSp modSp addAnim delAnim">
        <pc:chgData name="Alejandro Serra García" userId="S::alejandroserra_aiju.es#ext#@apre.onmicrosoft.com::70e9ace9-97da-4976-9c7f-6b47b289ced5" providerId="AD" clId="Web-{7DBAEF98-715C-3961-E68F-08817DCF7793}" dt="2024-08-22T11:18:31.666" v="448"/>
        <pc:sldMkLst>
          <pc:docMk/>
          <pc:sldMk cId="1430035063" sldId="307"/>
        </pc:sldMkLst>
        <pc:spChg chg="mod">
          <ac:chgData name="Alejandro Serra García" userId="S::alejandroserra_aiju.es#ext#@apre.onmicrosoft.com::70e9ace9-97da-4976-9c7f-6b47b289ced5" providerId="AD" clId="Web-{7DBAEF98-715C-3961-E68F-08817DCF7793}" dt="2024-08-22T11:08:29.887" v="228" actId="20577"/>
          <ac:spMkLst>
            <pc:docMk/>
            <pc:sldMk cId="1430035063" sldId="307"/>
            <ac:spMk id="3" creationId="{00000000-0000-0000-0000-000000000000}"/>
          </ac:spMkLst>
        </pc:spChg>
        <pc:graphicFrameChg chg="add del mod">
          <ac:chgData name="Alejandro Serra García" userId="S::alejandroserra_aiju.es#ext#@apre.onmicrosoft.com::70e9ace9-97da-4976-9c7f-6b47b289ced5" providerId="AD" clId="Web-{7DBAEF98-715C-3961-E68F-08817DCF7793}" dt="2024-08-22T11:09:29.107" v="243"/>
          <ac:graphicFrameMkLst>
            <pc:docMk/>
            <pc:sldMk cId="1430035063" sldId="307"/>
            <ac:graphicFrameMk id="4" creationId="{8B254B51-6A56-CCFD-AFF9-020845320DEA}"/>
          </ac:graphicFrameMkLst>
        </pc:graphicFrameChg>
        <pc:graphicFrameChg chg="mod modGraphic">
          <ac:chgData name="Alejandro Serra García" userId="S::alejandroserra_aiju.es#ext#@apre.onmicrosoft.com::70e9ace9-97da-4976-9c7f-6b47b289ced5" providerId="AD" clId="Web-{7DBAEF98-715C-3961-E68F-08817DCF7793}" dt="2024-08-22T11:18:31.666" v="448"/>
          <ac:graphicFrameMkLst>
            <pc:docMk/>
            <pc:sldMk cId="1430035063" sldId="307"/>
            <ac:graphicFrameMk id="7" creationId="{00000000-0000-0000-0000-000000000000}"/>
          </ac:graphicFrameMkLst>
        </pc:graphicFrameChg>
      </pc:sldChg>
      <pc:sldChg chg="modSp">
        <pc:chgData name="Alejandro Serra García" userId="S::alejandroserra_aiju.es#ext#@apre.onmicrosoft.com::70e9ace9-97da-4976-9c7f-6b47b289ced5" providerId="AD" clId="Web-{7DBAEF98-715C-3961-E68F-08817DCF7793}" dt="2024-08-22T11:01:49.143" v="60" actId="20577"/>
        <pc:sldMkLst>
          <pc:docMk/>
          <pc:sldMk cId="1186737859" sldId="308"/>
        </pc:sldMkLst>
        <pc:spChg chg="mod">
          <ac:chgData name="Alejandro Serra García" userId="S::alejandroserra_aiju.es#ext#@apre.onmicrosoft.com::70e9ace9-97da-4976-9c7f-6b47b289ced5" providerId="AD" clId="Web-{7DBAEF98-715C-3961-E68F-08817DCF7793}" dt="2024-08-22T11:00:20.328" v="38" actId="20577"/>
          <ac:spMkLst>
            <pc:docMk/>
            <pc:sldMk cId="1186737859" sldId="308"/>
            <ac:spMk id="21" creationId="{00000000-0000-0000-0000-000000000000}"/>
          </ac:spMkLst>
        </pc:spChg>
        <pc:spChg chg="mod">
          <ac:chgData name="Alejandro Serra García" userId="S::alejandroserra_aiju.es#ext#@apre.onmicrosoft.com::70e9ace9-97da-4976-9c7f-6b47b289ced5" providerId="AD" clId="Web-{7DBAEF98-715C-3961-E68F-08817DCF7793}" dt="2024-08-22T11:01:11.642" v="50" actId="20577"/>
          <ac:spMkLst>
            <pc:docMk/>
            <pc:sldMk cId="1186737859" sldId="308"/>
            <ac:spMk id="22" creationId="{00000000-0000-0000-0000-000000000000}"/>
          </ac:spMkLst>
        </pc:spChg>
        <pc:spChg chg="mod">
          <ac:chgData name="Alejandro Serra García" userId="S::alejandroserra_aiju.es#ext#@apre.onmicrosoft.com::70e9ace9-97da-4976-9c7f-6b47b289ced5" providerId="AD" clId="Web-{7DBAEF98-715C-3961-E68F-08817DCF7793}" dt="2024-08-22T11:00:29.516" v="40" actId="20577"/>
          <ac:spMkLst>
            <pc:docMk/>
            <pc:sldMk cId="1186737859" sldId="308"/>
            <ac:spMk id="23" creationId="{00000000-0000-0000-0000-000000000000}"/>
          </ac:spMkLst>
        </pc:spChg>
        <pc:spChg chg="mod">
          <ac:chgData name="Alejandro Serra García" userId="S::alejandroserra_aiju.es#ext#@apre.onmicrosoft.com::70e9ace9-97da-4976-9c7f-6b47b289ced5" providerId="AD" clId="Web-{7DBAEF98-715C-3961-E68F-08817DCF7793}" dt="2024-08-22T11:01:31.783" v="56" actId="20577"/>
          <ac:spMkLst>
            <pc:docMk/>
            <pc:sldMk cId="1186737859" sldId="308"/>
            <ac:spMk id="24" creationId="{00000000-0000-0000-0000-000000000000}"/>
          </ac:spMkLst>
        </pc:spChg>
        <pc:spChg chg="mod">
          <ac:chgData name="Alejandro Serra García" userId="S::alejandroserra_aiju.es#ext#@apre.onmicrosoft.com::70e9ace9-97da-4976-9c7f-6b47b289ced5" providerId="AD" clId="Web-{7DBAEF98-715C-3961-E68F-08817DCF7793}" dt="2024-08-22T11:01:22.298" v="52" actId="20577"/>
          <ac:spMkLst>
            <pc:docMk/>
            <pc:sldMk cId="1186737859" sldId="308"/>
            <ac:spMk id="25" creationId="{00000000-0000-0000-0000-000000000000}"/>
          </ac:spMkLst>
        </pc:spChg>
        <pc:spChg chg="mod">
          <ac:chgData name="Alejandro Serra García" userId="S::alejandroserra_aiju.es#ext#@apre.onmicrosoft.com::70e9ace9-97da-4976-9c7f-6b47b289ced5" providerId="AD" clId="Web-{7DBAEF98-715C-3961-E68F-08817DCF7793}" dt="2024-08-22T11:01:49.143" v="60" actId="20577"/>
          <ac:spMkLst>
            <pc:docMk/>
            <pc:sldMk cId="1186737859" sldId="308"/>
            <ac:spMk id="26" creationId="{00000000-0000-0000-0000-000000000000}"/>
          </ac:spMkLst>
        </pc:spChg>
        <pc:spChg chg="mod">
          <ac:chgData name="Alejandro Serra García" userId="S::alejandroserra_aiju.es#ext#@apre.onmicrosoft.com::70e9ace9-97da-4976-9c7f-6b47b289ced5" providerId="AD" clId="Web-{7DBAEF98-715C-3961-E68F-08817DCF7793}" dt="2024-08-22T11:01:38.986" v="58" actId="20577"/>
          <ac:spMkLst>
            <pc:docMk/>
            <pc:sldMk cId="1186737859" sldId="308"/>
            <ac:spMk id="27" creationId="{00000000-0000-0000-0000-000000000000}"/>
          </ac:spMkLst>
        </pc:spChg>
      </pc:sldChg>
      <pc:sldChg chg="modSp">
        <pc:chgData name="Alejandro Serra García" userId="S::alejandroserra_aiju.es#ext#@apre.onmicrosoft.com::70e9ace9-97da-4976-9c7f-6b47b289ced5" providerId="AD" clId="Web-{7DBAEF98-715C-3961-E68F-08817DCF7793}" dt="2024-08-22T11:02:51.300" v="98" actId="20577"/>
        <pc:sldMkLst>
          <pc:docMk/>
          <pc:sldMk cId="1092529251" sldId="309"/>
        </pc:sldMkLst>
        <pc:spChg chg="mod">
          <ac:chgData name="Alejandro Serra García" userId="S::alejandroserra_aiju.es#ext#@apre.onmicrosoft.com::70e9ace9-97da-4976-9c7f-6b47b289ced5" providerId="AD" clId="Web-{7DBAEF98-715C-3961-E68F-08817DCF7793}" dt="2024-08-22T11:02:51.300" v="98" actId="20577"/>
          <ac:spMkLst>
            <pc:docMk/>
            <pc:sldMk cId="1092529251" sldId="309"/>
            <ac:spMk id="9" creationId="{00000000-0000-0000-0000-000000000000}"/>
          </ac:spMkLst>
        </pc:spChg>
        <pc:spChg chg="mod">
          <ac:chgData name="Alejandro Serra García" userId="S::alejandroserra_aiju.es#ext#@apre.onmicrosoft.com::70e9ace9-97da-4976-9c7f-6b47b289ced5" providerId="AD" clId="Web-{7DBAEF98-715C-3961-E68F-08817DCF7793}" dt="2024-08-22T11:02:41.988" v="96" actId="20577"/>
          <ac:spMkLst>
            <pc:docMk/>
            <pc:sldMk cId="1092529251" sldId="309"/>
            <ac:spMk id="11" creationId="{00000000-0000-0000-0000-000000000000}"/>
          </ac:spMkLst>
        </pc:spChg>
      </pc:sldChg>
      <pc:sldChg chg="modSp">
        <pc:chgData name="Alejandro Serra García" userId="S::alejandroserra_aiju.es#ext#@apre.onmicrosoft.com::70e9ace9-97da-4976-9c7f-6b47b289ced5" providerId="AD" clId="Web-{7DBAEF98-715C-3961-E68F-08817DCF7793}" dt="2024-08-22T11:24:41.081" v="558" actId="20577"/>
        <pc:sldMkLst>
          <pc:docMk/>
          <pc:sldMk cId="2174510864" sldId="310"/>
        </pc:sldMkLst>
        <pc:spChg chg="mod">
          <ac:chgData name="Alejandro Serra García" userId="S::alejandroserra_aiju.es#ext#@apre.onmicrosoft.com::70e9ace9-97da-4976-9c7f-6b47b289ced5" providerId="AD" clId="Web-{7DBAEF98-715C-3961-E68F-08817DCF7793}" dt="2024-08-22T11:24:15.300" v="549" actId="20577"/>
          <ac:spMkLst>
            <pc:docMk/>
            <pc:sldMk cId="2174510864" sldId="310"/>
            <ac:spMk id="2" creationId="{00000000-0000-0000-0000-000000000000}"/>
          </ac:spMkLst>
        </pc:spChg>
        <pc:spChg chg="mod">
          <ac:chgData name="Alejandro Serra García" userId="S::alejandroserra_aiju.es#ext#@apre.onmicrosoft.com::70e9ace9-97da-4976-9c7f-6b47b289ced5" providerId="AD" clId="Web-{7DBAEF98-715C-3961-E68F-08817DCF7793}" dt="2024-08-22T11:24:39.160" v="557" actId="20577"/>
          <ac:spMkLst>
            <pc:docMk/>
            <pc:sldMk cId="2174510864" sldId="310"/>
            <ac:spMk id="4" creationId="{00000000-0000-0000-0000-000000000000}"/>
          </ac:spMkLst>
        </pc:spChg>
        <pc:spChg chg="mod">
          <ac:chgData name="Alejandro Serra García" userId="S::alejandroserra_aiju.es#ext#@apre.onmicrosoft.com::70e9ace9-97da-4976-9c7f-6b47b289ced5" providerId="AD" clId="Web-{7DBAEF98-715C-3961-E68F-08817DCF7793}" dt="2024-08-22T11:24:37.128" v="556" actId="20577"/>
          <ac:spMkLst>
            <pc:docMk/>
            <pc:sldMk cId="2174510864" sldId="310"/>
            <ac:spMk id="6" creationId="{00000000-0000-0000-0000-000000000000}"/>
          </ac:spMkLst>
        </pc:spChg>
        <pc:spChg chg="mod">
          <ac:chgData name="Alejandro Serra García" userId="S::alejandroserra_aiju.es#ext#@apre.onmicrosoft.com::70e9ace9-97da-4976-9c7f-6b47b289ced5" providerId="AD" clId="Web-{7DBAEF98-715C-3961-E68F-08817DCF7793}" dt="2024-08-22T11:24:41.081" v="558" actId="20577"/>
          <ac:spMkLst>
            <pc:docMk/>
            <pc:sldMk cId="2174510864" sldId="310"/>
            <ac:spMk id="8" creationId="{00000000-0000-0000-0000-000000000000}"/>
          </ac:spMkLst>
        </pc:spChg>
      </pc:sldChg>
      <pc:sldChg chg="modSp">
        <pc:chgData name="Alejandro Serra García" userId="S::alejandroserra_aiju.es#ext#@apre.onmicrosoft.com::70e9ace9-97da-4976-9c7f-6b47b289ced5" providerId="AD" clId="Web-{7DBAEF98-715C-3961-E68F-08817DCF7793}" dt="2024-08-22T11:25:02.207" v="565" actId="20577"/>
        <pc:sldMkLst>
          <pc:docMk/>
          <pc:sldMk cId="2085408248" sldId="311"/>
        </pc:sldMkLst>
        <pc:spChg chg="mod">
          <ac:chgData name="Alejandro Serra García" userId="S::alejandroserra_aiju.es#ext#@apre.onmicrosoft.com::70e9ace9-97da-4976-9c7f-6b47b289ced5" providerId="AD" clId="Web-{7DBAEF98-715C-3961-E68F-08817DCF7793}" dt="2024-08-22T11:24:48.738" v="560" actId="20577"/>
          <ac:spMkLst>
            <pc:docMk/>
            <pc:sldMk cId="2085408248" sldId="311"/>
            <ac:spMk id="2" creationId="{00000000-0000-0000-0000-000000000000}"/>
          </ac:spMkLst>
        </pc:spChg>
        <pc:spChg chg="mod">
          <ac:chgData name="Alejandro Serra García" userId="S::alejandroserra_aiju.es#ext#@apre.onmicrosoft.com::70e9ace9-97da-4976-9c7f-6b47b289ced5" providerId="AD" clId="Web-{7DBAEF98-715C-3961-E68F-08817DCF7793}" dt="2024-08-22T11:25:02.207" v="565" actId="20577"/>
          <ac:spMkLst>
            <pc:docMk/>
            <pc:sldMk cId="2085408248" sldId="311"/>
            <ac:spMk id="4" creationId="{00000000-0000-0000-0000-000000000000}"/>
          </ac:spMkLst>
        </pc:spChg>
        <pc:spChg chg="mod">
          <ac:chgData name="Alejandro Serra García" userId="S::alejandroserra_aiju.es#ext#@apre.onmicrosoft.com::70e9ace9-97da-4976-9c7f-6b47b289ced5" providerId="AD" clId="Web-{7DBAEF98-715C-3961-E68F-08817DCF7793}" dt="2024-08-22T11:24:59.785" v="564" actId="20577"/>
          <ac:spMkLst>
            <pc:docMk/>
            <pc:sldMk cId="2085408248" sldId="311"/>
            <ac:spMk id="8" creationId="{00000000-0000-0000-0000-000000000000}"/>
          </ac:spMkLst>
        </pc:spChg>
      </pc:sldChg>
    </pc:docChg>
  </pc:docChgLst>
  <pc:docChgLst>
    <pc:chgData name="Alejandro Serra García" userId="S::alejandroserra_aiju.es#ext#@apre.onmicrosoft.com::70e9ace9-97da-4976-9c7f-6b47b289ced5" providerId="AD" clId="Web-{D64127F8-11AF-8049-6839-E83A982BE970}"/>
    <pc:docChg chg="modSld">
      <pc:chgData name="Alejandro Serra García" userId="S::alejandroserra_aiju.es#ext#@apre.onmicrosoft.com::70e9ace9-97da-4976-9c7f-6b47b289ced5" providerId="AD" clId="Web-{D64127F8-11AF-8049-6839-E83A982BE970}" dt="2024-08-22T12:40:19.942" v="9" actId="1076"/>
      <pc:docMkLst>
        <pc:docMk/>
      </pc:docMkLst>
      <pc:sldChg chg="modSp">
        <pc:chgData name="Alejandro Serra García" userId="S::alejandroserra_aiju.es#ext#@apre.onmicrosoft.com::70e9ace9-97da-4976-9c7f-6b47b289ced5" providerId="AD" clId="Web-{D64127F8-11AF-8049-6839-E83A982BE970}" dt="2024-08-22T12:40:19.942" v="9" actId="1076"/>
        <pc:sldMkLst>
          <pc:docMk/>
          <pc:sldMk cId="0" sldId="274"/>
        </pc:sldMkLst>
        <pc:spChg chg="mod">
          <ac:chgData name="Alejandro Serra García" userId="S::alejandroserra_aiju.es#ext#@apre.onmicrosoft.com::70e9ace9-97da-4976-9c7f-6b47b289ced5" providerId="AD" clId="Web-{D64127F8-11AF-8049-6839-E83A982BE970}" dt="2024-08-22T12:40:19.832" v="3" actId="1076"/>
          <ac:spMkLst>
            <pc:docMk/>
            <pc:sldMk cId="0" sldId="274"/>
            <ac:spMk id="698" creationId="{00000000-0000-0000-0000-000000000000}"/>
          </ac:spMkLst>
        </pc:spChg>
        <pc:spChg chg="mod">
          <ac:chgData name="Alejandro Serra García" userId="S::alejandroserra_aiju.es#ext#@apre.onmicrosoft.com::70e9ace9-97da-4976-9c7f-6b47b289ced5" providerId="AD" clId="Web-{D64127F8-11AF-8049-6839-E83A982BE970}" dt="2024-08-22T12:40:19.848" v="4" actId="1076"/>
          <ac:spMkLst>
            <pc:docMk/>
            <pc:sldMk cId="0" sldId="274"/>
            <ac:spMk id="699" creationId="{00000000-0000-0000-0000-000000000000}"/>
          </ac:spMkLst>
        </pc:spChg>
        <pc:spChg chg="mod">
          <ac:chgData name="Alejandro Serra García" userId="S::alejandroserra_aiju.es#ext#@apre.onmicrosoft.com::70e9ace9-97da-4976-9c7f-6b47b289ced5" providerId="AD" clId="Web-{D64127F8-11AF-8049-6839-E83A982BE970}" dt="2024-08-22T12:40:19.879" v="5" actId="1076"/>
          <ac:spMkLst>
            <pc:docMk/>
            <pc:sldMk cId="0" sldId="274"/>
            <ac:spMk id="700" creationId="{00000000-0000-0000-0000-000000000000}"/>
          </ac:spMkLst>
        </pc:spChg>
        <pc:spChg chg="mod">
          <ac:chgData name="Alejandro Serra García" userId="S::alejandroserra_aiju.es#ext#@apre.onmicrosoft.com::70e9ace9-97da-4976-9c7f-6b47b289ced5" providerId="AD" clId="Web-{D64127F8-11AF-8049-6839-E83A982BE970}" dt="2024-08-22T12:40:19.910" v="7" actId="1076"/>
          <ac:spMkLst>
            <pc:docMk/>
            <pc:sldMk cId="0" sldId="274"/>
            <ac:spMk id="705" creationId="{00000000-0000-0000-0000-000000000000}"/>
          </ac:spMkLst>
        </pc:spChg>
        <pc:grpChg chg="mod">
          <ac:chgData name="Alejandro Serra García" userId="S::alejandroserra_aiju.es#ext#@apre.onmicrosoft.com::70e9ace9-97da-4976-9c7f-6b47b289ced5" providerId="AD" clId="Web-{D64127F8-11AF-8049-6839-E83A982BE970}" dt="2024-08-22T12:40:19.816" v="2" actId="1076"/>
          <ac:grpSpMkLst>
            <pc:docMk/>
            <pc:sldMk cId="0" sldId="274"/>
            <ac:grpSpMk id="679" creationId="{00000000-0000-0000-0000-000000000000}"/>
          </ac:grpSpMkLst>
        </pc:grpChg>
        <pc:grpChg chg="mod">
          <ac:chgData name="Alejandro Serra García" userId="S::alejandroserra_aiju.es#ext#@apre.onmicrosoft.com::70e9ace9-97da-4976-9c7f-6b47b289ced5" providerId="AD" clId="Web-{D64127F8-11AF-8049-6839-E83A982BE970}" dt="2024-08-22T12:40:19.895" v="6" actId="1076"/>
          <ac:grpSpMkLst>
            <pc:docMk/>
            <pc:sldMk cId="0" sldId="274"/>
            <ac:grpSpMk id="701" creationId="{00000000-0000-0000-0000-000000000000}"/>
          </ac:grpSpMkLst>
        </pc:grpChg>
        <pc:grpChg chg="mod">
          <ac:chgData name="Alejandro Serra García" userId="S::alejandroserra_aiju.es#ext#@apre.onmicrosoft.com::70e9ace9-97da-4976-9c7f-6b47b289ced5" providerId="AD" clId="Web-{D64127F8-11AF-8049-6839-E83A982BE970}" dt="2024-08-22T12:40:19.926" v="8" actId="1076"/>
          <ac:grpSpMkLst>
            <pc:docMk/>
            <pc:sldMk cId="0" sldId="274"/>
            <ac:grpSpMk id="706" creationId="{00000000-0000-0000-0000-000000000000}"/>
          </ac:grpSpMkLst>
        </pc:grpChg>
        <pc:cxnChg chg="mod">
          <ac:chgData name="Alejandro Serra García" userId="S::alejandroserra_aiju.es#ext#@apre.onmicrosoft.com::70e9ace9-97da-4976-9c7f-6b47b289ced5" providerId="AD" clId="Web-{D64127F8-11AF-8049-6839-E83A982BE970}" dt="2024-08-22T12:40:19.942" v="9" actId="1076"/>
          <ac:cxnSpMkLst>
            <pc:docMk/>
            <pc:sldMk cId="0" sldId="274"/>
            <ac:cxnSpMk id="712" creationId="{00000000-0000-0000-0000-000000000000}"/>
          </ac:cxnSpMkLst>
        </pc:cxnChg>
      </pc:sldChg>
    </pc:docChg>
  </pc:docChgLst>
  <pc:docChgLst>
    <pc:chgData name="xanthich@eepf.gr" userId="S::xanthich_eepf.gr#ext#@apre.onmicrosoft.com::807cb1c3-744b-45df-906c-1ddb5481d44a" providerId="AD" clId="Web-{2B62A7B4-47C3-DC7E-BFDE-B1A4ED0658DE}"/>
    <pc:docChg chg="modSld">
      <pc:chgData name="xanthich@eepf.gr" userId="S::xanthich_eepf.gr#ext#@apre.onmicrosoft.com::807cb1c3-744b-45df-906c-1ddb5481d44a" providerId="AD" clId="Web-{2B62A7B4-47C3-DC7E-BFDE-B1A4ED0658DE}" dt="2024-08-21T12:50:10.650" v="39"/>
      <pc:docMkLst>
        <pc:docMk/>
      </pc:docMkLst>
      <pc:sldChg chg="addSp delSp modSp">
        <pc:chgData name="xanthich@eepf.gr" userId="S::xanthich_eepf.gr#ext#@apre.onmicrosoft.com::807cb1c3-744b-45df-906c-1ddb5481d44a" providerId="AD" clId="Web-{2B62A7B4-47C3-DC7E-BFDE-B1A4ED0658DE}" dt="2024-08-21T12:42:12.481" v="3" actId="1076"/>
        <pc:sldMkLst>
          <pc:docMk/>
          <pc:sldMk cId="0" sldId="273"/>
        </pc:sldMkLst>
        <pc:picChg chg="add mod">
          <ac:chgData name="xanthich@eepf.gr" userId="S::xanthich_eepf.gr#ext#@apre.onmicrosoft.com::807cb1c3-744b-45df-906c-1ddb5481d44a" providerId="AD" clId="Web-{2B62A7B4-47C3-DC7E-BFDE-B1A4ED0658DE}" dt="2024-08-21T12:42:12.481" v="3" actId="1076"/>
          <ac:picMkLst>
            <pc:docMk/>
            <pc:sldMk cId="0" sldId="273"/>
            <ac:picMk id="3" creationId="{456C9F7D-9534-75DE-F0C8-8C7FCA2C5B52}"/>
          </ac:picMkLst>
        </pc:picChg>
        <pc:picChg chg="del">
          <ac:chgData name="xanthich@eepf.gr" userId="S::xanthich_eepf.gr#ext#@apre.onmicrosoft.com::807cb1c3-744b-45df-906c-1ddb5481d44a" providerId="AD" clId="Web-{2B62A7B4-47C3-DC7E-BFDE-B1A4ED0658DE}" dt="2024-08-21T12:42:09.106" v="1"/>
          <ac:picMkLst>
            <pc:docMk/>
            <pc:sldMk cId="0" sldId="273"/>
            <ac:picMk id="3074" creationId="{00000000-0000-0000-0000-000000000000}"/>
          </ac:picMkLst>
        </pc:picChg>
      </pc:sldChg>
      <pc:sldChg chg="addSp delSp modSp">
        <pc:chgData name="xanthich@eepf.gr" userId="S::xanthich_eepf.gr#ext#@apre.onmicrosoft.com::807cb1c3-744b-45df-906c-1ddb5481d44a" providerId="AD" clId="Web-{2B62A7B4-47C3-DC7E-BFDE-B1A4ED0658DE}" dt="2024-08-21T12:42:49.732" v="6" actId="1076"/>
        <pc:sldMkLst>
          <pc:docMk/>
          <pc:sldMk cId="116008782" sldId="300"/>
        </pc:sldMkLst>
        <pc:picChg chg="add mod">
          <ac:chgData name="xanthich@eepf.gr" userId="S::xanthich_eepf.gr#ext#@apre.onmicrosoft.com::807cb1c3-744b-45df-906c-1ddb5481d44a" providerId="AD" clId="Web-{2B62A7B4-47C3-DC7E-BFDE-B1A4ED0658DE}" dt="2024-08-21T12:42:49.732" v="6" actId="1076"/>
          <ac:picMkLst>
            <pc:docMk/>
            <pc:sldMk cId="116008782" sldId="300"/>
            <ac:picMk id="2" creationId="{62385998-86B7-2D42-DBF6-989DBE805FE7}"/>
          </ac:picMkLst>
        </pc:picChg>
        <pc:picChg chg="del">
          <ac:chgData name="xanthich@eepf.gr" userId="S::xanthich_eepf.gr#ext#@apre.onmicrosoft.com::807cb1c3-744b-45df-906c-1ddb5481d44a" providerId="AD" clId="Web-{2B62A7B4-47C3-DC7E-BFDE-B1A4ED0658DE}" dt="2024-08-21T12:42:02.152" v="0"/>
          <ac:picMkLst>
            <pc:docMk/>
            <pc:sldMk cId="116008782" sldId="300"/>
            <ac:picMk id="3074" creationId="{00000000-0000-0000-0000-000000000000}"/>
          </ac:picMkLst>
        </pc:picChg>
      </pc:sldChg>
      <pc:sldChg chg="addSp delSp modSp">
        <pc:chgData name="xanthich@eepf.gr" userId="S::xanthich_eepf.gr#ext#@apre.onmicrosoft.com::807cb1c3-744b-45df-906c-1ddb5481d44a" providerId="AD" clId="Web-{2B62A7B4-47C3-DC7E-BFDE-B1A4ED0658DE}" dt="2024-08-21T12:46:18.722" v="18" actId="1076"/>
        <pc:sldMkLst>
          <pc:docMk/>
          <pc:sldMk cId="2294233613" sldId="306"/>
        </pc:sldMkLst>
        <pc:picChg chg="add del mod">
          <ac:chgData name="xanthich@eepf.gr" userId="S::xanthich_eepf.gr#ext#@apre.onmicrosoft.com::807cb1c3-744b-45df-906c-1ddb5481d44a" providerId="AD" clId="Web-{2B62A7B4-47C3-DC7E-BFDE-B1A4ED0658DE}" dt="2024-08-21T12:45:22.720" v="9"/>
          <ac:picMkLst>
            <pc:docMk/>
            <pc:sldMk cId="2294233613" sldId="306"/>
            <ac:picMk id="8" creationId="{8885547A-1D4D-7523-8A01-1A012A2BF5DC}"/>
          </ac:picMkLst>
        </pc:picChg>
        <pc:picChg chg="add mod ord">
          <ac:chgData name="xanthich@eepf.gr" userId="S::xanthich_eepf.gr#ext#@apre.onmicrosoft.com::807cb1c3-744b-45df-906c-1ddb5481d44a" providerId="AD" clId="Web-{2B62A7B4-47C3-DC7E-BFDE-B1A4ED0658DE}" dt="2024-08-21T12:46:18.722" v="18" actId="1076"/>
          <ac:picMkLst>
            <pc:docMk/>
            <pc:sldMk cId="2294233613" sldId="306"/>
            <ac:picMk id="9" creationId="{DD0031D8-3C41-FAA1-9A42-2B8D59EB31A4}"/>
          </ac:picMkLst>
        </pc:picChg>
        <pc:picChg chg="del">
          <ac:chgData name="xanthich@eepf.gr" userId="S::xanthich_eepf.gr#ext#@apre.onmicrosoft.com::807cb1c3-744b-45df-906c-1ddb5481d44a" providerId="AD" clId="Web-{2B62A7B4-47C3-DC7E-BFDE-B1A4ED0658DE}" dt="2024-08-21T12:45:18.767" v="7"/>
          <ac:picMkLst>
            <pc:docMk/>
            <pc:sldMk cId="2294233613" sldId="306"/>
            <ac:picMk id="3074" creationId="{00000000-0000-0000-0000-000000000000}"/>
          </ac:picMkLst>
        </pc:picChg>
      </pc:sldChg>
      <pc:sldChg chg="addSp delSp modSp modNotes">
        <pc:chgData name="xanthich@eepf.gr" userId="S::xanthich_eepf.gr#ext#@apre.onmicrosoft.com::807cb1c3-744b-45df-906c-1ddb5481d44a" providerId="AD" clId="Web-{2B62A7B4-47C3-DC7E-BFDE-B1A4ED0658DE}" dt="2024-08-21T12:50:10.650" v="39"/>
        <pc:sldMkLst>
          <pc:docMk/>
          <pc:sldMk cId="2174510864" sldId="310"/>
        </pc:sldMkLst>
        <pc:spChg chg="mod">
          <ac:chgData name="xanthich@eepf.gr" userId="S::xanthich_eepf.gr#ext#@apre.onmicrosoft.com::807cb1c3-744b-45df-906c-1ddb5481d44a" providerId="AD" clId="Web-{2B62A7B4-47C3-DC7E-BFDE-B1A4ED0658DE}" dt="2024-08-21T12:49:50.634" v="34" actId="20577"/>
          <ac:spMkLst>
            <pc:docMk/>
            <pc:sldMk cId="2174510864" sldId="310"/>
            <ac:spMk id="4" creationId="{00000000-0000-0000-0000-000000000000}"/>
          </ac:spMkLst>
        </pc:spChg>
        <pc:spChg chg="mod">
          <ac:chgData name="xanthich@eepf.gr" userId="S::xanthich_eepf.gr#ext#@apre.onmicrosoft.com::807cb1c3-744b-45df-906c-1ddb5481d44a" providerId="AD" clId="Web-{2B62A7B4-47C3-DC7E-BFDE-B1A4ED0658DE}" dt="2024-08-21T12:49:44.212" v="33" actId="20577"/>
          <ac:spMkLst>
            <pc:docMk/>
            <pc:sldMk cId="2174510864" sldId="310"/>
            <ac:spMk id="8" creationId="{00000000-0000-0000-0000-000000000000}"/>
          </ac:spMkLst>
        </pc:spChg>
        <pc:picChg chg="add mod modCrop">
          <ac:chgData name="xanthich@eepf.gr" userId="S::xanthich_eepf.gr#ext#@apre.onmicrosoft.com::807cb1c3-744b-45df-906c-1ddb5481d44a" providerId="AD" clId="Web-{2B62A7B4-47C3-DC7E-BFDE-B1A4ED0658DE}" dt="2024-08-21T12:48:48.351" v="27"/>
          <ac:picMkLst>
            <pc:docMk/>
            <pc:sldMk cId="2174510864" sldId="310"/>
            <ac:picMk id="7" creationId="{9C415EBC-06A0-EB6D-1B84-D882C139F6E7}"/>
          </ac:picMkLst>
        </pc:picChg>
        <pc:picChg chg="add mod">
          <ac:chgData name="xanthich@eepf.gr" userId="S::xanthich_eepf.gr#ext#@apre.onmicrosoft.com::807cb1c3-744b-45df-906c-1ddb5481d44a" providerId="AD" clId="Web-{2B62A7B4-47C3-DC7E-BFDE-B1A4ED0658DE}" dt="2024-08-21T12:49:36.946" v="32" actId="14100"/>
          <ac:picMkLst>
            <pc:docMk/>
            <pc:sldMk cId="2174510864" sldId="310"/>
            <ac:picMk id="9" creationId="{EDB06869-5543-F700-0D8E-EDA98134C6E1}"/>
          </ac:picMkLst>
        </pc:picChg>
        <pc:picChg chg="del">
          <ac:chgData name="xanthich@eepf.gr" userId="S::xanthich_eepf.gr#ext#@apre.onmicrosoft.com::807cb1c3-744b-45df-906c-1ddb5481d44a" providerId="AD" clId="Web-{2B62A7B4-47C3-DC7E-BFDE-B1A4ED0658DE}" dt="2024-08-21T12:48:31.226" v="19"/>
          <ac:picMkLst>
            <pc:docMk/>
            <pc:sldMk cId="2174510864" sldId="310"/>
            <ac:picMk id="2050" creationId="{00000000-0000-0000-0000-000000000000}"/>
          </ac:picMkLst>
        </pc:picChg>
        <pc:picChg chg="del">
          <ac:chgData name="xanthich@eepf.gr" userId="S::xanthich_eepf.gr#ext#@apre.onmicrosoft.com::807cb1c3-744b-45df-906c-1ddb5481d44a" providerId="AD" clId="Web-{2B62A7B4-47C3-DC7E-BFDE-B1A4ED0658DE}" dt="2024-08-21T12:49:29.946" v="28"/>
          <ac:picMkLst>
            <pc:docMk/>
            <pc:sldMk cId="2174510864" sldId="310"/>
            <ac:picMk id="2052" creationId="{00000000-0000-0000-0000-000000000000}"/>
          </ac:picMkLst>
        </pc:picChg>
      </pc:sldChg>
    </pc:docChg>
  </pc:docChgLst>
  <pc:docChgLst>
    <pc:chgData name="Alejandro Serra García" userId="S::alejandroserra_aiju.es#ext#@apre.onmicrosoft.com::70e9ace9-97da-4976-9c7f-6b47b289ced5" providerId="AD" clId="Web-{4533527A-8EB4-935A-A3B6-69CB73E409E4}"/>
    <pc:docChg chg="modSld">
      <pc:chgData name="Alejandro Serra García" userId="S::alejandroserra_aiju.es#ext#@apre.onmicrosoft.com::70e9ace9-97da-4976-9c7f-6b47b289ced5" providerId="AD" clId="Web-{4533527A-8EB4-935A-A3B6-69CB73E409E4}" dt="2024-08-27T10:28:52.484" v="20" actId="20577"/>
      <pc:docMkLst>
        <pc:docMk/>
      </pc:docMkLst>
      <pc:sldChg chg="modSp">
        <pc:chgData name="Alejandro Serra García" userId="S::alejandroserra_aiju.es#ext#@apre.onmicrosoft.com::70e9ace9-97da-4976-9c7f-6b47b289ced5" providerId="AD" clId="Web-{4533527A-8EB4-935A-A3B6-69CB73E409E4}" dt="2024-08-27T10:27:28.935" v="8" actId="20577"/>
        <pc:sldMkLst>
          <pc:docMk/>
          <pc:sldMk cId="0" sldId="256"/>
        </pc:sldMkLst>
        <pc:spChg chg="mod">
          <ac:chgData name="Alejandro Serra García" userId="S::alejandroserra_aiju.es#ext#@apre.onmicrosoft.com::70e9ace9-97da-4976-9c7f-6b47b289ced5" providerId="AD" clId="Web-{4533527A-8EB4-935A-A3B6-69CB73E409E4}" dt="2024-08-27T10:27:28.935" v="8" actId="20577"/>
          <ac:spMkLst>
            <pc:docMk/>
            <pc:sldMk cId="0" sldId="256"/>
            <ac:spMk id="127" creationId="{00000000-0000-0000-0000-000000000000}"/>
          </ac:spMkLst>
        </pc:spChg>
      </pc:sldChg>
      <pc:sldChg chg="modSp">
        <pc:chgData name="Alejandro Serra García" userId="S::alejandroserra_aiju.es#ext#@apre.onmicrosoft.com::70e9ace9-97da-4976-9c7f-6b47b289ced5" providerId="AD" clId="Web-{4533527A-8EB4-935A-A3B6-69CB73E409E4}" dt="2024-08-27T10:28:52.484" v="20" actId="20577"/>
        <pc:sldMkLst>
          <pc:docMk/>
          <pc:sldMk cId="1186737859" sldId="308"/>
        </pc:sldMkLst>
        <pc:spChg chg="mod">
          <ac:chgData name="Alejandro Serra García" userId="S::alejandroserra_aiju.es#ext#@apre.onmicrosoft.com::70e9ace9-97da-4976-9c7f-6b47b289ced5" providerId="AD" clId="Web-{4533527A-8EB4-935A-A3B6-69CB73E409E4}" dt="2024-08-27T10:28:52.484" v="20" actId="20577"/>
          <ac:spMkLst>
            <pc:docMk/>
            <pc:sldMk cId="1186737859" sldId="308"/>
            <ac:spMk id="21" creationId="{00000000-0000-0000-0000-000000000000}"/>
          </ac:spMkLst>
        </pc:spChg>
      </pc:sldChg>
    </pc:docChg>
  </pc:docChgLst>
  <pc:docChgLst>
    <pc:chgData name="Alejandro Serra García" userId="S::alejandroserra_aiju.es#ext#@apre.onmicrosoft.com::70e9ace9-97da-4976-9c7f-6b47b289ced5" providerId="AD" clId="Web-{3094A7EA-4AA5-DCA0-7FA5-CEF12D75E270}"/>
    <pc:docChg chg="modSld">
      <pc:chgData name="Alejandro Serra García" userId="S::alejandroserra_aiju.es#ext#@apre.onmicrosoft.com::70e9ace9-97da-4976-9c7f-6b47b289ced5" providerId="AD" clId="Web-{3094A7EA-4AA5-DCA0-7FA5-CEF12D75E270}" dt="2024-09-02T10:15:57.715" v="62" actId="20577"/>
      <pc:docMkLst>
        <pc:docMk/>
      </pc:docMkLst>
      <pc:sldChg chg="modSp">
        <pc:chgData name="Alejandro Serra García" userId="S::alejandroserra_aiju.es#ext#@apre.onmicrosoft.com::70e9ace9-97da-4976-9c7f-6b47b289ced5" providerId="AD" clId="Web-{3094A7EA-4AA5-DCA0-7FA5-CEF12D75E270}" dt="2024-09-02T10:15:57.715" v="62" actId="20577"/>
        <pc:sldMkLst>
          <pc:docMk/>
          <pc:sldMk cId="0" sldId="277"/>
        </pc:sldMkLst>
        <pc:spChg chg="mod">
          <ac:chgData name="Alejandro Serra García" userId="S::alejandroserra_aiju.es#ext#@apre.onmicrosoft.com::70e9ace9-97da-4976-9c7f-6b47b289ced5" providerId="AD" clId="Web-{3094A7EA-4AA5-DCA0-7FA5-CEF12D75E270}" dt="2024-09-02T10:14:06.287" v="21" actId="20577"/>
          <ac:spMkLst>
            <pc:docMk/>
            <pc:sldMk cId="0" sldId="277"/>
            <ac:spMk id="3" creationId="{00000000-0000-0000-0000-000000000000}"/>
          </ac:spMkLst>
        </pc:spChg>
        <pc:spChg chg="mod">
          <ac:chgData name="Alejandro Serra García" userId="S::alejandroserra_aiju.es#ext#@apre.onmicrosoft.com::70e9ace9-97da-4976-9c7f-6b47b289ced5" providerId="AD" clId="Web-{3094A7EA-4AA5-DCA0-7FA5-CEF12D75E270}" dt="2024-09-02T10:15:57.715" v="62" actId="20577"/>
          <ac:spMkLst>
            <pc:docMk/>
            <pc:sldMk cId="0" sldId="277"/>
            <ac:spMk id="20" creationId="{00000000-0000-0000-0000-000000000000}"/>
          </ac:spMkLst>
        </pc:spChg>
      </pc:sldChg>
      <pc:sldChg chg="addSp delSp modSp">
        <pc:chgData name="Alejandro Serra García" userId="S::alejandroserra_aiju.es#ext#@apre.onmicrosoft.com::70e9ace9-97da-4976-9c7f-6b47b289ced5" providerId="AD" clId="Web-{3094A7EA-4AA5-DCA0-7FA5-CEF12D75E270}" dt="2024-09-02T10:12:27.719" v="11" actId="1076"/>
        <pc:sldMkLst>
          <pc:docMk/>
          <pc:sldMk cId="2085408248" sldId="311"/>
        </pc:sldMkLst>
        <pc:picChg chg="add mod">
          <ac:chgData name="Alejandro Serra García" userId="S::alejandroserra_aiju.es#ext#@apre.onmicrosoft.com::70e9ace9-97da-4976-9c7f-6b47b289ced5" providerId="AD" clId="Web-{3094A7EA-4AA5-DCA0-7FA5-CEF12D75E270}" dt="2024-09-02T10:11:27.731" v="5" actId="1076"/>
          <ac:picMkLst>
            <pc:docMk/>
            <pc:sldMk cId="2085408248" sldId="311"/>
            <ac:picMk id="3" creationId="{BFA716BC-F239-6C8B-0131-E527932D82AC}"/>
          </ac:picMkLst>
        </pc:picChg>
        <pc:picChg chg="add mod">
          <ac:chgData name="Alejandro Serra García" userId="S::alejandroserra_aiju.es#ext#@apre.onmicrosoft.com::70e9ace9-97da-4976-9c7f-6b47b289ced5" providerId="AD" clId="Web-{3094A7EA-4AA5-DCA0-7FA5-CEF12D75E270}" dt="2024-09-02T10:12:27.719" v="11" actId="1076"/>
          <ac:picMkLst>
            <pc:docMk/>
            <pc:sldMk cId="2085408248" sldId="311"/>
            <ac:picMk id="5" creationId="{B1416DA2-F46B-1C71-165D-F541774EDB41}"/>
          </ac:picMkLst>
        </pc:picChg>
        <pc:picChg chg="del">
          <ac:chgData name="Alejandro Serra García" userId="S::alejandroserra_aiju.es#ext#@apre.onmicrosoft.com::70e9ace9-97da-4976-9c7f-6b47b289ced5" providerId="AD" clId="Web-{3094A7EA-4AA5-DCA0-7FA5-CEF12D75E270}" dt="2024-09-02T10:11:19.668" v="0"/>
          <ac:picMkLst>
            <pc:docMk/>
            <pc:sldMk cId="2085408248" sldId="311"/>
            <ac:picMk id="7" creationId="{B7C225BC-99A1-CCEB-CB75-4DC066605020}"/>
          </ac:picMkLst>
        </pc:picChg>
      </pc:sldChg>
    </pc:docChg>
  </pc:docChgLst>
  <pc:docChgLst>
    <pc:chgData name="Alejandro Serra García" userId="S::alejandroserra_aiju.es#ext#@apre.onmicrosoft.com::70e9ace9-97da-4976-9c7f-6b47b289ced5" providerId="AD" clId="Web-{B53CA819-332E-C3D4-E471-A750E6704A5D}"/>
    <pc:docChg chg="modSld">
      <pc:chgData name="Alejandro Serra García" userId="S::alejandroserra_aiju.es#ext#@apre.onmicrosoft.com::70e9ace9-97da-4976-9c7f-6b47b289ced5" providerId="AD" clId="Web-{B53CA819-332E-C3D4-E471-A750E6704A5D}" dt="2024-09-02T09:52:16.142" v="31" actId="1076"/>
      <pc:docMkLst>
        <pc:docMk/>
      </pc:docMkLst>
      <pc:sldChg chg="modSp">
        <pc:chgData name="Alejandro Serra García" userId="S::alejandroserra_aiju.es#ext#@apre.onmicrosoft.com::70e9ace9-97da-4976-9c7f-6b47b289ced5" providerId="AD" clId="Web-{B53CA819-332E-C3D4-E471-A750E6704A5D}" dt="2024-09-02T09:39:37.267" v="1" actId="20577"/>
        <pc:sldMkLst>
          <pc:docMk/>
          <pc:sldMk cId="0" sldId="258"/>
        </pc:sldMkLst>
        <pc:spChg chg="mod">
          <ac:chgData name="Alejandro Serra García" userId="S::alejandroserra_aiju.es#ext#@apre.onmicrosoft.com::70e9ace9-97da-4976-9c7f-6b47b289ced5" providerId="AD" clId="Web-{B53CA819-332E-C3D4-E471-A750E6704A5D}" dt="2024-09-02T09:39:37.267" v="1" actId="20577"/>
          <ac:spMkLst>
            <pc:docMk/>
            <pc:sldMk cId="0" sldId="258"/>
            <ac:spMk id="159" creationId="{00000000-0000-0000-0000-000000000000}"/>
          </ac:spMkLst>
        </pc:spChg>
      </pc:sldChg>
      <pc:sldChg chg="modSp">
        <pc:chgData name="Alejandro Serra García" userId="S::alejandroserra_aiju.es#ext#@apre.onmicrosoft.com::70e9ace9-97da-4976-9c7f-6b47b289ced5" providerId="AD" clId="Web-{B53CA819-332E-C3D4-E471-A750E6704A5D}" dt="2024-09-02T09:42:49.122" v="8" actId="1076"/>
        <pc:sldMkLst>
          <pc:docMk/>
          <pc:sldMk cId="0" sldId="264"/>
        </pc:sldMkLst>
        <pc:spChg chg="mod">
          <ac:chgData name="Alejandro Serra García" userId="S::alejandroserra_aiju.es#ext#@apre.onmicrosoft.com::70e9ace9-97da-4976-9c7f-6b47b289ced5" providerId="AD" clId="Web-{B53CA819-332E-C3D4-E471-A750E6704A5D}" dt="2024-09-02T09:42:49.122" v="8" actId="1076"/>
          <ac:spMkLst>
            <pc:docMk/>
            <pc:sldMk cId="0" sldId="264"/>
            <ac:spMk id="237" creationId="{00000000-0000-0000-0000-000000000000}"/>
          </ac:spMkLst>
        </pc:spChg>
      </pc:sldChg>
      <pc:sldChg chg="modSp">
        <pc:chgData name="Alejandro Serra García" userId="S::alejandroserra_aiju.es#ext#@apre.onmicrosoft.com::70e9ace9-97da-4976-9c7f-6b47b289ced5" providerId="AD" clId="Web-{B53CA819-332E-C3D4-E471-A750E6704A5D}" dt="2024-09-02T09:47:31.828" v="13" actId="20577"/>
        <pc:sldMkLst>
          <pc:docMk/>
          <pc:sldMk cId="0" sldId="266"/>
        </pc:sldMkLst>
        <pc:spChg chg="mod">
          <ac:chgData name="Alejandro Serra García" userId="S::alejandroserra_aiju.es#ext#@apre.onmicrosoft.com::70e9ace9-97da-4976-9c7f-6b47b289ced5" providerId="AD" clId="Web-{B53CA819-332E-C3D4-E471-A750E6704A5D}" dt="2024-09-02T09:47:31.828" v="13" actId="20577"/>
          <ac:spMkLst>
            <pc:docMk/>
            <pc:sldMk cId="0" sldId="266"/>
            <ac:spMk id="302" creationId="{00000000-0000-0000-0000-000000000000}"/>
          </ac:spMkLst>
        </pc:spChg>
      </pc:sldChg>
      <pc:sldChg chg="modSp">
        <pc:chgData name="Alejandro Serra García" userId="S::alejandroserra_aiju.es#ext#@apre.onmicrosoft.com::70e9ace9-97da-4976-9c7f-6b47b289ced5" providerId="AD" clId="Web-{B53CA819-332E-C3D4-E471-A750E6704A5D}" dt="2024-09-02T09:47:59.142" v="15" actId="20577"/>
        <pc:sldMkLst>
          <pc:docMk/>
          <pc:sldMk cId="0" sldId="274"/>
        </pc:sldMkLst>
        <pc:spChg chg="mod">
          <ac:chgData name="Alejandro Serra García" userId="S::alejandroserra_aiju.es#ext#@apre.onmicrosoft.com::70e9ace9-97da-4976-9c7f-6b47b289ced5" providerId="AD" clId="Web-{B53CA819-332E-C3D4-E471-A750E6704A5D}" dt="2024-09-02T09:47:59.142" v="15" actId="20577"/>
          <ac:spMkLst>
            <pc:docMk/>
            <pc:sldMk cId="0" sldId="274"/>
            <ac:spMk id="698" creationId="{00000000-0000-0000-0000-000000000000}"/>
          </ac:spMkLst>
        </pc:spChg>
      </pc:sldChg>
      <pc:sldChg chg="modSp">
        <pc:chgData name="Alejandro Serra García" userId="S::alejandroserra_aiju.es#ext#@apre.onmicrosoft.com::70e9ace9-97da-4976-9c7f-6b47b289ced5" providerId="AD" clId="Web-{B53CA819-332E-C3D4-E471-A750E6704A5D}" dt="2024-09-02T09:52:16.142" v="31" actId="1076"/>
        <pc:sldMkLst>
          <pc:docMk/>
          <pc:sldMk cId="0" sldId="278"/>
        </pc:sldMkLst>
        <pc:spChg chg="mod">
          <ac:chgData name="Alejandro Serra García" userId="S::alejandroserra_aiju.es#ext#@apre.onmicrosoft.com::70e9ace9-97da-4976-9c7f-6b47b289ced5" providerId="AD" clId="Web-{B53CA819-332E-C3D4-E471-A750E6704A5D}" dt="2024-09-02T09:52:16.142" v="31" actId="1076"/>
          <ac:spMkLst>
            <pc:docMk/>
            <pc:sldMk cId="0" sldId="278"/>
            <ac:spMk id="841" creationId="{00000000-0000-0000-0000-000000000000}"/>
          </ac:spMkLst>
        </pc:spChg>
      </pc:sldChg>
      <pc:sldChg chg="modSp">
        <pc:chgData name="Alejandro Serra García" userId="S::alejandroserra_aiju.es#ext#@apre.onmicrosoft.com::70e9ace9-97da-4976-9c7f-6b47b289ced5" providerId="AD" clId="Web-{B53CA819-332E-C3D4-E471-A750E6704A5D}" dt="2024-09-02T09:50:52.809" v="23" actId="20577"/>
        <pc:sldMkLst>
          <pc:docMk/>
          <pc:sldMk cId="2294233613" sldId="306"/>
        </pc:sldMkLst>
        <pc:spChg chg="mod">
          <ac:chgData name="Alejandro Serra García" userId="S::alejandroserra_aiju.es#ext#@apre.onmicrosoft.com::70e9ace9-97da-4976-9c7f-6b47b289ced5" providerId="AD" clId="Web-{B53CA819-332E-C3D4-E471-A750E6704A5D}" dt="2024-09-02T09:50:52.809" v="23" actId="20577"/>
          <ac:spMkLst>
            <pc:docMk/>
            <pc:sldMk cId="2294233613" sldId="306"/>
            <ac:spMk id="4" creationId="{00000000-0000-0000-0000-000000000000}"/>
          </ac:spMkLst>
        </pc:spChg>
        <pc:spChg chg="mod">
          <ac:chgData name="Alejandro Serra García" userId="S::alejandroserra_aiju.es#ext#@apre.onmicrosoft.com::70e9ace9-97da-4976-9c7f-6b47b289ced5" providerId="AD" clId="Web-{B53CA819-332E-C3D4-E471-A750E6704A5D}" dt="2024-09-02T09:50:33.948" v="21" actId="20577"/>
          <ac:spMkLst>
            <pc:docMk/>
            <pc:sldMk cId="2294233613" sldId="306"/>
            <ac:spMk id="5" creationId="{00000000-0000-0000-0000-000000000000}"/>
          </ac:spMkLst>
        </pc:spChg>
      </pc:sldChg>
      <pc:sldChg chg="modSp">
        <pc:chgData name="Alejandro Serra García" userId="S::alejandroserra_aiju.es#ext#@apre.onmicrosoft.com::70e9ace9-97da-4976-9c7f-6b47b289ced5" providerId="AD" clId="Web-{B53CA819-332E-C3D4-E471-A750E6704A5D}" dt="2024-09-02T09:40:11.566" v="5" actId="20577"/>
        <pc:sldMkLst>
          <pc:docMk/>
          <pc:sldMk cId="1186737859" sldId="308"/>
        </pc:sldMkLst>
        <pc:spChg chg="mod">
          <ac:chgData name="Alejandro Serra García" userId="S::alejandroserra_aiju.es#ext#@apre.onmicrosoft.com::70e9ace9-97da-4976-9c7f-6b47b289ced5" providerId="AD" clId="Web-{B53CA819-332E-C3D4-E471-A750E6704A5D}" dt="2024-09-02T09:40:11.566" v="5" actId="20577"/>
          <ac:spMkLst>
            <pc:docMk/>
            <pc:sldMk cId="1186737859" sldId="308"/>
            <ac:spMk id="24" creationId="{00000000-0000-0000-0000-000000000000}"/>
          </ac:spMkLst>
        </pc:spChg>
        <pc:spChg chg="mod">
          <ac:chgData name="Alejandro Serra García" userId="S::alejandroserra_aiju.es#ext#@apre.onmicrosoft.com::70e9ace9-97da-4976-9c7f-6b47b289ced5" providerId="AD" clId="Web-{B53CA819-332E-C3D4-E471-A750E6704A5D}" dt="2024-09-02T09:40:09.066" v="4" actId="20577"/>
          <ac:spMkLst>
            <pc:docMk/>
            <pc:sldMk cId="1186737859" sldId="308"/>
            <ac:spMk id="26" creationId="{00000000-0000-0000-0000-000000000000}"/>
          </ac:spMkLst>
        </pc:spChg>
      </pc:sldChg>
      <pc:sldChg chg="modSp">
        <pc:chgData name="Alejandro Serra García" userId="S::alejandroserra_aiju.es#ext#@apre.onmicrosoft.com::70e9ace9-97da-4976-9c7f-6b47b289ced5" providerId="AD" clId="Web-{B53CA819-332E-C3D4-E471-A750E6704A5D}" dt="2024-09-02T09:40:53.709" v="7" actId="20577"/>
        <pc:sldMkLst>
          <pc:docMk/>
          <pc:sldMk cId="1092529251" sldId="309"/>
        </pc:sldMkLst>
        <pc:spChg chg="mod">
          <ac:chgData name="Alejandro Serra García" userId="S::alejandroserra_aiju.es#ext#@apre.onmicrosoft.com::70e9ace9-97da-4976-9c7f-6b47b289ced5" providerId="AD" clId="Web-{B53CA819-332E-C3D4-E471-A750E6704A5D}" dt="2024-09-02T09:40:53.709" v="7" actId="20577"/>
          <ac:spMkLst>
            <pc:docMk/>
            <pc:sldMk cId="1092529251" sldId="309"/>
            <ac:spMk id="11" creationId="{00000000-0000-0000-0000-000000000000}"/>
          </ac:spMkLst>
        </pc:spChg>
      </pc:sldChg>
      <pc:sldChg chg="modSp">
        <pc:chgData name="Alejandro Serra García" userId="S::alejandroserra_aiju.es#ext#@apre.onmicrosoft.com::70e9ace9-97da-4976-9c7f-6b47b289ced5" providerId="AD" clId="Web-{B53CA819-332E-C3D4-E471-A750E6704A5D}" dt="2024-09-02T09:51:06.029" v="25" actId="20577"/>
        <pc:sldMkLst>
          <pc:docMk/>
          <pc:sldMk cId="2174510864" sldId="310"/>
        </pc:sldMkLst>
        <pc:spChg chg="mod">
          <ac:chgData name="Alejandro Serra García" userId="S::alejandroserra_aiju.es#ext#@apre.onmicrosoft.com::70e9ace9-97da-4976-9c7f-6b47b289ced5" providerId="AD" clId="Web-{B53CA819-332E-C3D4-E471-A750E6704A5D}" dt="2024-09-02T09:51:06.029" v="25" actId="20577"/>
          <ac:spMkLst>
            <pc:docMk/>
            <pc:sldMk cId="2174510864" sldId="310"/>
            <ac:spMk id="8" creationId="{00000000-0000-0000-0000-000000000000}"/>
          </ac:spMkLst>
        </pc:spChg>
      </pc:sldChg>
      <pc:sldChg chg="modSp">
        <pc:chgData name="Alejandro Serra García" userId="S::alejandroserra_aiju.es#ext#@apre.onmicrosoft.com::70e9ace9-97da-4976-9c7f-6b47b289ced5" providerId="AD" clId="Web-{B53CA819-332E-C3D4-E471-A750E6704A5D}" dt="2024-09-02T09:51:52.360" v="29" actId="20577"/>
        <pc:sldMkLst>
          <pc:docMk/>
          <pc:sldMk cId="2085408248" sldId="311"/>
        </pc:sldMkLst>
        <pc:spChg chg="mod">
          <ac:chgData name="Alejandro Serra García" userId="S::alejandroserra_aiju.es#ext#@apre.onmicrosoft.com::70e9ace9-97da-4976-9c7f-6b47b289ced5" providerId="AD" clId="Web-{B53CA819-332E-C3D4-E471-A750E6704A5D}" dt="2024-09-02T09:51:52.360" v="29" actId="20577"/>
          <ac:spMkLst>
            <pc:docMk/>
            <pc:sldMk cId="2085408248" sldId="311"/>
            <ac:spMk id="2" creationId="{00000000-0000-0000-0000-000000000000}"/>
          </ac:spMkLst>
        </pc:spChg>
      </pc:sldChg>
    </pc:docChg>
  </pc:docChgLst>
  <pc:docChgLst>
    <pc:chgData name="Clara Blasco" userId="S::clarablasco_aiju.es#ext#@apre.onmicrosoft.com::61fb35c2-e311-4c7c-9f3f-db581c1689f5" providerId="AD" clId="Web-{D108ED14-3F9F-E46D-0CC5-5D6F96E59813}"/>
    <pc:docChg chg="modSld">
      <pc:chgData name="Clara Blasco" userId="S::clarablasco_aiju.es#ext#@apre.onmicrosoft.com::61fb35c2-e311-4c7c-9f3f-db581c1689f5" providerId="AD" clId="Web-{D108ED14-3F9F-E46D-0CC5-5D6F96E59813}" dt="2024-08-27T06:53:09.098" v="1" actId="1076"/>
      <pc:docMkLst>
        <pc:docMk/>
      </pc:docMkLst>
      <pc:sldChg chg="modSp">
        <pc:chgData name="Clara Blasco" userId="S::clarablasco_aiju.es#ext#@apre.onmicrosoft.com::61fb35c2-e311-4c7c-9f3f-db581c1689f5" providerId="AD" clId="Web-{D108ED14-3F9F-E46D-0CC5-5D6F96E59813}" dt="2024-08-27T06:53:09.098" v="1" actId="1076"/>
        <pc:sldMkLst>
          <pc:docMk/>
          <pc:sldMk cId="0" sldId="261"/>
        </pc:sldMkLst>
        <pc:picChg chg="mod">
          <ac:chgData name="Clara Blasco" userId="S::clarablasco_aiju.es#ext#@apre.onmicrosoft.com::61fb35c2-e311-4c7c-9f3f-db581c1689f5" providerId="AD" clId="Web-{D108ED14-3F9F-E46D-0CC5-5D6F96E59813}" dt="2024-08-27T06:53:09.098" v="1" actId="1076"/>
          <ac:picMkLst>
            <pc:docMk/>
            <pc:sldMk cId="0" sldId="261"/>
            <ac:picMk id="2050" creationId="{00000000-0000-0000-0000-000000000000}"/>
          </ac:picMkLst>
        </pc:picChg>
      </pc:sldChg>
    </pc:docChg>
  </pc:docChgLst>
  <pc:docChgLst>
    <pc:chgData name="xanthich@eepf.gr" userId="S::xanthich_eepf.gr#ext#@apre.onmicrosoft.com::807cb1c3-744b-45df-906c-1ddb5481d44a" providerId="AD" clId="Web-{4D2D8FCD-5E36-4173-E90F-EA5395063FE5}"/>
    <pc:docChg chg="mod">
      <pc:chgData name="xanthich@eepf.gr" userId="S::xanthich_eepf.gr#ext#@apre.onmicrosoft.com::807cb1c3-744b-45df-906c-1ddb5481d44a" providerId="AD" clId="Web-{4D2D8FCD-5E36-4173-E90F-EA5395063FE5}" dt="2024-08-22T10:45:29.920" v="0"/>
      <pc:docMkLst>
        <pc:docMk/>
      </pc:docMkLst>
    </pc:docChg>
  </pc:docChgLst>
</pc:chgInfo>
</file>

<file path=ppt/comments/modernComment_12E_EDA3DC76.xml><?xml version="1.0" encoding="utf-8"?>
<p188:cmLst xmlns:a="http://schemas.openxmlformats.org/drawingml/2006/main" xmlns:r="http://schemas.openxmlformats.org/officeDocument/2006/relationships" xmlns:p188="http://schemas.microsoft.com/office/powerpoint/2018/8/main">
  <p188:cm id="{63318277-6CB7-482C-B6D7-AAF56A2F0A6F}" authorId="{02C12A4B-47D5-915E-B7B4-174BE02FE227}" created="2024-08-22T10:45:29.920">
    <pc:sldMkLst xmlns:pc="http://schemas.microsoft.com/office/powerpoint/2013/main/command">
      <pc:docMk/>
      <pc:sldMk cId="3986938998" sldId="302"/>
    </pc:sldMkLst>
    <p188:txBody>
      <a:bodyPr/>
      <a:lstStyle/>
      <a:p>
        <a:r>
          <a:rPr lang="en-US"/>
          <a:t>are these cards available on other languages or do they need translation?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teachers shows the students examples of more bio-based products</a:t>
            </a:r>
            <a:r>
              <a:rPr lang="en-US" baseline="0"/>
              <a:t> and explains the stages of turning the poo into a notebook.</a:t>
            </a:r>
            <a:endParaRPr lang="el-GR"/>
          </a:p>
        </p:txBody>
      </p:sp>
    </p:spTree>
    <p:extLst>
      <p:ext uri="{BB962C8B-B14F-4D97-AF65-F5344CB8AC3E}">
        <p14:creationId xmlns:p14="http://schemas.microsoft.com/office/powerpoint/2010/main" val="304980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teachers asks</a:t>
            </a:r>
            <a:r>
              <a:rPr lang="en-US" baseline="0"/>
              <a:t> the students if they can wear something made of milk and explains how a soft and sustainable material can be made from the liquid left over from processing milk.</a:t>
            </a:r>
            <a:endParaRPr lang="el-GR"/>
          </a:p>
        </p:txBody>
      </p:sp>
    </p:spTree>
    <p:extLst>
      <p:ext uri="{BB962C8B-B14F-4D97-AF65-F5344CB8AC3E}">
        <p14:creationId xmlns:p14="http://schemas.microsoft.com/office/powerpoint/2010/main" val="340210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have ever thought that we can use fishing waste to make something new. The s/he explains that if we process fishing waste we can produce cosmetics, accessories, building bricks, food supplements and sunscreen.</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teacher</a:t>
            </a:r>
            <a:r>
              <a:rPr lang="en-US" baseline="0"/>
              <a:t> checks the students’ understanding  through this “Trash or Treasure” matching activity / assessment</a:t>
            </a:r>
            <a:endParaRPr lang="el-GR"/>
          </a:p>
        </p:txBody>
      </p:sp>
    </p:spTree>
    <p:extLst>
      <p:ext uri="{BB962C8B-B14F-4D97-AF65-F5344CB8AC3E}">
        <p14:creationId xmlns:p14="http://schemas.microsoft.com/office/powerpoint/2010/main" val="59606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a:solidFill>
                  <a:srgbClr val="000000"/>
                </a:solidFill>
                <a:effectLst/>
                <a:latin typeface="Arial"/>
                <a:ea typeface="Arial"/>
                <a:cs typeface="Arial"/>
                <a:sym typeface="Arial"/>
              </a:rPr>
              <a:t>The teacher asks the students to draw a renewable biological resource or a bio-product we get from it. Alternatively, the teacher can give them visuals /pictures of resources and products</a:t>
            </a:r>
            <a:endParaRPr lang="el-GR" sz="1100" b="0" i="0" u="none" strike="noStrike" cap="none">
              <a:solidFill>
                <a:srgbClr val="000000"/>
              </a:solidFill>
              <a:effectLst/>
              <a:latin typeface="Arial"/>
              <a:ea typeface="Arial"/>
              <a:cs typeface="Arial"/>
              <a:sym typeface="Arial"/>
            </a:endParaRPr>
          </a:p>
          <a:p>
            <a:pPr marL="158750" indent="0">
              <a:buNone/>
            </a:pPr>
            <a:r>
              <a:rPr lang="en-US" sz="1100" b="1" i="0" u="none" strike="noStrike" cap="none">
                <a:solidFill>
                  <a:srgbClr val="000000"/>
                </a:solidFill>
                <a:effectLst/>
                <a:latin typeface="Arial"/>
                <a:ea typeface="Arial"/>
                <a:cs typeface="Arial"/>
                <a:sym typeface="Arial"/>
              </a:rPr>
              <a:t>Project:</a:t>
            </a:r>
            <a:r>
              <a:rPr lang="en-US" sz="1100" b="0" i="0" u="none" strike="noStrike" cap="none">
                <a:solidFill>
                  <a:srgbClr val="000000"/>
                </a:solidFill>
                <a:effectLst/>
                <a:latin typeface="Arial"/>
                <a:ea typeface="Arial"/>
                <a:cs typeface="Arial"/>
                <a:sym typeface="Arial"/>
              </a:rPr>
              <a:t> Pretend you are a bio-resource or a product. Follow the model text and write a few sentences to introduce yourself to your classmates. </a:t>
            </a:r>
            <a:endParaRPr lang="el-GR" sz="1100" b="0" i="0" u="none" strike="noStrike" cap="none">
              <a:solidFill>
                <a:srgbClr val="000000"/>
              </a:solidFill>
              <a:effectLst/>
              <a:latin typeface="Arial"/>
              <a:ea typeface="Arial"/>
              <a:cs typeface="Arial"/>
              <a:sym typeface="Arial"/>
            </a:endParaRPr>
          </a:p>
          <a:p>
            <a:pPr marL="158750" lvl="0" indent="0">
              <a:buNone/>
            </a:pPr>
            <a:r>
              <a:rPr lang="en-US" sz="1100" b="0" i="0" u="none" strike="noStrike" cap="none">
                <a:solidFill>
                  <a:srgbClr val="000000"/>
                </a:solidFill>
                <a:effectLst/>
                <a:latin typeface="Arial"/>
                <a:ea typeface="Arial"/>
                <a:cs typeface="Arial"/>
                <a:sym typeface="Arial"/>
              </a:rPr>
              <a:t>Then use  the application </a:t>
            </a:r>
            <a:r>
              <a:rPr lang="en-US" sz="1100" b="0" i="0" u="none" strike="noStrike" cap="none" err="1">
                <a:solidFill>
                  <a:srgbClr val="000000"/>
                </a:solidFill>
                <a:effectLst/>
                <a:latin typeface="Arial"/>
                <a:ea typeface="Arial"/>
                <a:cs typeface="Arial"/>
                <a:sym typeface="Arial"/>
              </a:rPr>
              <a:t>Chatterpix</a:t>
            </a:r>
            <a:r>
              <a:rPr lang="en-US" sz="1100" b="0" i="0" u="none" strike="noStrike" cap="none">
                <a:solidFill>
                  <a:srgbClr val="000000"/>
                </a:solidFill>
                <a:effectLst/>
                <a:latin typeface="Arial"/>
                <a:ea typeface="Arial"/>
                <a:cs typeface="Arial"/>
                <a:sym typeface="Arial"/>
              </a:rPr>
              <a:t> Kids to make your picture speak. (link to the sample)</a:t>
            </a:r>
            <a:endParaRPr lang="el-GR"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Present your video to your classmates.</a:t>
            </a:r>
            <a:endParaRPr lang="el-GR"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teachers asks the students to use the model text to write</a:t>
            </a:r>
            <a:r>
              <a:rPr lang="en-US" baseline="0"/>
              <a:t> about their bio-based product or resource.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teacher</a:t>
            </a:r>
            <a:r>
              <a:rPr lang="en-US" baseline="0"/>
              <a:t> introduces the topic of the day, namely the 7-step methodology of ECO Schools. S/he explains that the students will try to use specific steps of the 7-step circle to disseminate the knowledge they acquired through session 1 related to the concept of </a:t>
            </a:r>
            <a:r>
              <a:rPr lang="en-US" baseline="0" err="1"/>
              <a:t>Bioeconomy</a:t>
            </a:r>
            <a:r>
              <a:rPr lang="en-US" baseline="0"/>
              <a:t>. The teacher uses a </a:t>
            </a:r>
            <a:r>
              <a:rPr lang="en-US" baseline="0">
                <a:solidFill>
                  <a:srgbClr val="FF0000"/>
                </a:solidFill>
              </a:rPr>
              <a:t>video</a:t>
            </a:r>
            <a:r>
              <a:rPr lang="en-US" baseline="0"/>
              <a:t> to introduce them to the students.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 explains that the focus of the session will be on two steps, the Dissemination Stage and the creation of an ECO-CODE. The students work in teams and brainstorm on the ways they can use to disseminate their knowledge using the videos they created. They also propose ways the whole school can use to take action. They vote on the best ideas and write them down. They delegate roles and responsibilities. (Brainstorm map). To facilitate the process try to answer the questions above</a:t>
            </a:r>
          </a:p>
          <a:p>
            <a:pPr marL="158750" indent="0">
              <a:buNone/>
            </a:pPr>
            <a:endParaRPr lang="el-GR"/>
          </a:p>
        </p:txBody>
      </p:sp>
    </p:spTree>
    <p:extLst>
      <p:ext uri="{BB962C8B-B14F-4D97-AF65-F5344CB8AC3E}">
        <p14:creationId xmlns:p14="http://schemas.microsoft.com/office/powerpoint/2010/main" val="10595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t>The teachers shows the students samples of </a:t>
            </a:r>
            <a:r>
              <a:rPr lang="en-US" baseline="0"/>
              <a:t>ECO-CODES on </a:t>
            </a:r>
            <a:r>
              <a:rPr lang="en-US" baseline="0" err="1"/>
              <a:t>Bioeconomy</a:t>
            </a:r>
            <a:r>
              <a:rPr lang="en-US" baseline="0"/>
              <a:t>. </a:t>
            </a:r>
            <a:r>
              <a:rPr lang="en-US"/>
              <a:t>The students create their ECO –CODE of </a:t>
            </a:r>
            <a:r>
              <a:rPr lang="en-US" err="1"/>
              <a:t>Bioeconomy</a:t>
            </a:r>
            <a:r>
              <a:rPr lang="en-US"/>
              <a:t> at school</a:t>
            </a:r>
            <a:r>
              <a:rPr lang="en-US" baseline="0"/>
              <a:t> </a:t>
            </a:r>
            <a:r>
              <a:rPr lang="en-US"/>
              <a:t>and present it to the whole school</a:t>
            </a:r>
            <a:r>
              <a:rPr lang="en-US" baseline="0"/>
              <a:t> community</a:t>
            </a:r>
            <a:r>
              <a:rPr lang="en-US"/>
              <a:t>. They</a:t>
            </a:r>
            <a:r>
              <a:rPr lang="en-US" baseline="0"/>
              <a:t> also come up with a plan to </a:t>
            </a:r>
            <a:r>
              <a:rPr lang="en-US" baseline="0" err="1"/>
              <a:t>organise</a:t>
            </a:r>
            <a:r>
              <a:rPr lang="en-US" baseline="0"/>
              <a:t> a </a:t>
            </a:r>
            <a:r>
              <a:rPr lang="en-US" baseline="0" err="1"/>
              <a:t>Bioeconomy</a:t>
            </a:r>
            <a:r>
              <a:rPr lang="en-US" baseline="0"/>
              <a:t> Day at school to inform students, parents and teachers about the benefits of </a:t>
            </a:r>
            <a:r>
              <a:rPr lang="en-US" baseline="0" err="1"/>
              <a:t>bioeconomy</a:t>
            </a:r>
            <a:r>
              <a:rPr lang="en-US" baseline="0"/>
              <a:t> </a:t>
            </a:r>
            <a:r>
              <a:rPr lang="en-US"/>
              <a:t> (Eco code options worksheet) </a:t>
            </a:r>
          </a:p>
          <a:p>
            <a:endParaRPr lang="el-G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a:t>
            </a:r>
            <a:r>
              <a:rPr lang="en-US" baseline="0"/>
              <a:t> a</a:t>
            </a:r>
            <a:r>
              <a:rPr lang="en-US"/>
              <a:t>sks the students to reflect on what they learnt during the lesson. S/he encourages them to play an online game. (quantitative)</a:t>
            </a:r>
          </a:p>
          <a:p>
            <a:pPr marL="158750" indent="0">
              <a:buNone/>
            </a:pPr>
            <a:r>
              <a:rPr lang="en-US"/>
              <a:t>https://wordwall.net/resource/71151472</a:t>
            </a:r>
          </a:p>
          <a:p>
            <a:pPr marL="158750" indent="0">
              <a:buNone/>
            </a:pPr>
            <a:r>
              <a:rPr lang="en-US"/>
              <a:t>https://create.kahoot.it/details/5d109e00-bfd8-42ff-8f04-71da275f0750</a:t>
            </a:r>
          </a:p>
          <a:p>
            <a:pPr marL="158750" indent="0">
              <a:buNone/>
            </a:pPr>
            <a:r>
              <a:rPr lang="en-US"/>
              <a:t>The teacher asks the students to write an exit ticket as they leave the class answering the question “What makes bioeconomy a good option for a sustainable future?” or “Write the most impressive thing you learnt about bioeconomy” . </a:t>
            </a:r>
            <a:endParaRPr lang="el-GR"/>
          </a:p>
        </p:txBody>
      </p:sp>
    </p:spTree>
    <p:extLst>
      <p:ext uri="{BB962C8B-B14F-4D97-AF65-F5344CB8AC3E}">
        <p14:creationId xmlns:p14="http://schemas.microsoft.com/office/powerpoint/2010/main" val="67381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a:t>
            </a:r>
            <a:r>
              <a:rPr lang="en-US" baseline="0"/>
              <a:t> students</a:t>
            </a:r>
            <a:r>
              <a:rPr lang="en-US"/>
              <a:t> reflect on the 7-step methodology and the process they followed by answering the question “If you were to do the </a:t>
            </a:r>
            <a:r>
              <a:rPr lang="en-US" err="1"/>
              <a:t>Bioeconomy</a:t>
            </a:r>
            <a:r>
              <a:rPr lang="en-US"/>
              <a:t> project again, what would you keep and what would you leave out?” filling out the “Three checks – One cross” handout with three things they would like to experience again and one that was not particularly interesting or helpful.</a:t>
            </a:r>
            <a:r>
              <a:rPr lang="en-US" baseline="0"/>
              <a:t> </a:t>
            </a:r>
            <a:r>
              <a:rPr lang="en-US"/>
              <a:t>The lesson ends by emphasizing the role of individuals and communities in building a healthier planet.</a:t>
            </a:r>
          </a:p>
          <a:p>
            <a:pPr marL="158750" indent="0">
              <a:buNone/>
            </a:pPr>
            <a:r>
              <a:rPr lang="en-US"/>
              <a:t>The teachers also fill in the “Three Checks and a Cross” handout by answering the question “</a:t>
            </a:r>
            <a:r>
              <a:rPr lang="en-US" sz="1100" b="0" i="0" u="none" strike="noStrike" cap="none">
                <a:solidFill>
                  <a:srgbClr val="000000"/>
                </a:solidFill>
                <a:effectLst/>
                <a:latin typeface="Arial"/>
                <a:ea typeface="Arial"/>
                <a:cs typeface="Arial"/>
                <a:sym typeface="Arial"/>
              </a:rPr>
              <a:t>Choose</a:t>
            </a:r>
            <a:r>
              <a:rPr lang="en-US" sz="1100" b="1" i="0" u="none" strike="noStrike" cap="none">
                <a:solidFill>
                  <a:srgbClr val="000000"/>
                </a:solidFill>
                <a:effectLst/>
                <a:latin typeface="Arial"/>
                <a:ea typeface="Arial"/>
                <a:cs typeface="Arial"/>
                <a:sym typeface="Arial"/>
              </a:rPr>
              <a:t> </a:t>
            </a:r>
            <a:r>
              <a:rPr lang="en-US" sz="1100" b="0" i="0" u="none" strike="noStrike" cap="none">
                <a:solidFill>
                  <a:srgbClr val="000000"/>
                </a:solidFill>
                <a:effectLst/>
                <a:latin typeface="Arial"/>
                <a:ea typeface="Arial"/>
                <a:cs typeface="Arial"/>
                <a:sym typeface="Arial"/>
              </a:rPr>
              <a:t>two things you enjoyed and feel confident teaching again and one that was too difficult to teach</a:t>
            </a:r>
            <a:r>
              <a:rPr lang="en-US" sz="1100" b="0" i="0" u="none" strike="noStrike" cap="none" baseline="0">
                <a:solidFill>
                  <a:srgbClr val="000000"/>
                </a:solidFill>
                <a:effectLst/>
                <a:latin typeface="Arial"/>
                <a:ea typeface="Arial"/>
                <a:cs typeface="Arial"/>
                <a:sym typeface="Arial"/>
              </a:rPr>
              <a:t> or</a:t>
            </a:r>
            <a:r>
              <a:rPr lang="en-US" sz="1100" b="0" i="0" u="none" strike="noStrike" cap="none">
                <a:solidFill>
                  <a:srgbClr val="000000"/>
                </a:solidFill>
                <a:effectLst/>
                <a:latin typeface="Arial"/>
                <a:ea typeface="Arial"/>
                <a:cs typeface="Arial"/>
                <a:sym typeface="Arial"/>
              </a:rPr>
              <a:t> not particularly interesting or helpful.</a:t>
            </a:r>
            <a:endParaRPr lang="en-US"/>
          </a:p>
          <a:p>
            <a:endParaRPr lang="el-GR"/>
          </a:p>
        </p:txBody>
      </p:sp>
    </p:spTree>
    <p:extLst>
      <p:ext uri="{BB962C8B-B14F-4D97-AF65-F5344CB8AC3E}">
        <p14:creationId xmlns:p14="http://schemas.microsoft.com/office/powerpoint/2010/main" val="342623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a:solidFill>
                  <a:srgbClr val="000000"/>
                </a:solidFill>
                <a:effectLst/>
                <a:latin typeface="Arial"/>
                <a:ea typeface="Arial"/>
                <a:cs typeface="Arial"/>
                <a:sym typeface="Arial"/>
              </a:rPr>
              <a:t>Introduction - Warm-Up Activity (5 minutes)</a:t>
            </a:r>
            <a:r>
              <a:rPr lang="en-US" sz="1100" b="0" i="0" u="none" strike="noStrike" cap="none">
                <a:solidFill>
                  <a:srgbClr val="000000"/>
                </a:solidFill>
                <a:effectLst/>
                <a:latin typeface="Arial"/>
                <a:ea typeface="Arial"/>
                <a:cs typeface="Arial"/>
                <a:sym typeface="Arial"/>
              </a:rPr>
              <a:t>:</a:t>
            </a:r>
            <a:endParaRPr lang="el-GR"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1.	Show the students the pictures of things we use every day. Ask them if they know where the things come from. Encourage them to think about other materials around them  (their clothes, school supplies, and food). </a:t>
            </a:r>
            <a:endParaRPr lang="el-GR"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The teacher explains how we use materials from nature to make products . For example, we can use some fruit peels to make color pigments (add picture). Then he splits the class in groups and asks them if they can you think of any other materials we find in nature and we use to make new products? The groups</a:t>
            </a:r>
            <a:r>
              <a:rPr lang="en-US" sz="1100" b="0" i="0" u="none" strike="noStrike" cap="none" baseline="0">
                <a:solidFill>
                  <a:srgbClr val="000000"/>
                </a:solidFill>
                <a:effectLst/>
                <a:latin typeface="Arial"/>
                <a:ea typeface="Arial"/>
                <a:cs typeface="Arial"/>
                <a:sym typeface="Arial"/>
              </a:rPr>
              <a:t> write their answers on post –it notes and stick them on the board for everyone to see.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The teachers asks the students </a:t>
            </a:r>
            <a:r>
              <a:rPr lang="en-US" sz="1100">
                <a:latin typeface="Century Gothic" pitchFamily="34" charset="0"/>
              </a:rPr>
              <a:t>Think about the things we use every day at home and at school.</a:t>
            </a:r>
          </a:p>
          <a:p>
            <a:pPr marL="285750" lvl="0" indent="-285750" rtl="0">
              <a:spcBef>
                <a:spcPts val="0"/>
              </a:spcBef>
              <a:spcAft>
                <a:spcPts val="0"/>
              </a:spcAft>
              <a:buFont typeface="Arial" pitchFamily="34" charset="0"/>
              <a:buChar char="•"/>
            </a:pPr>
            <a:r>
              <a:rPr lang="en-US" sz="1100">
                <a:latin typeface="Century Gothic" pitchFamily="34" charset="0"/>
              </a:rPr>
              <a:t>What are they made of?</a:t>
            </a:r>
          </a:p>
          <a:p>
            <a:pPr marL="285750" lvl="0" indent="-285750" rtl="0">
              <a:spcBef>
                <a:spcPts val="0"/>
              </a:spcBef>
              <a:spcAft>
                <a:spcPts val="0"/>
              </a:spcAft>
              <a:buFont typeface="Arial" pitchFamily="34" charset="0"/>
              <a:buChar char="•"/>
            </a:pPr>
            <a:r>
              <a:rPr lang="en-US" sz="1100">
                <a:latin typeface="Century Gothic" pitchFamily="34" charset="0"/>
              </a:rPr>
              <a:t>What material do we need?</a:t>
            </a: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After the 5 min introduction and discussion</a:t>
            </a:r>
            <a:r>
              <a:rPr lang="en-US" baseline="0"/>
              <a:t> </a:t>
            </a:r>
            <a:r>
              <a:rPr lang="en-US" sz="1100" b="0" i="0" u="none" strike="noStrike" cap="none" baseline="0">
                <a:solidFill>
                  <a:srgbClr val="000000"/>
                </a:solidFill>
                <a:effectLst/>
                <a:latin typeface="Arial"/>
                <a:cs typeface="Arial"/>
                <a:sym typeface="Arial"/>
              </a:rPr>
              <a:t>t</a:t>
            </a:r>
            <a:r>
              <a:rPr lang="en-US" sz="1100" b="0" i="0" u="none" strike="noStrike" cap="none">
                <a:solidFill>
                  <a:srgbClr val="000000"/>
                </a:solidFill>
                <a:effectLst/>
                <a:latin typeface="Arial"/>
                <a:ea typeface="Arial"/>
                <a:cs typeface="Arial"/>
                <a:sym typeface="Arial"/>
              </a:rPr>
              <a:t>he teacher asks the students  to fill in the first and second column of a </a:t>
            </a:r>
            <a:r>
              <a:rPr lang="en-US" sz="1100" b="1" i="0" u="none" strike="noStrike" cap="none">
                <a:solidFill>
                  <a:srgbClr val="000000"/>
                </a:solidFill>
                <a:effectLst/>
                <a:latin typeface="Arial"/>
                <a:ea typeface="Arial"/>
                <a:cs typeface="Arial"/>
                <a:sym typeface="Arial"/>
              </a:rPr>
              <a:t>KWL chart (Know-Want to Know- Learnt). </a:t>
            </a:r>
            <a:r>
              <a:rPr lang="en-US" sz="1100" b="0" i="0" u="none" strike="noStrike" cap="none">
                <a:solidFill>
                  <a:srgbClr val="000000"/>
                </a:solidFill>
                <a:effectLst/>
                <a:latin typeface="Arial"/>
                <a:ea typeface="Arial"/>
                <a:cs typeface="Arial"/>
                <a:sym typeface="Arial"/>
              </a:rPr>
              <a:t>What are the things I already</a:t>
            </a:r>
            <a:r>
              <a:rPr lang="en-US" sz="1100" b="0" i="0" u="none" strike="noStrike" cap="none" baseline="0">
                <a:solidFill>
                  <a:srgbClr val="000000"/>
                </a:solidFill>
                <a:effectLst/>
                <a:latin typeface="Arial"/>
                <a:ea typeface="Arial"/>
                <a:cs typeface="Arial"/>
                <a:sym typeface="Arial"/>
              </a:rPr>
              <a:t> know about “</a:t>
            </a:r>
            <a:r>
              <a:rPr lang="en-US" sz="1100" b="0" i="0" u="none" strike="noStrike" cap="none" baseline="0" err="1">
                <a:solidFill>
                  <a:srgbClr val="000000"/>
                </a:solidFill>
                <a:effectLst/>
                <a:latin typeface="Arial"/>
                <a:ea typeface="Arial"/>
                <a:cs typeface="Arial"/>
                <a:sym typeface="Arial"/>
              </a:rPr>
              <a:t>Bioeconomy</a:t>
            </a:r>
            <a:r>
              <a:rPr lang="en-US" sz="1100" b="0" i="0" u="none" strike="noStrike" cap="none" baseline="0">
                <a:solidFill>
                  <a:srgbClr val="000000"/>
                </a:solidFill>
                <a:effectLst/>
                <a:latin typeface="Arial"/>
                <a:ea typeface="Arial"/>
                <a:cs typeface="Arial"/>
                <a:sym typeface="Arial"/>
              </a:rPr>
              <a:t>” and what questions are raised after this brief introduction. In other words what do I want to learn about this new concept?</a:t>
            </a:r>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lang="en-US"/>
          </a:p>
          <a:p>
            <a:endParaRPr lang="el-GR"/>
          </a:p>
        </p:txBody>
      </p:sp>
    </p:spTree>
    <p:extLst>
      <p:ext uri="{BB962C8B-B14F-4D97-AF65-F5344CB8AC3E}">
        <p14:creationId xmlns:p14="http://schemas.microsoft.com/office/powerpoint/2010/main" val="373370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 introduces the term "bioeconomy" through the short video (https://www.youtube.com/watch?v=KYvJCIGxPLk) and explains that it </a:t>
            </a:r>
            <a:r>
              <a:rPr lang="en-US" dirty="0" err="1"/>
              <a:t>it</a:t>
            </a:r>
            <a:r>
              <a:rPr lang="en-US" dirty="0"/>
              <a:t> involves using renewable biological resources (like plants and animals) to create products and services. </a:t>
            </a:r>
          </a:p>
          <a:p>
            <a:pPr marL="0" lvl="0" indent="0" algn="l" rtl="0">
              <a:spcBef>
                <a:spcPts val="0"/>
              </a:spcBef>
              <a:spcAft>
                <a:spcPts val="0"/>
              </a:spcAft>
              <a:buNone/>
            </a:pPr>
            <a:r>
              <a:rPr lang="en-US" dirty="0"/>
              <a:t>Then the students are asked  to come up with a definition</a:t>
            </a:r>
            <a:r>
              <a:rPr lang="en-US" baseline="0" dirty="0"/>
              <a:t> as a group (the same groups that worked on the KWL Charts)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a:t>
            </a:r>
            <a:r>
              <a:rPr lang="en-US" baseline="0" dirty="0"/>
              <a:t> teachers s</a:t>
            </a:r>
            <a:r>
              <a:rPr lang="en-US" dirty="0"/>
              <a:t>how the students examples or pictures of renewable biological resources, such as plants, wood, and cotton and their applications in modern life. The students</a:t>
            </a:r>
            <a:r>
              <a:rPr lang="en-US" baseline="0" dirty="0"/>
              <a:t> are </a:t>
            </a:r>
            <a:r>
              <a:rPr lang="en-US" dirty="0"/>
              <a:t>asked</a:t>
            </a:r>
            <a:r>
              <a:rPr lang="en-US" baseline="0" dirty="0"/>
              <a:t> to look at the their definition and highlight any of the words presented on this slide that is also included in their definition.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The teacher shows examples or pictures of renewable biological resources, such as plants, wood, and cotton and their bio-based</a:t>
            </a:r>
            <a:r>
              <a:rPr lang="en-US" sz="1100" b="0" i="0" u="none" strike="noStrike" cap="none" baseline="0">
                <a:solidFill>
                  <a:srgbClr val="000000"/>
                </a:solidFill>
                <a:effectLst/>
                <a:latin typeface="Arial"/>
                <a:ea typeface="Arial"/>
                <a:cs typeface="Arial"/>
                <a:sym typeface="Arial"/>
              </a:rPr>
              <a:t> </a:t>
            </a:r>
            <a:r>
              <a:rPr lang="en-US" sz="1100" b="0" i="0" u="none" strike="noStrike" cap="none">
                <a:solidFill>
                  <a:srgbClr val="000000"/>
                </a:solidFill>
                <a:effectLst/>
                <a:latin typeface="Arial"/>
                <a:ea typeface="Arial"/>
                <a:cs typeface="Arial"/>
                <a:sym typeface="Arial"/>
              </a:rPr>
              <a:t>products. In the pictures, the students can see diapers</a:t>
            </a:r>
            <a:r>
              <a:rPr lang="en-US" sz="1100" b="0" i="0" u="none" strike="noStrike" cap="none" baseline="0">
                <a:solidFill>
                  <a:srgbClr val="000000"/>
                </a:solidFill>
                <a:effectLst/>
                <a:latin typeface="Arial"/>
                <a:ea typeface="Arial"/>
                <a:cs typeface="Arial"/>
                <a:sym typeface="Arial"/>
              </a:rPr>
              <a:t> made of corn starch, Cork leather made of the inner part of cork trees, an organic egg package </a:t>
            </a:r>
            <a:r>
              <a:rPr lang="en-US" sz="1100" b="0" i="0" u="none" strike="noStrike" cap="none">
                <a:solidFill>
                  <a:srgbClr val="000000"/>
                </a:solidFill>
                <a:effectLst/>
                <a:latin typeface="Arial"/>
                <a:ea typeface="Arial"/>
                <a:cs typeface="Arial"/>
                <a:sym typeface="Arial"/>
              </a:rPr>
              <a:t>(make a handout with these</a:t>
            </a:r>
            <a:r>
              <a:rPr lang="en-US" sz="1100" b="0" i="0" u="none" strike="noStrike" cap="none" baseline="0">
                <a:solidFill>
                  <a:srgbClr val="000000"/>
                </a:solidFill>
                <a:effectLst/>
                <a:latin typeface="Arial"/>
                <a:ea typeface="Arial"/>
                <a:cs typeface="Arial"/>
                <a:sym typeface="Arial"/>
              </a:rPr>
              <a:t> </a:t>
            </a:r>
            <a:r>
              <a:rPr lang="en-US" sz="1100" b="0" i="0" u="none" strike="noStrike" cap="none">
                <a:solidFill>
                  <a:srgbClr val="000000"/>
                </a:solidFill>
                <a:effectLst/>
                <a:latin typeface="Arial"/>
                <a:ea typeface="Arial"/>
                <a:cs typeface="Arial"/>
                <a:sym typeface="Arial"/>
              </a:rPr>
              <a:t>pictures). S/He</a:t>
            </a:r>
            <a:r>
              <a:rPr lang="en-US" sz="1100" b="0" i="0" u="none" strike="noStrike" cap="none" baseline="0">
                <a:solidFill>
                  <a:srgbClr val="000000"/>
                </a:solidFill>
                <a:effectLst/>
                <a:latin typeface="Arial"/>
                <a:ea typeface="Arial"/>
                <a:cs typeface="Arial"/>
                <a:sym typeface="Arial"/>
              </a:rPr>
              <a:t> asks the students if they have ever seen or used any of these products. </a:t>
            </a:r>
            <a:r>
              <a:rPr lang="en-US" sz="1100" b="0" i="0" u="none" strike="noStrike" cap="none" baseline="0">
                <a:solidFill>
                  <a:srgbClr val="FF0000"/>
                </a:solidFill>
                <a:effectLst>
                  <a:outerShdw blurRad="38100" dist="38100" dir="2700000" algn="tl">
                    <a:srgbClr val="000000">
                      <a:alpha val="43137"/>
                    </a:srgbClr>
                  </a:outerShdw>
                </a:effectLst>
                <a:latin typeface="Arial"/>
                <a:ea typeface="Arial"/>
                <a:cs typeface="Arial"/>
                <a:sym typeface="Arial"/>
              </a:rPr>
              <a:t>You need to add the rest</a:t>
            </a:r>
            <a:r>
              <a:rPr lang="en-US" sz="1100" b="0" i="0" u="none" strike="noStrike" cap="none" baseline="0">
                <a:solidFill>
                  <a:srgbClr val="FF0000"/>
                </a:solidFill>
                <a:effectLst/>
                <a:latin typeface="Arial"/>
                <a:ea typeface="Arial"/>
                <a:cs typeface="Arial"/>
                <a:sym typeface="Arial"/>
              </a:rPr>
              <a:t>.</a:t>
            </a:r>
            <a:endParaRPr lang="el-GR">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svg"/><Relationship Id="rId34" Type="http://schemas.openxmlformats.org/officeDocument/2006/relationships/image" Target="../media/image38.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emf"/><Relationship Id="rId5" Type="http://schemas.openxmlformats.org/officeDocument/2006/relationships/image" Target="../media/image9.emf"/><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36" Type="http://schemas.openxmlformats.org/officeDocument/2006/relationships/image" Target="../media/image40.emf"/><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sv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svg"/><Relationship Id="rId8" Type="http://schemas.openxmlformats.org/officeDocument/2006/relationships/image" Target="../media/image12.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bg>
      <p:bgPr>
        <a:solidFill>
          <a:schemeClr val="accent3"/>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accent3"/>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bg>
      <p:bgPr>
        <a:solidFill>
          <a:schemeClr val="accent3"/>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bg>
      <p:bgPr>
        <a:solidFill>
          <a:schemeClr val="accent3"/>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bg>
      <p:bgPr>
        <a:solidFill>
          <a:schemeClr val="accent3"/>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bg>
      <p:bgPr>
        <a:solidFill>
          <a:schemeClr val="accent3"/>
        </a:solid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bg>
      <p:bgPr>
        <a:solidFill>
          <a:schemeClr val="accent3"/>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1527713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360660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1" r:id="rId18"/>
    <p:sldLayoutId id="214748367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youtube.com/watch?v=KYvJCIGxPL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E_EDA3DC76.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hyperlink" Target="https://www.ecoschools.global/seven-steps-methodolog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hyperlink" Target="https://encrypted-tbn0.gstatic.com/images?q=tbn:ANd9GcSdUr08fOClEJRdUhPxra0em1LI3NY24WW2QQ&amp;s" TargetMode="External"/><Relationship Id="rId2" Type="http://schemas.openxmlformats.org/officeDocument/2006/relationships/hyperlink" Target="https://encryptedtbn0.gstatic.com/images?q=tbn:ANd9GcSrt9DMrbEWqSp4WHHU8XxSs5WkkYFRwEMP3g&amp;s" TargetMode="Externa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p:txBody>
          <a:bodyPr>
            <a:normAutofit fontScale="90000"/>
          </a:bodyPr>
          <a:lstStyle/>
          <a:p>
            <a:r>
              <a:rPr lang="es-ES" dirty="0"/>
              <a:t>Plan de estudios de bioeconomía</a:t>
            </a:r>
            <a:br>
              <a:rPr lang="es-ES" dirty="0"/>
            </a:br>
            <a:r>
              <a:rPr lang="es-ES" dirty="0"/>
              <a:t>Primaria</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44589" y="3414400"/>
            <a:ext cx="4654186" cy="454106"/>
          </a:xfrm>
        </p:spPr>
        <p:txBody>
          <a:bodyPr>
            <a:normAutofit/>
          </a:bodyPr>
          <a:lstStyle/>
          <a:p>
            <a:r>
              <a:rPr lang="en-US" dirty="0"/>
              <a:t>M. </a:t>
            </a:r>
            <a:r>
              <a:rPr lang="en-US" dirty="0" err="1"/>
              <a:t>Giannakopoulou</a:t>
            </a:r>
            <a:endParaRPr lang="en-US"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9" name="Google Shape;229;p32"/>
          <p:cNvPicPr preferRelativeResize="0"/>
          <p:nvPr/>
        </p:nvPicPr>
        <p:blipFill rotWithShape="1">
          <a:blip r:embed="rId3">
            <a:alphaModFix/>
          </a:blip>
          <a:srcRect t="4379" b="11239"/>
          <a:stretch/>
        </p:blipFill>
        <p:spPr>
          <a:xfrm flipH="1">
            <a:off x="150" y="0"/>
            <a:ext cx="9144000" cy="5143500"/>
          </a:xfrm>
          <a:prstGeom prst="rtTriangle">
            <a:avLst/>
          </a:prstGeom>
          <a:noFill/>
          <a:ln>
            <a:noFill/>
          </a:ln>
        </p:spPr>
      </p:pic>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indent="0"/>
            <a:r>
              <a:rPr lang="en-US" b="1" u="sng" err="1"/>
              <a:t>Veamos</a:t>
            </a:r>
            <a:r>
              <a:rPr lang="en-US" b="1" u="sng"/>
              <a:t> </a:t>
            </a:r>
            <a:r>
              <a:rPr lang="en-US" b="1" u="sng" err="1"/>
              <a:t>el</a:t>
            </a:r>
            <a:r>
              <a:rPr lang="en-US" b="1" u="sng"/>
              <a:t> </a:t>
            </a:r>
            <a:r>
              <a:rPr lang="en-US" b="1" u="sng" err="1"/>
              <a:t>siguiente</a:t>
            </a:r>
            <a:r>
              <a:rPr lang="en-US" b="1" u="sng"/>
              <a:t> </a:t>
            </a:r>
            <a:r>
              <a:rPr lang="en-US" b="1" u="sng" err="1"/>
              <a:t>vídeo</a:t>
            </a:r>
            <a:r>
              <a:rPr lang="en-US" b="1" u="sng"/>
              <a:t> y </a:t>
            </a:r>
            <a:r>
              <a:rPr lang="en-US" b="1" u="sng" err="1"/>
              <a:t>hablemos</a:t>
            </a:r>
            <a:r>
              <a:rPr lang="en-US" b="1" u="sng"/>
              <a:t> del </a:t>
            </a:r>
            <a:r>
              <a:rPr lang="en-US" b="1" u="sng" err="1"/>
              <a:t>concepto</a:t>
            </a:r>
            <a:r>
              <a:rPr lang="en-US" b="1" u="sng"/>
              <a:t> de </a:t>
            </a:r>
            <a:r>
              <a:rPr lang="en-US" b="1" u="sng" err="1"/>
              <a:t>Bioeconomía</a:t>
            </a:r>
            <a:r>
              <a:rPr lang="en-US" b="1" u="sng"/>
              <a:t>.</a:t>
            </a:r>
            <a:endParaRPr lang="es-ES" b="1"/>
          </a:p>
          <a:p>
            <a:pPr marL="0" lvl="0" indent="0">
              <a:buClr>
                <a:schemeClr val="dk1"/>
              </a:buClr>
              <a:buSzPts val="1100"/>
            </a:pPr>
            <a:endParaRPr lang="en-US">
              <a:hlinkClick r:id="rId4"/>
            </a:endParaRPr>
          </a:p>
          <a:p>
            <a:pPr marL="0" indent="0">
              <a:buClr>
                <a:schemeClr val="dk1"/>
              </a:buClr>
              <a:buSzPts val="1100"/>
            </a:pPr>
            <a:r>
              <a:rPr lang="en-US">
                <a:hlinkClick r:id="rId4"/>
              </a:rPr>
              <a:t>https://www.youtube.com/watch?v=KYvJCIGxPLk</a:t>
            </a:r>
            <a:endParaRPr lang="en-US"/>
          </a:p>
          <a:p>
            <a:pPr marL="0" indent="0">
              <a:buClr>
                <a:schemeClr val="dk1"/>
              </a:buClr>
              <a:buSzPts val="1100"/>
            </a:pPr>
            <a:endParaRPr lang="en-US"/>
          </a:p>
          <a:p>
            <a:pPr marL="0" lvl="0" indent="0">
              <a:buClr>
                <a:schemeClr val="dk1"/>
              </a:buClr>
              <a:buSzPts val="1100"/>
            </a:pPr>
            <a:endParaRPr lang="en-US"/>
          </a:p>
          <a:p>
            <a:pPr marL="0" lvl="0" indent="0">
              <a:buClr>
                <a:schemeClr val="dk1"/>
              </a:buClr>
              <a:buSzPts val="1100"/>
            </a:pPr>
            <a:endParaRPr lang="en-US"/>
          </a:p>
          <a:p>
            <a:pPr marL="0" lvl="0" indent="0">
              <a:buClr>
                <a:schemeClr val="dk1"/>
              </a:buClr>
              <a:buSzPts val="1100"/>
            </a:pPr>
            <a:endParaRPr/>
          </a:p>
        </p:txBody>
      </p:sp>
      <p:sp>
        <p:nvSpPr>
          <p:cNvPr id="228" name="Google Shape;228;p32"/>
          <p:cNvSpPr txBox="1">
            <a:spLocks noGrp="1"/>
          </p:cNvSpPr>
          <p:nvPr>
            <p:ph type="title"/>
          </p:nvPr>
        </p:nvSpPr>
        <p:spPr>
          <a:xfrm>
            <a:off x="606675" y="539500"/>
            <a:ext cx="4494877" cy="729008"/>
          </a:xfrm>
          <a:prstGeom prst="rect">
            <a:avLst/>
          </a:prstGeom>
        </p:spPr>
        <p:txBody>
          <a:bodyPr spcFirstLastPara="1" wrap="square" lIns="91425" tIns="91425" rIns="91425" bIns="91425" anchor="b" anchorCtr="0">
            <a:noAutofit/>
          </a:bodyPr>
          <a:lstStyle/>
          <a:p>
            <a:r>
              <a:rPr lang="en"/>
              <a:t>¿</a:t>
            </a:r>
            <a:r>
              <a:rPr lang="en" err="1"/>
              <a:t>Qué</a:t>
            </a:r>
            <a:r>
              <a:rPr lang="en"/>
              <a:t> es la </a:t>
            </a:r>
            <a:r>
              <a:rPr lang="en" err="1"/>
              <a:t>bioeconomía</a:t>
            </a:r>
            <a:r>
              <a:rPr lang="en"/>
              <a:t>?</a:t>
            </a:r>
            <a:endParaRPr lang="es-ES"/>
          </a:p>
        </p:txBody>
      </p:sp>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3">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a:t>PRODUCTOS DE BASE BIOLÓGICA</a:t>
            </a:r>
            <a:endParaRPr lang="el-GR" b="1"/>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52120" y="123478"/>
            <a:ext cx="3305954" cy="458853"/>
          </a:xfrm>
        </p:spPr>
        <p:txBody>
          <a:bodyPr/>
          <a:lstStyle/>
          <a:p>
            <a:r>
              <a:rPr lang="en-US" sz="1600" b="1" err="1"/>
              <a:t>Recursos</a:t>
            </a:r>
            <a:r>
              <a:rPr lang="en-US" sz="1600" b="1"/>
              <a:t> </a:t>
            </a:r>
            <a:r>
              <a:rPr lang="en-US" sz="1600" b="1" err="1"/>
              <a:t>biológicos</a:t>
            </a:r>
            <a:r>
              <a:rPr lang="en-US" sz="1600" b="1"/>
              <a:t> </a:t>
            </a:r>
            <a:r>
              <a:rPr lang="en-US" sz="1600" b="1" err="1"/>
              <a:t>renovables</a:t>
            </a:r>
            <a:endParaRPr lang="es-ES" b="1" err="1"/>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74492"/>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07163"/>
            <a:ext cx="4286061" cy="4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7494"/>
            <a:ext cx="45243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77155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a:extLst>
              <a:ext uri="{FF2B5EF4-FFF2-40B4-BE49-F238E27FC236}">
                <a16:creationId xmlns:a16="http://schemas.microsoft.com/office/drawing/2014/main" id="{F8C848A9-D44C-7E27-08F0-32B9EBCA1226}"/>
              </a:ext>
            </a:extLst>
          </p:cNvPr>
          <p:cNvSpPr>
            <a:spLocks noGrp="1"/>
          </p:cNvSpPr>
          <p:nvPr>
            <p:ph type="title"/>
          </p:nvPr>
        </p:nvSpPr>
        <p:spPr>
          <a:xfrm>
            <a:off x="5652120" y="123478"/>
            <a:ext cx="3305954" cy="458853"/>
          </a:xfrm>
        </p:spPr>
        <p:txBody>
          <a:bodyPr/>
          <a:lstStyle/>
          <a:p>
            <a:r>
              <a:rPr lang="en-US" sz="1600" b="1" err="1"/>
              <a:t>Recursos</a:t>
            </a:r>
            <a:r>
              <a:rPr lang="en-US" sz="1600" b="1"/>
              <a:t> </a:t>
            </a:r>
            <a:r>
              <a:rPr lang="en-US" sz="1600" b="1" err="1"/>
              <a:t>biológicos</a:t>
            </a:r>
            <a:r>
              <a:rPr lang="en-US" sz="1600" b="1"/>
              <a:t> </a:t>
            </a:r>
            <a:r>
              <a:rPr lang="en-US" sz="1600" b="1" err="1"/>
              <a:t>renovables</a:t>
            </a:r>
            <a:endParaRPr lang="es-ES" b="1" err="1"/>
          </a:p>
        </p:txBody>
      </p:sp>
    </p:spTree>
    <p:extLst>
      <p:ext uri="{BB962C8B-B14F-4D97-AF65-F5344CB8AC3E}">
        <p14:creationId xmlns:p14="http://schemas.microsoft.com/office/powerpoint/2010/main" val="180236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9502"/>
            <a:ext cx="4263926" cy="426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07467"/>
            <a:ext cx="410445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en-US" sz="2400">
                <a:solidFill>
                  <a:schemeClr val="accent5">
                    <a:lumMod val="50000"/>
                  </a:schemeClr>
                </a:solidFill>
              </a:rPr>
              <a:t>HORA DE LAS PREGUNTAS</a:t>
            </a:r>
            <a:endParaRPr lang="es-ES">
              <a:solidFill>
                <a:schemeClr val="accent5">
                  <a:lumMod val="50000"/>
                </a:schemeClr>
              </a:solidFill>
            </a:endParaRPr>
          </a:p>
          <a:p>
            <a:pPr algn="ctr"/>
            <a:r>
              <a:rPr lang="en-US" sz="2400">
                <a:solidFill>
                  <a:schemeClr val="accent5">
                    <a:lumMod val="50000"/>
                  </a:schemeClr>
                </a:solidFill>
              </a:rPr>
              <a:t>¿BASURA O TESORO?</a:t>
            </a:r>
            <a:endParaRPr lang="en-US">
              <a:solidFill>
                <a:schemeClr val="accent5">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a:t>https://wordart.com/create</a:t>
            </a:r>
            <a:endParaRPr lang="el-GR"/>
          </a:p>
        </p:txBody>
      </p:sp>
      <p:graphicFrame>
        <p:nvGraphicFramePr>
          <p:cNvPr id="7" name="Table 6"/>
          <p:cNvGraphicFramePr>
            <a:graphicFrameLocks noGrp="1"/>
          </p:cNvGraphicFramePr>
          <p:nvPr>
            <p:extLst>
              <p:ext uri="{D42A27DB-BD31-4B8C-83A1-F6EECF244321}">
                <p14:modId xmlns:p14="http://schemas.microsoft.com/office/powerpoint/2010/main" val="3812796330"/>
              </p:ext>
            </p:extLst>
          </p:nvPr>
        </p:nvGraphicFramePr>
        <p:xfrm>
          <a:off x="4427984" y="1779662"/>
          <a:ext cx="4223846" cy="1369569"/>
        </p:xfrm>
        <a:graphic>
          <a:graphicData uri="http://schemas.openxmlformats.org/drawingml/2006/table">
            <a:tbl>
              <a:tblPr firstRow="1" firstCol="1" bandRow="1">
                <a:tableStyleId>{D6385120-E12D-44E5-9F20-95FFF2CE250E}</a:tableStyleId>
              </a:tblPr>
              <a:tblGrid>
                <a:gridCol w="1666924">
                  <a:extLst>
                    <a:ext uri="{9D8B030D-6E8A-4147-A177-3AD203B41FA5}">
                      <a16:colId xmlns:a16="http://schemas.microsoft.com/office/drawing/2014/main" val="20000"/>
                    </a:ext>
                  </a:extLst>
                </a:gridCol>
                <a:gridCol w="2556922">
                  <a:extLst>
                    <a:ext uri="{9D8B030D-6E8A-4147-A177-3AD203B41FA5}">
                      <a16:colId xmlns:a16="http://schemas.microsoft.com/office/drawing/2014/main" val="20001"/>
                    </a:ext>
                  </a:extLst>
                </a:gridCol>
              </a:tblGrid>
              <a:tr h="0">
                <a:tc>
                  <a:txBody>
                    <a:bodyPr/>
                    <a:lstStyle/>
                    <a:p>
                      <a:pPr lvl="4">
                        <a:lnSpc>
                          <a:spcPct val="107000"/>
                        </a:lnSpc>
                        <a:spcAft>
                          <a:spcPts val="0"/>
                        </a:spcAft>
                      </a:pPr>
                      <a:r>
                        <a:rPr lang="en-US" sz="1100" b="1">
                          <a:solidFill>
                            <a:schemeClr val="tx1"/>
                          </a:solidFill>
                          <a:effectLst/>
                        </a:rPr>
                        <a:t>¿</a:t>
                      </a:r>
                      <a:r>
                        <a:rPr lang="en-US" sz="1100" b="1" err="1">
                          <a:solidFill>
                            <a:schemeClr val="tx1"/>
                          </a:solidFill>
                          <a:effectLst/>
                        </a:rPr>
                        <a:t>Basura</a:t>
                      </a:r>
                      <a:r>
                        <a:rPr lang="en-US" sz="1100" b="1">
                          <a:solidFill>
                            <a:schemeClr val="tx1"/>
                          </a:solidFill>
                          <a:effectLst/>
                        </a:rPr>
                        <a:t> o </a:t>
                      </a:r>
                      <a:r>
                        <a:rPr lang="en-US" sz="1100" b="1" err="1">
                          <a:solidFill>
                            <a:schemeClr val="tx1"/>
                          </a:solidFill>
                          <a:effectLst/>
                        </a:rPr>
                        <a:t>tesoro</a:t>
                      </a:r>
                      <a:r>
                        <a:rPr lang="en-US" sz="1100" b="1">
                          <a:solidFill>
                            <a:schemeClr val="tx1"/>
                          </a:solidFill>
                          <a:effectLst/>
                        </a:rPr>
                        <a:t>?</a:t>
                      </a:r>
                      <a:endParaRPr lang="en-US" sz="1100" b="1" baseline="0">
                        <a:solidFill>
                          <a:schemeClr val="tx1"/>
                        </a:solidFill>
                        <a:effectLst/>
                      </a:endParaRPr>
                    </a:p>
                  </a:txBody>
                  <a:tcPr marL="68580" marR="68580" marT="0" marB="0"/>
                </a:tc>
                <a:tc>
                  <a:txBody>
                    <a:bodyPr/>
                    <a:lstStyle/>
                    <a:p>
                      <a:pPr lvl="4">
                        <a:lnSpc>
                          <a:spcPct val="107000"/>
                        </a:lnSpc>
                        <a:spcAft>
                          <a:spcPts val="0"/>
                        </a:spcAft>
                      </a:pPr>
                      <a:r>
                        <a:rPr lang="en-US" sz="1100" b="1">
                          <a:solidFill>
                            <a:schemeClr val="tx1"/>
                          </a:solidFill>
                          <a:effectLst/>
                        </a:rPr>
                        <a:t>Producto o </a:t>
                      </a:r>
                      <a:r>
                        <a:rPr lang="en-US" sz="1100" b="1" err="1">
                          <a:solidFill>
                            <a:schemeClr val="tx1"/>
                          </a:solidFill>
                          <a:effectLst/>
                        </a:rPr>
                        <a:t>uso</a:t>
                      </a:r>
                      <a:endParaRPr lang="el-GR" sz="1100" b="1" err="1">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lvl="4">
                        <a:lnSpc>
                          <a:spcPct val="107000"/>
                        </a:lnSpc>
                        <a:spcAft>
                          <a:spcPts val="0"/>
                        </a:spcAft>
                      </a:pPr>
                      <a:r>
                        <a:rPr lang="en-US" sz="1100" err="1">
                          <a:effectLst/>
                        </a:rPr>
                        <a:t>Almidón</a:t>
                      </a:r>
                      <a:r>
                        <a:rPr lang="en-US" sz="1100">
                          <a:effectLst/>
                        </a:rPr>
                        <a:t> de </a:t>
                      </a:r>
                      <a:r>
                        <a:rPr lang="en-US" sz="1100" err="1">
                          <a:effectLst/>
                        </a:rPr>
                        <a:t>maíz</a:t>
                      </a:r>
                      <a:endParaRPr lang="el-GR" sz="1100" err="1">
                        <a:effectLst/>
                        <a:latin typeface="Calibri"/>
                        <a:ea typeface="Calibri"/>
                        <a:cs typeface="Times New Roman"/>
                      </a:endParaRPr>
                    </a:p>
                  </a:txBody>
                  <a:tcPr marL="68580" marR="68580" marT="0" marB="0"/>
                </a:tc>
                <a:tc>
                  <a:txBody>
                    <a:bodyPr/>
                    <a:lstStyle/>
                    <a:p>
                      <a:pPr lvl="0">
                        <a:buNone/>
                      </a:pPr>
                      <a:r>
                        <a:rPr lang="en-US" err="1"/>
                        <a:t>Accesorios</a:t>
                      </a:r>
                      <a:endParaRPr lang="es-ES" err="1"/>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buNone/>
                      </a:pPr>
                      <a:r>
                        <a:rPr lang="en-US" sz="1100">
                          <a:effectLst/>
                        </a:rPr>
                        <a:t>Residuos de </a:t>
                      </a:r>
                      <a:r>
                        <a:rPr lang="en-US" sz="1100" err="1">
                          <a:effectLst/>
                        </a:rPr>
                        <a:t>pesca</a:t>
                      </a:r>
                      <a:endParaRPr lang="es-ES" err="1"/>
                    </a:p>
                  </a:txBody>
                  <a:tcPr marL="68580" marR="68580" marT="0" marB="0"/>
                </a:tc>
                <a:tc>
                  <a:txBody>
                    <a:bodyPr/>
                    <a:lstStyle/>
                    <a:p>
                      <a:pPr lvl="0">
                        <a:buNone/>
                      </a:pPr>
                      <a:r>
                        <a:rPr lang="en-US"/>
                        <a:t>Ropa</a:t>
                      </a:r>
                      <a:endParaRPr lang="es-ES"/>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buNone/>
                      </a:pPr>
                      <a:r>
                        <a:rPr lang="en-US" sz="1100">
                          <a:effectLst/>
                        </a:rPr>
                        <a:t>Caca de animal</a:t>
                      </a:r>
                      <a:endParaRPr lang="es-ES"/>
                    </a:p>
                  </a:txBody>
                  <a:tcPr marL="68580" marR="68580" marT="0" marB="0"/>
                </a:tc>
                <a:tc>
                  <a:txBody>
                    <a:bodyPr/>
                    <a:lstStyle/>
                    <a:p>
                      <a:r>
                        <a:rPr lang="en-US"/>
                        <a:t>Papel</a:t>
                      </a:r>
                      <a:endParaRPr lang="el-GR"/>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a:effectLst/>
                        </a:rPr>
                        <a:t>Restos de leche</a:t>
                      </a:r>
                      <a:endParaRPr lang="el-GR" sz="1100">
                        <a:effectLst/>
                        <a:latin typeface="Calibri"/>
                        <a:ea typeface="Calibri"/>
                        <a:cs typeface="Times New Roman"/>
                      </a:endParaRPr>
                    </a:p>
                  </a:txBody>
                  <a:tcPr marL="68580" marR="68580" marT="0" marB="0"/>
                </a:tc>
                <a:tc>
                  <a:txBody>
                    <a:bodyPr/>
                    <a:lstStyle/>
                    <a:p>
                      <a:pPr lvl="0">
                        <a:buNone/>
                      </a:pPr>
                      <a:r>
                        <a:rPr lang="en-US"/>
                        <a:t>Cuero de </a:t>
                      </a:r>
                      <a:r>
                        <a:rPr lang="en-US" err="1"/>
                        <a:t>corcho</a:t>
                      </a:r>
                      <a:endParaRPr lang="es-ES" err="1"/>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buNone/>
                      </a:pPr>
                      <a:r>
                        <a:rPr lang="en-US" sz="1100">
                          <a:effectLst/>
                        </a:rPr>
                        <a:t>Partes </a:t>
                      </a:r>
                      <a:r>
                        <a:rPr lang="en-US" sz="1100" err="1">
                          <a:effectLst/>
                        </a:rPr>
                        <a:t>interiores</a:t>
                      </a:r>
                      <a:r>
                        <a:rPr lang="en-US" sz="1100">
                          <a:effectLst/>
                        </a:rPr>
                        <a:t> de </a:t>
                      </a:r>
                      <a:r>
                        <a:rPr lang="en-US" sz="1100" err="1">
                          <a:effectLst/>
                        </a:rPr>
                        <a:t>árboles</a:t>
                      </a:r>
                      <a:endParaRPr lang="es-ES" err="1"/>
                    </a:p>
                  </a:txBody>
                  <a:tcPr marL="68580" marR="68580" marT="0" marB="0"/>
                </a:tc>
                <a:tc>
                  <a:txBody>
                    <a:bodyPr/>
                    <a:lstStyle/>
                    <a:p>
                      <a:pPr lvl="0">
                        <a:buNone/>
                      </a:pPr>
                      <a:r>
                        <a:rPr lang="en-US" err="1"/>
                        <a:t>Pañales</a:t>
                      </a: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35"/>
          <p:cNvSpPr/>
          <p:nvPr/>
        </p:nvSpPr>
        <p:spPr>
          <a:xfrm rot="-5400000">
            <a:off x="6349951" y="2349600"/>
            <a:ext cx="1873200" cy="37146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a:lnSpc>
                <a:spcPct val="114999"/>
              </a:lnSpc>
              <a:spcBef>
                <a:spcPts val="0"/>
              </a:spcBef>
              <a:spcAft>
                <a:spcPts val="1600"/>
              </a:spcAft>
              <a:buNone/>
            </a:pPr>
            <a:r>
              <a:rPr lang="en" b="1"/>
              <a:t>Tarea</a:t>
            </a:r>
            <a:endParaRPr lang="es-ES" b="1"/>
          </a:p>
          <a:p>
            <a:pPr marL="0" indent="0">
              <a:lnSpc>
                <a:spcPct val="114999"/>
              </a:lnSpc>
              <a:spcAft>
                <a:spcPts val="1600"/>
              </a:spcAft>
            </a:pPr>
            <a:r>
              <a:rPr lang="en" b="1"/>
              <a:t>Imagina que </a:t>
            </a:r>
            <a:r>
              <a:rPr lang="en" b="1" err="1"/>
              <a:t>eres</a:t>
            </a:r>
            <a:r>
              <a:rPr lang="en" b="1"/>
              <a:t> un </a:t>
            </a:r>
            <a:r>
              <a:rPr lang="en" b="1" err="1"/>
              <a:t>biorecurso</a:t>
            </a:r>
            <a:r>
              <a:rPr lang="en" b="1"/>
              <a:t> o un </a:t>
            </a:r>
            <a:r>
              <a:rPr lang="en" b="1" err="1"/>
              <a:t>bioproducto</a:t>
            </a:r>
            <a:r>
              <a:rPr lang="en" b="1"/>
              <a:t>. Sigue </a:t>
            </a:r>
            <a:r>
              <a:rPr lang="en" b="1" err="1"/>
              <a:t>el</a:t>
            </a:r>
            <a:r>
              <a:rPr lang="en" b="1"/>
              <a:t> </a:t>
            </a:r>
            <a:r>
              <a:rPr lang="en" b="1" err="1"/>
              <a:t>texto</a:t>
            </a:r>
            <a:r>
              <a:rPr lang="en" b="1"/>
              <a:t> </a:t>
            </a:r>
            <a:r>
              <a:rPr lang="en" b="1" err="1"/>
              <a:t>modelo</a:t>
            </a:r>
            <a:r>
              <a:rPr lang="en" b="1"/>
              <a:t> y escribe </a:t>
            </a:r>
            <a:r>
              <a:rPr lang="en" b="1" err="1"/>
              <a:t>unas</a:t>
            </a:r>
            <a:r>
              <a:rPr lang="en" b="1"/>
              <a:t> </a:t>
            </a:r>
            <a:r>
              <a:rPr lang="en" b="1" err="1"/>
              <a:t>frases</a:t>
            </a:r>
            <a:r>
              <a:rPr lang="en" b="1"/>
              <a:t> para </a:t>
            </a:r>
            <a:r>
              <a:rPr lang="en" b="1" err="1"/>
              <a:t>presentarte</a:t>
            </a:r>
            <a:r>
              <a:rPr lang="en" b="1"/>
              <a:t> a </a:t>
            </a:r>
            <a:r>
              <a:rPr lang="en" b="1" err="1"/>
              <a:t>tus</a:t>
            </a:r>
            <a:r>
              <a:rPr lang="en" b="1"/>
              <a:t> </a:t>
            </a:r>
            <a:r>
              <a:rPr lang="en" b="1" err="1"/>
              <a:t>compañeros</a:t>
            </a:r>
            <a:r>
              <a:rPr lang="en" b="1"/>
              <a:t>.</a:t>
            </a:r>
            <a:endParaRPr b="1"/>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78"/>
        <p:cNvGrpSpPr/>
        <p:nvPr/>
      </p:nvGrpSpPr>
      <p:grpSpPr>
        <a:xfrm>
          <a:off x="0" y="0"/>
          <a:ext cx="0" cy="0"/>
          <a:chOff x="0" y="0"/>
          <a:chExt cx="0" cy="0"/>
        </a:xfrm>
      </p:grpSpPr>
      <p:grpSp>
        <p:nvGrpSpPr>
          <p:cNvPr id="679" name="Google Shape;679;p43"/>
          <p:cNvGrpSpPr/>
          <p:nvPr/>
        </p:nvGrpSpPr>
        <p:grpSpPr>
          <a:xfrm>
            <a:off x="1420457" y="1177005"/>
            <a:ext cx="6268310" cy="3396228"/>
            <a:chOff x="1663288" y="2759283"/>
            <a:chExt cx="4898383" cy="1986488"/>
          </a:xfrm>
        </p:grpSpPr>
        <p:grpSp>
          <p:nvGrpSpPr>
            <p:cNvPr id="680" name="Google Shape;680;p43"/>
            <p:cNvGrpSpPr/>
            <p:nvPr/>
          </p:nvGrpSpPr>
          <p:grpSpPr>
            <a:xfrm>
              <a:off x="1663288" y="3430776"/>
              <a:ext cx="4898383" cy="643500"/>
              <a:chOff x="644113" y="2768801"/>
              <a:chExt cx="4898383"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Montserrat Medium"/>
                    <a:ea typeface="Montserrat Medium"/>
                    <a:cs typeface="Montserrat Medium"/>
                    <a:sym typeface="Montserrat Medium"/>
                  </a:rPr>
                  <a:t>Paso 02</a:t>
                </a:r>
                <a:endParaRPr sz="210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Montserrat Medium"/>
                    <a:ea typeface="Montserrat Medium"/>
                    <a:cs typeface="Montserrat Medium"/>
                    <a:sym typeface="Montserrat Medium"/>
                  </a:rPr>
                  <a:t>Paso 03</a:t>
                </a:r>
                <a:endParaRPr sz="210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r>
                  <a:rPr lang="en" sz="2000">
                    <a:solidFill>
                      <a:schemeClr val="lt1"/>
                    </a:solidFill>
                    <a:latin typeface="Montserrat Medium"/>
                    <a:ea typeface="Montserrat Medium"/>
                    <a:cs typeface="Montserrat Medium"/>
                    <a:sym typeface="Montserrat Medium"/>
                  </a:rPr>
                  <a:t>Paso 01</a:t>
                </a:r>
                <a:endParaRPr>
                  <a:solidFill>
                    <a:schemeClr val="lt1"/>
                  </a:solidFill>
                  <a:latin typeface="Montserrat Medium"/>
                  <a:ea typeface="Montserrat Medium"/>
                  <a:cs typeface="Montserrat Medium"/>
                  <a:sym typeface="Montserrat Medium"/>
                </a:endParaRPr>
              </a:p>
            </p:txBody>
          </p:sp>
        </p:grpSp>
      </p:grpSp>
      <p:sp>
        <p:nvSpPr>
          <p:cNvPr id="698" name="Google Shape;698;p43"/>
          <p:cNvSpPr txBox="1"/>
          <p:nvPr/>
        </p:nvSpPr>
        <p:spPr>
          <a:xfrm>
            <a:off x="4590604" y="1210324"/>
            <a:ext cx="3198983" cy="1160317"/>
          </a:xfrm>
          <a:prstGeom prst="rect">
            <a:avLst/>
          </a:prstGeom>
          <a:noFill/>
          <a:ln>
            <a:noFill/>
          </a:ln>
        </p:spPr>
        <p:txBody>
          <a:bodyPr spcFirstLastPara="1" wrap="square" lIns="91425" tIns="91425" rIns="91425" bIns="91425" anchor="ctr" anchorCtr="0">
            <a:noAutofit/>
          </a:bodyPr>
          <a:lstStyle/>
          <a:p>
            <a:r>
              <a:rPr lang="en-US" sz="1100"/>
              <a:t>Haz un </a:t>
            </a:r>
            <a:r>
              <a:rPr lang="en-US" sz="1100" err="1"/>
              <a:t>dibujo</a:t>
            </a:r>
            <a:r>
              <a:rPr lang="en-US" sz="1100"/>
              <a:t> de un </a:t>
            </a:r>
            <a:r>
              <a:rPr lang="en-US" sz="1100" err="1"/>
              <a:t>recurso</a:t>
            </a:r>
            <a:r>
              <a:rPr lang="en-US" sz="1100"/>
              <a:t> </a:t>
            </a:r>
            <a:r>
              <a:rPr lang="en-US" sz="1100" err="1"/>
              <a:t>biológico</a:t>
            </a:r>
            <a:r>
              <a:rPr lang="en-US" sz="1100"/>
              <a:t> </a:t>
            </a:r>
            <a:r>
              <a:rPr lang="en-US" sz="1100" err="1"/>
              <a:t>renovable</a:t>
            </a:r>
            <a:endParaRPr lang="es-ES" err="1"/>
          </a:p>
          <a:p>
            <a:r>
              <a:rPr lang="en-US" sz="1100"/>
              <a:t>o un </a:t>
            </a:r>
            <a:r>
              <a:rPr lang="en-US" sz="1100" err="1"/>
              <a:t>bioproducto</a:t>
            </a:r>
            <a:r>
              <a:rPr lang="en-US" sz="1100"/>
              <a:t> que </a:t>
            </a:r>
            <a:r>
              <a:rPr lang="en-US" sz="1100" err="1"/>
              <a:t>obtengamos</a:t>
            </a:r>
            <a:r>
              <a:rPr lang="en-US" sz="1100"/>
              <a:t> de </a:t>
            </a:r>
            <a:r>
              <a:rPr lang="en-US" sz="1100" err="1"/>
              <a:t>él</a:t>
            </a:r>
            <a:r>
              <a:rPr lang="en-US" sz="1100"/>
              <a:t>. </a:t>
            </a:r>
            <a:r>
              <a:rPr lang="en-US" sz="1100" err="1"/>
              <a:t>También</a:t>
            </a:r>
            <a:r>
              <a:rPr lang="en-US" sz="1100"/>
              <a:t> </a:t>
            </a:r>
            <a:r>
              <a:rPr lang="en-US" sz="1100" err="1"/>
              <a:t>puedes</a:t>
            </a:r>
            <a:r>
              <a:rPr lang="en-US" sz="1100"/>
              <a:t> </a:t>
            </a:r>
            <a:r>
              <a:rPr lang="en-US" sz="1100" err="1"/>
              <a:t>utilizar</a:t>
            </a:r>
            <a:r>
              <a:rPr lang="en-US" sz="1100"/>
              <a:t> las </a:t>
            </a:r>
            <a:r>
              <a:rPr lang="en-US" sz="1100" err="1"/>
              <a:t>imágenes</a:t>
            </a:r>
            <a:r>
              <a:rPr lang="en-US" sz="1100"/>
              <a:t> que se </a:t>
            </a:r>
            <a:r>
              <a:rPr lang="en-US" sz="1100" err="1"/>
              <a:t>incluyen</a:t>
            </a:r>
            <a:r>
              <a:rPr lang="en-US" sz="1100"/>
              <a:t> </a:t>
            </a:r>
            <a:r>
              <a:rPr lang="en-US" sz="1100" err="1"/>
              <a:t>en</a:t>
            </a:r>
            <a:r>
              <a:rPr lang="en-US" sz="1100"/>
              <a:t> </a:t>
            </a:r>
            <a:r>
              <a:rPr lang="en-US" sz="1100" err="1"/>
              <a:t>el</a:t>
            </a:r>
            <a:r>
              <a:rPr lang="en-US" sz="1100"/>
              <a:t> </a:t>
            </a:r>
            <a:r>
              <a:rPr lang="en-US" sz="1100" err="1"/>
              <a:t>folleto</a:t>
            </a:r>
            <a:r>
              <a:rPr lang="en-US" sz="1100"/>
              <a:t>.</a:t>
            </a:r>
            <a:endParaRPr lang="en-US"/>
          </a:p>
          <a:p>
            <a:pPr marL="285750" lvl="0" indent="-285750">
              <a:buFont typeface="Arial" pitchFamily="34" charset="0"/>
              <a:buChar char="•"/>
            </a:pPr>
            <a:endParaRPr sz="1100">
              <a:solidFill>
                <a:schemeClr val="accent3"/>
              </a:solidFill>
              <a:latin typeface="Montserrat"/>
              <a:ea typeface="Montserrat"/>
              <a:cs typeface="Montserrat"/>
              <a:sym typeface="Montserrat"/>
            </a:endParaRPr>
          </a:p>
        </p:txBody>
      </p:sp>
      <p:sp>
        <p:nvSpPr>
          <p:cNvPr id="699" name="Google Shape;699;p43"/>
          <p:cNvSpPr txBox="1"/>
          <p:nvPr/>
        </p:nvSpPr>
        <p:spPr>
          <a:xfrm>
            <a:off x="4506560" y="2419683"/>
            <a:ext cx="3222296" cy="911100"/>
          </a:xfrm>
          <a:prstGeom prst="rect">
            <a:avLst/>
          </a:prstGeom>
          <a:noFill/>
          <a:ln>
            <a:noFill/>
          </a:ln>
        </p:spPr>
        <p:txBody>
          <a:bodyPr spcFirstLastPara="1" wrap="square" lIns="91425" tIns="91425" rIns="91425" bIns="91425" anchor="ctr" anchorCtr="0">
            <a:noAutofit/>
          </a:bodyPr>
          <a:lstStyle/>
          <a:p>
            <a:r>
              <a:rPr lang="en-US" sz="1100">
                <a:solidFill>
                  <a:schemeClr val="tx1"/>
                </a:solidFill>
                <a:ea typeface="Montserrat"/>
                <a:sym typeface="Montserrat"/>
              </a:rPr>
              <a:t>Imagina que </a:t>
            </a:r>
            <a:r>
              <a:rPr lang="en-US" sz="1100" err="1">
                <a:solidFill>
                  <a:schemeClr val="tx1"/>
                </a:solidFill>
                <a:ea typeface="Montserrat"/>
                <a:sym typeface="Montserrat"/>
              </a:rPr>
              <a:t>eres</a:t>
            </a:r>
            <a:r>
              <a:rPr lang="en-US" sz="1100">
                <a:solidFill>
                  <a:schemeClr val="tx1"/>
                </a:solidFill>
                <a:ea typeface="Montserrat"/>
                <a:sym typeface="Montserrat"/>
              </a:rPr>
              <a:t> </a:t>
            </a:r>
            <a:r>
              <a:rPr lang="en-US" sz="1100" err="1">
                <a:solidFill>
                  <a:schemeClr val="tx1"/>
                </a:solidFill>
                <a:ea typeface="Montserrat"/>
                <a:sym typeface="Montserrat"/>
              </a:rPr>
              <a:t>este</a:t>
            </a:r>
            <a:r>
              <a:rPr lang="en-US" sz="1100">
                <a:solidFill>
                  <a:schemeClr val="tx1"/>
                </a:solidFill>
                <a:ea typeface="Montserrat"/>
                <a:sym typeface="Montserrat"/>
              </a:rPr>
              <a:t> </a:t>
            </a:r>
            <a:r>
              <a:rPr lang="en-US" sz="1100" err="1">
                <a:solidFill>
                  <a:schemeClr val="tx1"/>
                </a:solidFill>
                <a:ea typeface="Montserrat"/>
                <a:sym typeface="Montserrat"/>
              </a:rPr>
              <a:t>biorecurso</a:t>
            </a:r>
            <a:r>
              <a:rPr lang="en-US" sz="1100">
                <a:solidFill>
                  <a:schemeClr val="tx1"/>
                </a:solidFill>
                <a:ea typeface="Montserrat"/>
                <a:sym typeface="Montserrat"/>
              </a:rPr>
              <a:t> o un </a:t>
            </a:r>
            <a:r>
              <a:rPr lang="en-US" sz="1100" err="1">
                <a:solidFill>
                  <a:schemeClr val="tx1"/>
                </a:solidFill>
                <a:ea typeface="Montserrat"/>
                <a:sym typeface="Montserrat"/>
              </a:rPr>
              <a:t>producto</a:t>
            </a:r>
            <a:r>
              <a:rPr lang="en-US" sz="1100">
                <a:solidFill>
                  <a:schemeClr val="tx1"/>
                </a:solidFill>
                <a:ea typeface="Montserrat"/>
                <a:sym typeface="Montserrat"/>
              </a:rPr>
              <a:t>. Sigue </a:t>
            </a:r>
            <a:r>
              <a:rPr lang="en-US" sz="1100" err="1">
                <a:solidFill>
                  <a:schemeClr val="tx1"/>
                </a:solidFill>
                <a:ea typeface="Montserrat"/>
                <a:sym typeface="Montserrat"/>
              </a:rPr>
              <a:t>el</a:t>
            </a:r>
            <a:r>
              <a:rPr lang="en-US" sz="1100">
                <a:solidFill>
                  <a:schemeClr val="tx1"/>
                </a:solidFill>
                <a:ea typeface="Montserrat"/>
                <a:sym typeface="Montserrat"/>
              </a:rPr>
              <a:t> </a:t>
            </a:r>
            <a:r>
              <a:rPr lang="en-US" sz="1100" err="1">
                <a:solidFill>
                  <a:schemeClr val="tx1"/>
                </a:solidFill>
                <a:ea typeface="Montserrat"/>
                <a:sym typeface="Montserrat"/>
              </a:rPr>
              <a:t>texto</a:t>
            </a:r>
            <a:r>
              <a:rPr lang="en-US" sz="1100">
                <a:solidFill>
                  <a:schemeClr val="tx1"/>
                </a:solidFill>
                <a:ea typeface="Montserrat"/>
                <a:sym typeface="Montserrat"/>
              </a:rPr>
              <a:t> </a:t>
            </a:r>
            <a:r>
              <a:rPr lang="en-US" sz="1100" err="1">
                <a:solidFill>
                  <a:schemeClr val="tx1"/>
                </a:solidFill>
                <a:ea typeface="Montserrat"/>
                <a:sym typeface="Montserrat"/>
              </a:rPr>
              <a:t>modelo</a:t>
            </a:r>
            <a:r>
              <a:rPr lang="en-US" sz="1100">
                <a:solidFill>
                  <a:schemeClr val="tx1"/>
                </a:solidFill>
                <a:ea typeface="Montserrat"/>
                <a:sym typeface="Montserrat"/>
              </a:rPr>
              <a:t> y escribe </a:t>
            </a:r>
            <a:r>
              <a:rPr lang="en-US" sz="1100" err="1">
                <a:solidFill>
                  <a:schemeClr val="tx1"/>
                </a:solidFill>
                <a:ea typeface="Montserrat"/>
                <a:sym typeface="Montserrat"/>
              </a:rPr>
              <a:t>unas</a:t>
            </a:r>
            <a:r>
              <a:rPr lang="en-US" sz="1100">
                <a:solidFill>
                  <a:schemeClr val="tx1"/>
                </a:solidFill>
                <a:ea typeface="Montserrat"/>
                <a:sym typeface="Montserrat"/>
              </a:rPr>
              <a:t> </a:t>
            </a:r>
            <a:r>
              <a:rPr lang="en-US" sz="1100" err="1">
                <a:solidFill>
                  <a:schemeClr val="tx1"/>
                </a:solidFill>
                <a:ea typeface="Montserrat"/>
                <a:sym typeface="Montserrat"/>
              </a:rPr>
              <a:t>frases</a:t>
            </a:r>
            <a:r>
              <a:rPr lang="en-US" sz="1100">
                <a:solidFill>
                  <a:schemeClr val="tx1"/>
                </a:solidFill>
                <a:ea typeface="Montserrat"/>
                <a:sym typeface="Montserrat"/>
              </a:rPr>
              <a:t> para </a:t>
            </a:r>
            <a:r>
              <a:rPr lang="en-US" sz="1100" err="1">
                <a:solidFill>
                  <a:schemeClr val="tx1"/>
                </a:solidFill>
                <a:ea typeface="Montserrat"/>
                <a:sym typeface="Montserrat"/>
              </a:rPr>
              <a:t>presentarte</a:t>
            </a:r>
            <a:r>
              <a:rPr lang="en-US" sz="1100">
                <a:solidFill>
                  <a:schemeClr val="tx1"/>
                </a:solidFill>
                <a:ea typeface="Montserrat"/>
                <a:sym typeface="Montserrat"/>
              </a:rPr>
              <a:t> a </a:t>
            </a:r>
            <a:r>
              <a:rPr lang="en-US" sz="1100" err="1">
                <a:solidFill>
                  <a:schemeClr val="tx1"/>
                </a:solidFill>
                <a:ea typeface="Montserrat"/>
                <a:sym typeface="Montserrat"/>
              </a:rPr>
              <a:t>tus</a:t>
            </a:r>
            <a:r>
              <a:rPr lang="en-US" sz="1100">
                <a:solidFill>
                  <a:schemeClr val="tx1"/>
                </a:solidFill>
                <a:ea typeface="Montserrat"/>
                <a:sym typeface="Montserrat"/>
              </a:rPr>
              <a:t> </a:t>
            </a:r>
            <a:r>
              <a:rPr lang="en-US" sz="1100" err="1">
                <a:solidFill>
                  <a:schemeClr val="tx1"/>
                </a:solidFill>
                <a:ea typeface="Montserrat"/>
                <a:sym typeface="Montserrat"/>
              </a:rPr>
              <a:t>compañeros</a:t>
            </a:r>
            <a:r>
              <a:rPr lang="en-US" sz="1100">
                <a:solidFill>
                  <a:schemeClr val="tx1"/>
                </a:solidFill>
                <a:ea typeface="Montserrat"/>
                <a:sym typeface="Montserrat"/>
              </a:rPr>
              <a:t>.</a:t>
            </a:r>
            <a:endParaRPr lang="es-ES">
              <a:solidFill>
                <a:schemeClr val="tx1"/>
              </a:solidFill>
            </a:endParaRPr>
          </a:p>
        </p:txBody>
      </p:sp>
      <p:sp>
        <p:nvSpPr>
          <p:cNvPr id="700" name="Google Shape;700;p43"/>
          <p:cNvSpPr txBox="1"/>
          <p:nvPr/>
        </p:nvSpPr>
        <p:spPr>
          <a:xfrm>
            <a:off x="4649040" y="3566593"/>
            <a:ext cx="2847900" cy="911100"/>
          </a:xfrm>
          <a:prstGeom prst="rect">
            <a:avLst/>
          </a:prstGeom>
          <a:noFill/>
          <a:ln>
            <a:noFill/>
          </a:ln>
        </p:spPr>
        <p:txBody>
          <a:bodyPr spcFirstLastPara="1" wrap="square" lIns="91425" tIns="91425" rIns="91425" bIns="91425" anchor="ctr" anchorCtr="0">
            <a:noAutofit/>
          </a:bodyPr>
          <a:lstStyle/>
          <a:p>
            <a:pPr marL="171450" indent="-171450">
              <a:buFont typeface="Arial" pitchFamily="34" charset="0"/>
              <a:buChar char="•"/>
            </a:pPr>
            <a:r>
              <a:rPr lang="en-US" sz="1100" err="1">
                <a:solidFill>
                  <a:schemeClr val="tx1"/>
                </a:solidFill>
                <a:ea typeface="Montserrat"/>
                <a:sym typeface="Montserrat"/>
              </a:rPr>
              <a:t>Utiliza</a:t>
            </a:r>
            <a:r>
              <a:rPr lang="en-US" sz="1100">
                <a:solidFill>
                  <a:schemeClr val="tx1"/>
                </a:solidFill>
                <a:ea typeface="Montserrat"/>
                <a:sym typeface="Montserrat"/>
              </a:rPr>
              <a:t> la </a:t>
            </a:r>
            <a:r>
              <a:rPr lang="en-US" sz="1100" err="1">
                <a:solidFill>
                  <a:schemeClr val="tx1"/>
                </a:solidFill>
                <a:ea typeface="Montserrat"/>
                <a:sym typeface="Montserrat"/>
              </a:rPr>
              <a:t>aplicación</a:t>
            </a:r>
            <a:r>
              <a:rPr lang="en-US" sz="1100">
                <a:solidFill>
                  <a:schemeClr val="tx1"/>
                </a:solidFill>
                <a:ea typeface="Montserrat"/>
                <a:sym typeface="Montserrat"/>
              </a:rPr>
              <a:t> </a:t>
            </a:r>
            <a:r>
              <a:rPr lang="en-US" sz="1100" err="1">
                <a:solidFill>
                  <a:schemeClr val="tx1"/>
                </a:solidFill>
                <a:ea typeface="Montserrat"/>
                <a:sym typeface="Montserrat"/>
              </a:rPr>
              <a:t>Chatterpix</a:t>
            </a:r>
            <a:r>
              <a:rPr lang="en-US" sz="1100">
                <a:solidFill>
                  <a:schemeClr val="tx1"/>
                </a:solidFill>
                <a:ea typeface="Montserrat"/>
                <a:sym typeface="Montserrat"/>
              </a:rPr>
              <a:t> Kids para </a:t>
            </a:r>
            <a:r>
              <a:rPr lang="en-US" sz="1100" err="1">
                <a:solidFill>
                  <a:schemeClr val="tx1"/>
                </a:solidFill>
                <a:ea typeface="Montserrat"/>
                <a:sym typeface="Montserrat"/>
              </a:rPr>
              <a:t>hacer</a:t>
            </a:r>
            <a:r>
              <a:rPr lang="en-US" sz="1100">
                <a:solidFill>
                  <a:schemeClr val="tx1"/>
                </a:solidFill>
                <a:ea typeface="Montserrat"/>
                <a:sym typeface="Montserrat"/>
              </a:rPr>
              <a:t> que </a:t>
            </a:r>
            <a:r>
              <a:rPr lang="en-US" sz="1100" err="1">
                <a:solidFill>
                  <a:schemeClr val="tx1"/>
                </a:solidFill>
                <a:ea typeface="Montserrat"/>
                <a:sym typeface="Montserrat"/>
              </a:rPr>
              <a:t>tu</a:t>
            </a:r>
            <a:r>
              <a:rPr lang="en-US" sz="1100">
                <a:solidFill>
                  <a:schemeClr val="tx1"/>
                </a:solidFill>
                <a:ea typeface="Montserrat"/>
                <a:sym typeface="Montserrat"/>
              </a:rPr>
              <a:t> </a:t>
            </a:r>
            <a:r>
              <a:rPr lang="en-US" sz="1100" err="1">
                <a:solidFill>
                  <a:schemeClr val="tx1"/>
                </a:solidFill>
                <a:ea typeface="Montserrat"/>
                <a:sym typeface="Montserrat"/>
              </a:rPr>
              <a:t>foto</a:t>
            </a:r>
            <a:r>
              <a:rPr lang="en-US" sz="1100">
                <a:solidFill>
                  <a:schemeClr val="tx1"/>
                </a:solidFill>
                <a:ea typeface="Montserrat"/>
                <a:sym typeface="Montserrat"/>
              </a:rPr>
              <a:t> </a:t>
            </a:r>
            <a:r>
              <a:rPr lang="en-US" sz="1100" err="1">
                <a:solidFill>
                  <a:schemeClr val="tx1"/>
                </a:solidFill>
                <a:ea typeface="Montserrat"/>
                <a:sym typeface="Montserrat"/>
              </a:rPr>
              <a:t>hable</a:t>
            </a:r>
            <a:r>
              <a:rPr lang="en-US" sz="1100">
                <a:solidFill>
                  <a:schemeClr val="tx1"/>
                </a:solidFill>
                <a:ea typeface="Montserrat"/>
                <a:sym typeface="Montserrat"/>
              </a:rPr>
              <a:t>. </a:t>
            </a:r>
          </a:p>
          <a:p>
            <a:pPr marL="171450" indent="-171450">
              <a:buFont typeface="Arial" pitchFamily="34" charset="0"/>
              <a:buChar char="•"/>
            </a:pPr>
            <a:r>
              <a:rPr lang="en-US" sz="1100">
                <a:sym typeface="Montserrat"/>
              </a:rPr>
              <a:t>Presenta </a:t>
            </a:r>
            <a:r>
              <a:rPr lang="en-US" sz="1100" err="1">
                <a:sym typeface="Montserrat"/>
              </a:rPr>
              <a:t>tu</a:t>
            </a:r>
            <a:r>
              <a:rPr lang="en-US" sz="1100">
                <a:sym typeface="Montserrat"/>
              </a:rPr>
              <a:t> </a:t>
            </a:r>
            <a:r>
              <a:rPr lang="en-US" sz="1100" err="1">
                <a:sym typeface="Montserrat"/>
              </a:rPr>
              <a:t>vídeo</a:t>
            </a:r>
            <a:r>
              <a:rPr lang="en-US" sz="1100">
                <a:sym typeface="Montserrat"/>
              </a:rPr>
              <a:t> a </a:t>
            </a:r>
            <a:r>
              <a:rPr lang="en-US" sz="1100" err="1">
                <a:sym typeface="Montserrat"/>
              </a:rPr>
              <a:t>tus</a:t>
            </a:r>
            <a:r>
              <a:rPr lang="en-US" sz="1100">
                <a:sym typeface="Montserrat"/>
              </a:rPr>
              <a:t> </a:t>
            </a:r>
            <a:r>
              <a:rPr lang="en-US" sz="1100" err="1">
                <a:sym typeface="Montserrat"/>
              </a:rPr>
              <a:t>compañeros</a:t>
            </a:r>
            <a:r>
              <a:rPr lang="en-US" sz="1100">
                <a:sym typeface="Montserrat"/>
              </a:rPr>
              <a:t> de </a:t>
            </a:r>
            <a:r>
              <a:rPr lang="en-US" sz="1100" err="1">
                <a:sym typeface="Montserrat"/>
              </a:rPr>
              <a:t>clase</a:t>
            </a:r>
            <a:r>
              <a:rPr lang="en-US" sz="1100"/>
              <a:t>.</a:t>
            </a:r>
            <a:endParaRPr sz="1100">
              <a:latin typeface="Montserrat"/>
              <a:ea typeface="Montserrat"/>
              <a:cs typeface="Montserrat"/>
              <a:sym typeface="Montserrat"/>
            </a:endParaRPr>
          </a:p>
        </p:txBody>
      </p:sp>
      <p:grpSp>
        <p:nvGrpSpPr>
          <p:cNvPr id="701" name="Google Shape;701;p43"/>
          <p:cNvGrpSpPr/>
          <p:nvPr/>
        </p:nvGrpSpPr>
        <p:grpSpPr>
          <a:xfrm>
            <a:off x="1476153" y="1533602"/>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92465" y="2860230"/>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71793" y="3906934"/>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724200" y="195486"/>
            <a:ext cx="7698900" cy="409273"/>
          </a:xfrm>
          <a:prstGeom prst="rect">
            <a:avLst/>
          </a:prstGeom>
        </p:spPr>
        <p:txBody>
          <a:bodyPr spcFirstLastPara="1" wrap="square" lIns="91425" tIns="91425" rIns="91425" bIns="91425" anchor="t" anchorCtr="0">
            <a:noAutofit/>
          </a:bodyPr>
          <a:lstStyle/>
          <a:p>
            <a:r>
              <a:rPr lang="en" sz="2400"/>
              <a:t>Proyecto - </a:t>
            </a:r>
            <a:r>
              <a:rPr lang="en" sz="2400" err="1"/>
              <a:t>Instrucciones</a:t>
            </a:r>
            <a:r>
              <a:rPr lang="en" sz="2400"/>
              <a:t> paso a paso para </a:t>
            </a:r>
            <a:r>
              <a:rPr lang="en" sz="2400" err="1"/>
              <a:t>los</a:t>
            </a:r>
            <a:r>
              <a:rPr lang="en" sz="2400"/>
              <a:t> </a:t>
            </a:r>
            <a:r>
              <a:rPr lang="en" sz="2400" err="1"/>
              <a:t>estudiantes</a:t>
            </a:r>
            <a:endParaRPr lang="es-ES" err="1"/>
          </a:p>
        </p:txBody>
      </p:sp>
      <p:cxnSp>
        <p:nvCxnSpPr>
          <p:cNvPr id="712" name="Google Shape;712;p43"/>
          <p:cNvCxnSpPr/>
          <p:nvPr/>
        </p:nvCxnSpPr>
        <p:spPr>
          <a:xfrm rot="10800000" flipH="1">
            <a:off x="741009" y="1157951"/>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Model Text</a:t>
            </a:r>
            <a:endParaRPr b="1"/>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2193463"/>
            <a:ext cx="1759761"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Montserrat"/>
                <a:ea typeface="Montserrat"/>
                <a:cs typeface="Montserrat"/>
                <a:sym typeface="Montserrat"/>
              </a:rPr>
              <a:t>1. </a:t>
            </a:r>
            <a:r>
              <a:rPr lang="en" b="1" err="1">
                <a:solidFill>
                  <a:schemeClr val="accent1"/>
                </a:solidFill>
                <a:latin typeface="Montserrat"/>
                <a:ea typeface="Montserrat"/>
                <a:cs typeface="Montserrat"/>
                <a:sym typeface="Montserrat"/>
              </a:rPr>
              <a:t>Presentate</a:t>
            </a:r>
            <a:endParaRPr lang="en" b="1" err="1">
              <a:solidFill>
                <a:schemeClr val="accent1"/>
              </a:solidFill>
              <a:latin typeface="Montserrat"/>
              <a:ea typeface="Montserrat"/>
              <a:cs typeface="Montserrat"/>
            </a:endParaRPr>
          </a:p>
          <a:p>
            <a:pPr marL="0" lvl="0" indent="0" algn="ctr" rtl="0">
              <a:spcBef>
                <a:spcPts val="0"/>
              </a:spcBef>
              <a:spcAft>
                <a:spcPts val="0"/>
              </a:spcAft>
              <a:buNone/>
            </a:pPr>
            <a:endParaRPr>
              <a:solidFill>
                <a:schemeClr val="accent2"/>
              </a:solidFill>
              <a:latin typeface="Montserrat"/>
              <a:ea typeface="Montserrat"/>
              <a:cs typeface="Montserrat"/>
              <a:sym typeface="Montserrat"/>
            </a:endParaRPr>
          </a:p>
        </p:txBody>
      </p:sp>
      <p:sp>
        <p:nvSpPr>
          <p:cNvPr id="319" name="Google Shape;319;p36"/>
          <p:cNvSpPr txBox="1"/>
          <p:nvPr/>
        </p:nvSpPr>
        <p:spPr>
          <a:xfrm>
            <a:off x="875475" y="2584937"/>
            <a:ext cx="1503300" cy="529687"/>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300">
                <a:solidFill>
                  <a:schemeClr val="accent2"/>
                </a:solidFill>
                <a:ea typeface="Montserrat"/>
                <a:sym typeface="Montserrat"/>
              </a:rPr>
              <a:t>¡Hola! Soy Dip the Diaper. </a:t>
            </a:r>
            <a:endParaRPr lang="es-ES">
              <a:solidFill>
                <a:schemeClr val="accent2"/>
              </a:solidFill>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875475" y="3759411"/>
            <a:ext cx="1503300" cy="39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accent1"/>
                </a:solidFill>
                <a:latin typeface="Montserrat"/>
                <a:ea typeface="Montserrat"/>
                <a:cs typeface="Montserrat"/>
                <a:sym typeface="Montserrat"/>
              </a:rPr>
              <a:t>2. Material</a:t>
            </a:r>
            <a:endParaRPr b="1">
              <a:solidFill>
                <a:schemeClr val="accent1"/>
              </a:solidFill>
              <a:latin typeface="Montserrat"/>
              <a:ea typeface="Montserrat"/>
              <a:cs typeface="Montserrat"/>
              <a:sym typeface="Montserrat"/>
            </a:endParaRPr>
          </a:p>
          <a:p>
            <a:pPr marL="0" lvl="0" indent="0" algn="ctr" rtl="0">
              <a:spcBef>
                <a:spcPts val="0"/>
              </a:spcBef>
              <a:spcAft>
                <a:spcPts val="0"/>
              </a:spcAft>
              <a:buNone/>
            </a:pPr>
            <a:endParaRPr>
              <a:solidFill>
                <a:schemeClr val="accent2"/>
              </a:solidFill>
              <a:latin typeface="Montserrat"/>
              <a:ea typeface="Montserrat"/>
              <a:cs typeface="Montserrat"/>
              <a:sym typeface="Montserrat"/>
            </a:endParaRPr>
          </a:p>
        </p:txBody>
      </p:sp>
      <p:sp>
        <p:nvSpPr>
          <p:cNvPr id="324" name="Google Shape;324;p36"/>
          <p:cNvSpPr txBox="1"/>
          <p:nvPr/>
        </p:nvSpPr>
        <p:spPr>
          <a:xfrm>
            <a:off x="875475" y="4047868"/>
            <a:ext cx="1503300" cy="296400"/>
          </a:xfrm>
          <a:prstGeom prst="rect">
            <a:avLst/>
          </a:prstGeom>
          <a:noFill/>
          <a:ln>
            <a:noFill/>
          </a:ln>
        </p:spPr>
        <p:txBody>
          <a:bodyPr spcFirstLastPara="1" wrap="square" lIns="91425" tIns="91425" rIns="91425" bIns="91425" anchor="ctr" anchorCtr="0">
            <a:noAutofit/>
          </a:bodyPr>
          <a:lstStyle/>
          <a:p>
            <a:pPr algn="ctr"/>
            <a:r>
              <a:rPr lang="en" sz="1300" err="1">
                <a:solidFill>
                  <a:schemeClr val="accent2"/>
                </a:solidFill>
                <a:ea typeface="Montserrat"/>
                <a:sym typeface="Montserrat"/>
              </a:rPr>
              <a:t>Estoy</a:t>
            </a:r>
            <a:r>
              <a:rPr lang="en" sz="1300">
                <a:solidFill>
                  <a:schemeClr val="accent2"/>
                </a:solidFill>
                <a:ea typeface="Montserrat"/>
                <a:sym typeface="Montserrat"/>
              </a:rPr>
              <a:t> </a:t>
            </a:r>
            <a:r>
              <a:rPr lang="en" sz="1300" err="1">
                <a:solidFill>
                  <a:schemeClr val="accent2"/>
                </a:solidFill>
                <a:ea typeface="Montserrat"/>
                <a:sym typeface="Montserrat"/>
              </a:rPr>
              <a:t>hecho</a:t>
            </a:r>
            <a:r>
              <a:rPr lang="en" sz="1300">
                <a:solidFill>
                  <a:schemeClr val="accent2"/>
                </a:solidFill>
                <a:ea typeface="Montserrat"/>
                <a:sym typeface="Montserrat"/>
              </a:rPr>
              <a:t> de </a:t>
            </a:r>
            <a:r>
              <a:rPr lang="en" sz="1300" err="1">
                <a:solidFill>
                  <a:schemeClr val="accent2"/>
                </a:solidFill>
                <a:ea typeface="Montserrat"/>
                <a:sym typeface="Montserrat"/>
              </a:rPr>
              <a:t>almidón</a:t>
            </a:r>
            <a:r>
              <a:rPr lang="en" sz="1300">
                <a:solidFill>
                  <a:schemeClr val="accent2"/>
                </a:solidFill>
                <a:ea typeface="Montserrat"/>
                <a:sym typeface="Montserrat"/>
              </a:rPr>
              <a:t> de </a:t>
            </a:r>
            <a:r>
              <a:rPr lang="en" sz="1300" err="1">
                <a:solidFill>
                  <a:schemeClr val="accent2"/>
                </a:solidFill>
                <a:ea typeface="Montserrat"/>
                <a:sym typeface="Montserrat"/>
              </a:rPr>
              <a:t>maíz</a:t>
            </a:r>
            <a:r>
              <a:rPr lang="en" sz="1300">
                <a:solidFill>
                  <a:schemeClr val="accent2"/>
                </a:solidFill>
                <a:ea typeface="Montserrat"/>
                <a:sym typeface="Montserrat"/>
              </a:rPr>
              <a:t>.</a:t>
            </a:r>
            <a:endParaRPr lang="es-ES">
              <a:solidFill>
                <a:schemeClr val="accent2"/>
              </a:solidFill>
            </a:endParaRPr>
          </a:p>
        </p:txBody>
      </p:sp>
      <p:sp>
        <p:nvSpPr>
          <p:cNvPr id="325" name="Google Shape;325;p36"/>
          <p:cNvSpPr txBox="1"/>
          <p:nvPr/>
        </p:nvSpPr>
        <p:spPr>
          <a:xfrm>
            <a:off x="6739383" y="1555862"/>
            <a:ext cx="1503300" cy="32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chemeClr val="accent1"/>
                </a:solidFill>
                <a:latin typeface="Montserrat"/>
                <a:ea typeface="Montserrat"/>
                <a:cs typeface="Montserrat"/>
                <a:sym typeface="Montserrat"/>
              </a:rPr>
              <a:t>3. </a:t>
            </a:r>
            <a:r>
              <a:rPr lang="en-US" sz="1600" b="1" err="1">
                <a:solidFill>
                  <a:schemeClr val="accent1"/>
                </a:solidFill>
                <a:latin typeface="Montserrat"/>
                <a:ea typeface="Montserrat"/>
                <a:cs typeface="Montserrat"/>
                <a:sym typeface="Montserrat"/>
              </a:rPr>
              <a:t>Uso</a:t>
            </a:r>
            <a:endParaRPr sz="1600" b="1" err="1">
              <a:solidFill>
                <a:schemeClr val="accent1"/>
              </a:solidFill>
              <a:latin typeface="Montserrat"/>
              <a:ea typeface="Montserrat"/>
              <a:cs typeface="Montserrat"/>
              <a:sym typeface="Montserrat"/>
            </a:endParaRPr>
          </a:p>
          <a:p>
            <a:pPr marL="0" lvl="0" indent="0" algn="ctr" rtl="0">
              <a:spcBef>
                <a:spcPts val="0"/>
              </a:spcBef>
              <a:spcAft>
                <a:spcPts val="0"/>
              </a:spcAft>
              <a:buNone/>
            </a:pPr>
            <a:endParaRPr sz="1600" b="1">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503300" cy="244500"/>
          </a:xfrm>
          <a:prstGeom prst="rect">
            <a:avLst/>
          </a:prstGeom>
          <a:noFill/>
          <a:ln>
            <a:noFill/>
          </a:ln>
        </p:spPr>
        <p:txBody>
          <a:bodyPr spcFirstLastPara="1" wrap="square" lIns="91425" tIns="91425" rIns="91425" bIns="91425" anchor="ctr" anchorCtr="0">
            <a:noAutofit/>
          </a:bodyPr>
          <a:lstStyle/>
          <a:p>
            <a:pPr algn="ctr"/>
            <a:r>
              <a:rPr lang="en" sz="1300">
                <a:solidFill>
                  <a:schemeClr val="accent2"/>
                </a:solidFill>
                <a:ea typeface="Montserrat"/>
                <a:sym typeface="Montserrat"/>
              </a:rPr>
              <a:t>Soy compostable.</a:t>
            </a:r>
            <a:endParaRPr lang="es-ES">
              <a:solidFill>
                <a:schemeClr val="accent2"/>
              </a:solidFill>
            </a:endParaRPr>
          </a:p>
        </p:txBody>
      </p:sp>
      <p:sp>
        <p:nvSpPr>
          <p:cNvPr id="327" name="Google Shape;327;p36"/>
          <p:cNvSpPr txBox="1"/>
          <p:nvPr/>
        </p:nvSpPr>
        <p:spPr>
          <a:xfrm>
            <a:off x="6733077" y="3230950"/>
            <a:ext cx="1645399" cy="371700"/>
          </a:xfrm>
          <a:prstGeom prst="rect">
            <a:avLst/>
          </a:prstGeom>
          <a:noFill/>
          <a:ln>
            <a:noFill/>
          </a:ln>
        </p:spPr>
        <p:txBody>
          <a:bodyPr spcFirstLastPara="1" wrap="square" lIns="91425" tIns="91425" rIns="91425" bIns="91425" anchor="ctr" anchorCtr="0">
            <a:noAutofit/>
          </a:bodyPr>
          <a:lstStyle/>
          <a:p>
            <a:pPr algn="ctr"/>
            <a:r>
              <a:rPr lang="en-US" b="1">
                <a:solidFill>
                  <a:schemeClr val="accent1"/>
                </a:solidFill>
                <a:latin typeface="Montserrat"/>
                <a:ea typeface="Montserrat"/>
                <a:cs typeface="Montserrat"/>
                <a:sym typeface="Montserrat"/>
              </a:rPr>
              <a:t>4. </a:t>
            </a:r>
            <a:r>
              <a:rPr lang="en-US">
                <a:solidFill>
                  <a:schemeClr val="accent1"/>
                </a:solidFill>
                <a:ea typeface="Montserrat"/>
                <a:sym typeface="Montserrat"/>
              </a:rPr>
              <a:t>¿Por </a:t>
            </a:r>
            <a:r>
              <a:rPr lang="en-US" err="1">
                <a:solidFill>
                  <a:schemeClr val="accent1"/>
                </a:solidFill>
                <a:ea typeface="Montserrat"/>
                <a:sym typeface="Montserrat"/>
              </a:rPr>
              <a:t>qué</a:t>
            </a:r>
            <a:r>
              <a:rPr lang="en-US">
                <a:solidFill>
                  <a:schemeClr val="accent1"/>
                </a:solidFill>
                <a:ea typeface="Montserrat"/>
                <a:sym typeface="Montserrat"/>
              </a:rPr>
              <a:t> </a:t>
            </a:r>
            <a:r>
              <a:rPr lang="en-US" err="1">
                <a:solidFill>
                  <a:schemeClr val="accent1"/>
                </a:solidFill>
                <a:ea typeface="Montserrat"/>
                <a:sym typeface="Montserrat"/>
              </a:rPr>
              <a:t>elegirme</a:t>
            </a:r>
            <a:r>
              <a:rPr lang="en-US">
                <a:solidFill>
                  <a:schemeClr val="accent1"/>
                </a:solidFill>
                <a:ea typeface="Montserrat"/>
                <a:sym typeface="Montserrat"/>
              </a:rPr>
              <a:t> a </a:t>
            </a:r>
            <a:r>
              <a:rPr lang="en-US" err="1">
                <a:solidFill>
                  <a:schemeClr val="accent1"/>
                </a:solidFill>
                <a:ea typeface="Montserrat"/>
                <a:sym typeface="Montserrat"/>
              </a:rPr>
              <a:t>mí</a:t>
            </a:r>
            <a:r>
              <a:rPr lang="en-US">
                <a:solidFill>
                  <a:schemeClr val="accent1"/>
                </a:solidFill>
                <a:ea typeface="Montserrat"/>
                <a:sym typeface="Montserrat"/>
              </a:rPr>
              <a:t>?</a:t>
            </a:r>
            <a:endParaRPr>
              <a:solidFill>
                <a:schemeClr val="accent1"/>
              </a:solidFill>
              <a:ea typeface="Montserrat"/>
              <a:sym typeface="Montserrat"/>
            </a:endParaRPr>
          </a:p>
          <a:p>
            <a:pPr marL="0" lvl="0" indent="0" algn="ctr" rtl="0">
              <a:spcBef>
                <a:spcPts val="0"/>
              </a:spcBef>
              <a:spcAft>
                <a:spcPts val="0"/>
              </a:spcAft>
              <a:buNone/>
            </a:pPr>
            <a:endParaRPr>
              <a:solidFill>
                <a:schemeClr val="accent2"/>
              </a:solidFill>
              <a:latin typeface="Montserrat"/>
              <a:ea typeface="Montserrat"/>
              <a:cs typeface="Montserrat"/>
              <a:sym typeface="Montserrat"/>
            </a:endParaRPr>
          </a:p>
        </p:txBody>
      </p:sp>
      <p:sp>
        <p:nvSpPr>
          <p:cNvPr id="328" name="Google Shape;328;p36"/>
          <p:cNvSpPr txBox="1"/>
          <p:nvPr/>
        </p:nvSpPr>
        <p:spPr>
          <a:xfrm>
            <a:off x="6704775" y="3695414"/>
            <a:ext cx="1503300" cy="281700"/>
          </a:xfrm>
          <a:prstGeom prst="rect">
            <a:avLst/>
          </a:prstGeom>
          <a:noFill/>
          <a:ln>
            <a:noFill/>
          </a:ln>
        </p:spPr>
        <p:txBody>
          <a:bodyPr spcFirstLastPara="1" wrap="square" lIns="91425" tIns="91425" rIns="91425" bIns="91425" anchor="ctr" anchorCtr="0">
            <a:noAutofit/>
          </a:bodyPr>
          <a:lstStyle/>
          <a:p>
            <a:pPr algn="ctr"/>
            <a:r>
              <a:rPr lang="en" sz="1300">
                <a:solidFill>
                  <a:schemeClr val="accent2"/>
                </a:solidFill>
                <a:ea typeface="Montserrat"/>
                <a:sym typeface="Montserrat"/>
              </a:rPr>
              <a:t>No </a:t>
            </a:r>
            <a:r>
              <a:rPr lang="en" sz="1300" err="1">
                <a:solidFill>
                  <a:schemeClr val="accent2"/>
                </a:solidFill>
                <a:ea typeface="Montserrat"/>
                <a:sym typeface="Montserrat"/>
              </a:rPr>
              <a:t>perjudico</a:t>
            </a:r>
            <a:r>
              <a:rPr lang="en" sz="1300">
                <a:solidFill>
                  <a:schemeClr val="accent2"/>
                </a:solidFill>
                <a:ea typeface="Montserrat"/>
                <a:sym typeface="Montserrat"/>
              </a:rPr>
              <a:t> al medio </a:t>
            </a:r>
            <a:r>
              <a:rPr lang="en" sz="1300" err="1">
                <a:solidFill>
                  <a:schemeClr val="accent2"/>
                </a:solidFill>
                <a:ea typeface="Montserrat"/>
                <a:sym typeface="Montserrat"/>
              </a:rPr>
              <a:t>ambiente</a:t>
            </a:r>
            <a:r>
              <a:rPr lang="en" sz="1300">
                <a:solidFill>
                  <a:schemeClr val="accent2"/>
                </a:solidFill>
                <a:ea typeface="Montserrat"/>
                <a:sym typeface="Montserrat"/>
              </a:rPr>
              <a:t>.</a:t>
            </a:r>
            <a:endParaRPr lang="es-ES">
              <a:solidFill>
                <a:schemeClr val="accent2"/>
              </a:solidFill>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76324" y="4371950"/>
            <a:ext cx="6241459" cy="738664"/>
          </a:xfrm>
          <a:prstGeom prst="rect">
            <a:avLst/>
          </a:prstGeom>
          <a:noFill/>
        </p:spPr>
        <p:txBody>
          <a:bodyPr wrap="square" lIns="91440" tIns="45720" rIns="91440" bIns="45720" rtlCol="0" anchor="t">
            <a:spAutoFit/>
          </a:bodyPr>
          <a:lstStyle/>
          <a:p>
            <a:r>
              <a:rPr lang="en-US" sz="1050" err="1"/>
              <a:t>Utiliza</a:t>
            </a:r>
            <a:r>
              <a:rPr lang="en-US" sz="1050"/>
              <a:t> «</a:t>
            </a:r>
            <a:r>
              <a:rPr lang="en-US" sz="1050" err="1"/>
              <a:t>Chatterpix</a:t>
            </a:r>
            <a:r>
              <a:rPr lang="en-US" sz="1050"/>
              <a:t>» para </a:t>
            </a:r>
            <a:r>
              <a:rPr lang="en-US" sz="1050" err="1"/>
              <a:t>crear</a:t>
            </a:r>
            <a:r>
              <a:rPr lang="en-US" sz="1050"/>
              <a:t> un </a:t>
            </a:r>
            <a:r>
              <a:rPr lang="en-US" sz="1050" err="1"/>
              <a:t>vídeo</a:t>
            </a:r>
            <a:r>
              <a:rPr lang="en-US" sz="1050"/>
              <a:t>.</a:t>
            </a:r>
            <a:endParaRPr lang="es-ES"/>
          </a:p>
          <a:p>
            <a:r>
              <a:rPr lang="en-US" sz="1050">
                <a:hlinkClick r:id="rId6"/>
              </a:rPr>
              <a:t>https://www.duckduckmoose.com/educational-iphone-itouch-apps-for-kids/chatterpixkids/</a:t>
            </a:r>
            <a:endParaRPr lang="en-US" sz="1050"/>
          </a:p>
          <a:p>
            <a:r>
              <a:rPr lang="en-US" sz="1050">
                <a:solidFill>
                  <a:srgbClr val="FF0000"/>
                </a:solidFill>
              </a:rPr>
              <a:t>Sample video:</a:t>
            </a:r>
          </a:p>
          <a:p>
            <a:endParaRPr lang="el-GR" sz="10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err="1"/>
              <a:t>Índice</a:t>
            </a:r>
            <a:endParaRPr lang="es-ES" err="1"/>
          </a:p>
        </p:txBody>
      </p:sp>
      <p:sp>
        <p:nvSpPr>
          <p:cNvPr id="141" name="Google Shape;141;p27"/>
          <p:cNvSpPr/>
          <p:nvPr/>
        </p:nvSpPr>
        <p:spPr>
          <a:xfrm flipH="1">
            <a:off x="7133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7900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716226"/>
            <a:ext cx="2752500" cy="587400"/>
          </a:xfrm>
          <a:prstGeom prst="rect">
            <a:avLst/>
          </a:prstGeom>
        </p:spPr>
        <p:txBody>
          <a:bodyPr spcFirstLastPara="1" wrap="square" lIns="91425" tIns="91425" rIns="91425" bIns="91425" anchor="b" anchorCtr="0">
            <a:noAutofit/>
          </a:bodyPr>
          <a:lstStyle/>
          <a:p>
            <a:r>
              <a:rPr lang="en" err="1"/>
              <a:t>Sobre</a:t>
            </a:r>
            <a:r>
              <a:rPr lang="en"/>
              <a:t> </a:t>
            </a:r>
            <a:r>
              <a:rPr lang="en" err="1"/>
              <a:t>el</a:t>
            </a:r>
            <a:r>
              <a:rPr lang="en"/>
              <a:t> </a:t>
            </a:r>
            <a:r>
              <a:rPr lang="en" err="1"/>
              <a:t>proyecto</a:t>
            </a:r>
            <a:endParaRPr lang="es-ES" err="1"/>
          </a:p>
        </p:txBody>
      </p:sp>
      <p:sp>
        <p:nvSpPr>
          <p:cNvPr id="145" name="Google Shape;145;p27"/>
          <p:cNvSpPr txBox="1">
            <a:spLocks noGrp="1"/>
          </p:cNvSpPr>
          <p:nvPr>
            <p:ph type="title" idx="2"/>
          </p:nvPr>
        </p:nvSpPr>
        <p:spPr>
          <a:xfrm>
            <a:off x="86562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23175" y="2706826"/>
            <a:ext cx="2752500" cy="587400"/>
          </a:xfrm>
          <a:prstGeom prst="rect">
            <a:avLst/>
          </a:prstGeom>
        </p:spPr>
        <p:txBody>
          <a:bodyPr spcFirstLastPara="1" wrap="square" lIns="91425" tIns="91425" rIns="91425" bIns="91425" anchor="b" anchorCtr="0">
            <a:noAutofit/>
          </a:bodyPr>
          <a:lstStyle/>
          <a:p>
            <a:r>
              <a:rPr lang="en"/>
              <a:t>Fotos / </a:t>
            </a:r>
            <a:r>
              <a:rPr lang="en" err="1"/>
              <a:t>Imágenes</a:t>
            </a:r>
            <a:r>
              <a:rPr lang="en"/>
              <a:t> de </a:t>
            </a:r>
            <a:r>
              <a:rPr lang="en" err="1"/>
              <a:t>cosas</a:t>
            </a:r>
            <a:r>
              <a:rPr lang="en"/>
              <a:t> </a:t>
            </a:r>
            <a:r>
              <a:rPr lang="en" err="1"/>
              <a:t>cotidianas</a:t>
            </a:r>
            <a:endParaRPr lang="es-ES" err="1"/>
          </a:p>
        </p:txBody>
      </p:sp>
      <p:sp>
        <p:nvSpPr>
          <p:cNvPr id="148" name="Google Shape;148;p27"/>
          <p:cNvSpPr txBox="1">
            <a:spLocks noGrp="1"/>
          </p:cNvSpPr>
          <p:nvPr>
            <p:ph type="title" idx="6"/>
          </p:nvPr>
        </p:nvSpPr>
        <p:spPr>
          <a:xfrm>
            <a:off x="86562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23175" y="3697426"/>
            <a:ext cx="2752500" cy="587400"/>
          </a:xfrm>
          <a:prstGeom prst="rect">
            <a:avLst/>
          </a:prstGeom>
        </p:spPr>
        <p:txBody>
          <a:bodyPr spcFirstLastPara="1" wrap="square" lIns="91425" tIns="91425" rIns="91425" bIns="91425" anchor="b" anchorCtr="0">
            <a:noAutofit/>
          </a:bodyPr>
          <a:lstStyle/>
          <a:p>
            <a:r>
              <a:rPr lang="en"/>
              <a:t>Materiales </a:t>
            </a:r>
            <a:r>
              <a:rPr lang="en" err="1"/>
              <a:t>utilizados</a:t>
            </a:r>
            <a:r>
              <a:rPr lang="en"/>
              <a:t> </a:t>
            </a:r>
            <a:r>
              <a:rPr lang="en" err="1"/>
              <a:t>en</a:t>
            </a:r>
            <a:r>
              <a:rPr lang="en"/>
              <a:t> </a:t>
            </a:r>
            <a:r>
              <a:rPr lang="en" err="1"/>
              <a:t>bioeconomía</a:t>
            </a:r>
            <a:endParaRPr lang="es-ES" err="1"/>
          </a:p>
        </p:txBody>
      </p:sp>
      <p:sp>
        <p:nvSpPr>
          <p:cNvPr id="151" name="Google Shape;151;p27"/>
          <p:cNvSpPr txBox="1">
            <a:spLocks noGrp="1"/>
          </p:cNvSpPr>
          <p:nvPr>
            <p:ph type="title" idx="9"/>
          </p:nvPr>
        </p:nvSpPr>
        <p:spPr>
          <a:xfrm>
            <a:off x="86562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96136" y="2736050"/>
            <a:ext cx="2752500" cy="587400"/>
          </a:xfrm>
          <a:prstGeom prst="rect">
            <a:avLst/>
          </a:prstGeom>
        </p:spPr>
        <p:txBody>
          <a:bodyPr spcFirstLastPara="1" wrap="square" lIns="91425" tIns="91425" rIns="91425" bIns="91425" anchor="b" anchorCtr="0">
            <a:noAutofit/>
          </a:bodyPr>
          <a:lstStyle/>
          <a:p>
            <a:r>
              <a:rPr lang="en-US"/>
              <a:t>Los </a:t>
            </a:r>
            <a:r>
              <a:rPr lang="en-US" err="1"/>
              <a:t>beneficios</a:t>
            </a:r>
            <a:r>
              <a:rPr lang="en-US"/>
              <a:t> de la </a:t>
            </a:r>
            <a:r>
              <a:rPr lang="en-US" err="1"/>
              <a:t>bioeconomía</a:t>
            </a:r>
            <a:endParaRPr lang="es-ES" err="1"/>
          </a:p>
        </p:txBody>
      </p:sp>
      <p:sp>
        <p:nvSpPr>
          <p:cNvPr id="154" name="Google Shape;154;p27"/>
          <p:cNvSpPr txBox="1">
            <a:spLocks noGrp="1"/>
          </p:cNvSpPr>
          <p:nvPr>
            <p:ph type="title" idx="15"/>
          </p:nvPr>
        </p:nvSpPr>
        <p:spPr>
          <a:xfrm>
            <a:off x="494217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91544" y="1779662"/>
            <a:ext cx="2752500" cy="587400"/>
          </a:xfrm>
          <a:prstGeom prst="rect">
            <a:avLst/>
          </a:prstGeom>
        </p:spPr>
        <p:txBody>
          <a:bodyPr spcFirstLastPara="1" wrap="square" lIns="91425" tIns="91425" rIns="91425" bIns="91425" anchor="b" anchorCtr="0">
            <a:noAutofit/>
          </a:bodyPr>
          <a:lstStyle/>
          <a:p>
            <a:r>
              <a:rPr lang="en" err="1"/>
              <a:t>Bioeconomía</a:t>
            </a:r>
            <a:r>
              <a:rPr lang="en"/>
              <a:t> - </a:t>
            </a:r>
            <a:r>
              <a:rPr lang="en" err="1"/>
              <a:t>Definición</a:t>
            </a:r>
            <a:r>
              <a:rPr lang="en"/>
              <a:t> y </a:t>
            </a:r>
            <a:r>
              <a:rPr lang="en" err="1"/>
              <a:t>ejemplos</a:t>
            </a:r>
            <a:endParaRPr lang="es-ES" err="1"/>
          </a:p>
        </p:txBody>
      </p:sp>
      <p:sp>
        <p:nvSpPr>
          <p:cNvPr id="157" name="Google Shape;157;p27"/>
          <p:cNvSpPr txBox="1">
            <a:spLocks noGrp="1"/>
          </p:cNvSpPr>
          <p:nvPr>
            <p:ph type="title" idx="18"/>
          </p:nvPr>
        </p:nvSpPr>
        <p:spPr>
          <a:xfrm>
            <a:off x="494217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61774" y="3697426"/>
            <a:ext cx="3202713" cy="587400"/>
          </a:xfrm>
          <a:prstGeom prst="rect">
            <a:avLst/>
          </a:prstGeom>
        </p:spPr>
        <p:txBody>
          <a:bodyPr spcFirstLastPara="1" wrap="square" lIns="91425" tIns="91425" rIns="91425" bIns="91425" anchor="b" anchorCtr="0">
            <a:noAutofit/>
          </a:bodyPr>
          <a:lstStyle/>
          <a:p>
            <a:r>
              <a:rPr lang="en-US"/>
              <a:t>Imagina que </a:t>
            </a:r>
            <a:r>
              <a:rPr lang="en-US" err="1"/>
              <a:t>eres</a:t>
            </a:r>
            <a:r>
              <a:rPr lang="en-US"/>
              <a:t> un </a:t>
            </a:r>
            <a:r>
              <a:rPr lang="en-US" err="1"/>
              <a:t>biorecurso</a:t>
            </a:r>
            <a:r>
              <a:rPr lang="en-US"/>
              <a:t> o un </a:t>
            </a:r>
            <a:r>
              <a:rPr lang="en-US" err="1"/>
              <a:t>bioproducto</a:t>
            </a:r>
          </a:p>
        </p:txBody>
      </p:sp>
      <p:sp>
        <p:nvSpPr>
          <p:cNvPr id="160" name="Google Shape;160;p27"/>
          <p:cNvSpPr txBox="1">
            <a:spLocks noGrp="1"/>
          </p:cNvSpPr>
          <p:nvPr>
            <p:ph type="title" idx="21"/>
          </p:nvPr>
        </p:nvSpPr>
        <p:spPr>
          <a:xfrm>
            <a:off x="494217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10550" y="960875"/>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685075" y="4155926"/>
            <a:ext cx="2752500" cy="58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err="1"/>
              <a:t>Tabla</a:t>
            </a:r>
            <a:r>
              <a:rPr lang="en-US"/>
              <a:t> KWL</a:t>
            </a:r>
            <a:endParaRPr lang="es-E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err="1"/>
              <a:t>Sesión</a:t>
            </a:r>
            <a:r>
              <a:rPr lang="en"/>
              <a:t> 2</a:t>
            </a:r>
            <a:endParaRPr/>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indent="0">
              <a:lnSpc>
                <a:spcPct val="114999"/>
              </a:lnSpc>
              <a:spcAft>
                <a:spcPts val="1600"/>
              </a:spcAft>
              <a:buNone/>
            </a:pPr>
            <a:r>
              <a:rPr lang="en" err="1"/>
              <a:t>Ecoescuelas</a:t>
            </a:r>
            <a:r>
              <a:rPr lang="en"/>
              <a:t> y </a:t>
            </a:r>
            <a:r>
              <a:rPr lang="en" err="1"/>
              <a:t>bioeconomía</a:t>
            </a:r>
            <a:endParaRPr lang="es-ES" err="1"/>
          </a:p>
        </p:txBody>
      </p:sp>
    </p:spTree>
    <p:extLst>
      <p:ext uri="{BB962C8B-B14F-4D97-AF65-F5344CB8AC3E}">
        <p14:creationId xmlns:p14="http://schemas.microsoft.com/office/powerpoint/2010/main" val="25093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5062818" y="123478"/>
            <a:ext cx="4021500" cy="377120"/>
          </a:xfrm>
          <a:prstGeom prst="rect">
            <a:avLst/>
          </a:prstGeom>
        </p:spPr>
        <p:txBody>
          <a:bodyPr spcFirstLastPara="1" wrap="square" lIns="91425" tIns="91425" rIns="91425" bIns="91425" anchor="b" anchorCtr="0">
            <a:noAutofit/>
          </a:bodyPr>
          <a:lstStyle/>
          <a:p>
            <a:r>
              <a:rPr lang="en" sz="1600" err="1"/>
              <a:t>Ecoescuelas</a:t>
            </a:r>
            <a:r>
              <a:rPr lang="en" sz="1600"/>
              <a:t> y </a:t>
            </a:r>
            <a:r>
              <a:rPr lang="en" sz="1600" err="1"/>
              <a:t>metodología</a:t>
            </a:r>
            <a:r>
              <a:rPr lang="en" sz="1600"/>
              <a:t> </a:t>
            </a:r>
            <a:r>
              <a:rPr lang="en" sz="1600" err="1"/>
              <a:t>en</a:t>
            </a:r>
            <a:r>
              <a:rPr lang="en" sz="1600"/>
              <a:t> 7 pasos</a:t>
            </a:r>
            <a:endParaRPr lang="es-ES"/>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4299942"/>
            <a:ext cx="4896544" cy="954107"/>
          </a:xfrm>
          <a:prstGeom prst="rect">
            <a:avLst/>
          </a:prstGeom>
          <a:noFill/>
        </p:spPr>
        <p:txBody>
          <a:bodyPr wrap="square" lIns="91440" tIns="45720" rIns="91440" bIns="45720" rtlCol="0" anchor="t">
            <a:spAutoFit/>
          </a:bodyPr>
          <a:lstStyle/>
          <a:p>
            <a:r>
              <a:rPr lang="en-US"/>
              <a:t>¿</a:t>
            </a:r>
            <a:r>
              <a:rPr lang="en-US" err="1"/>
              <a:t>Puedes</a:t>
            </a:r>
            <a:r>
              <a:rPr lang="en-US"/>
              <a:t> </a:t>
            </a:r>
            <a:r>
              <a:rPr lang="en-US" err="1"/>
              <a:t>encontrar</a:t>
            </a:r>
            <a:r>
              <a:rPr lang="en-US"/>
              <a:t> las </a:t>
            </a:r>
            <a:r>
              <a:rPr lang="en-US" err="1"/>
              <a:t>conexiones</a:t>
            </a:r>
            <a:r>
              <a:rPr lang="en-US"/>
              <a:t> entre la </a:t>
            </a:r>
            <a:r>
              <a:rPr lang="en-US" err="1"/>
              <a:t>primera</a:t>
            </a:r>
            <a:r>
              <a:rPr lang="en-US"/>
              <a:t> </a:t>
            </a:r>
            <a:r>
              <a:rPr lang="en-US" err="1"/>
              <a:t>sesión</a:t>
            </a:r>
            <a:r>
              <a:rPr lang="en-US"/>
              <a:t> y </a:t>
            </a:r>
            <a:r>
              <a:rPr lang="en-US" err="1"/>
              <a:t>los</a:t>
            </a:r>
            <a:r>
              <a:rPr lang="en-US"/>
              <a:t> </a:t>
            </a:r>
            <a:r>
              <a:rPr lang="en-US" err="1"/>
              <a:t>siete</a:t>
            </a:r>
            <a:r>
              <a:rPr lang="en-US"/>
              <a:t> pasos de las </a:t>
            </a:r>
            <a:r>
              <a:rPr lang="en-US" err="1"/>
              <a:t>Escuelas</a:t>
            </a:r>
            <a:r>
              <a:rPr lang="en-US"/>
              <a:t> ECO?</a:t>
            </a:r>
            <a:endParaRPr lang="es-ES"/>
          </a:p>
          <a:p>
            <a:r>
              <a:rPr lang="en-US">
                <a:hlinkClick r:id="rId4"/>
              </a:rPr>
              <a:t>https://www.ecoschools.global/seven-steps-methodology</a:t>
            </a:r>
            <a:endParaRPr lang="en-US"/>
          </a:p>
          <a:p>
            <a:endParaRPr lang="el-GR"/>
          </a:p>
        </p:txBody>
      </p:sp>
      <p:pic>
        <p:nvPicPr>
          <p:cNvPr id="3" name="Picture 2" descr="A diagram of steps to a book&#10;&#10;Description automatically generated">
            <a:extLst>
              <a:ext uri="{FF2B5EF4-FFF2-40B4-BE49-F238E27FC236}">
                <a16:creationId xmlns:a16="http://schemas.microsoft.com/office/drawing/2014/main" id="{456C9F7D-9534-75DE-F0C8-8C7FCA2C5B52}"/>
              </a:ext>
            </a:extLst>
          </p:cNvPr>
          <p:cNvPicPr>
            <a:picLocks noChangeAspect="1"/>
          </p:cNvPicPr>
          <p:nvPr/>
        </p:nvPicPr>
        <p:blipFill>
          <a:blip r:embed="rId5"/>
          <a:stretch>
            <a:fillRect/>
          </a:stretch>
        </p:blipFill>
        <p:spPr>
          <a:xfrm>
            <a:off x="361950" y="495551"/>
            <a:ext cx="3848100" cy="37433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416283"/>
            <a:ext cx="7863282" cy="1066800"/>
          </a:xfrm>
        </p:spPr>
        <p:txBody>
          <a:bodyPr/>
          <a:lstStyle/>
          <a:p>
            <a:pPr>
              <a:buFont typeface="Arial" pitchFamily="34" charset="0"/>
              <a:buChar char="•"/>
            </a:pPr>
            <a:r>
              <a:rPr lang="en-US"/>
              <a:t>¿</a:t>
            </a:r>
            <a:r>
              <a:rPr lang="en-US" err="1"/>
              <a:t>Cómo</a:t>
            </a:r>
            <a:r>
              <a:rPr lang="en-US"/>
              <a:t> </a:t>
            </a:r>
            <a:r>
              <a:rPr lang="en-US" err="1"/>
              <a:t>podemos</a:t>
            </a:r>
            <a:r>
              <a:rPr lang="en-US"/>
              <a:t> </a:t>
            </a:r>
            <a:r>
              <a:rPr lang="en-US" err="1"/>
              <a:t>difundir</a:t>
            </a:r>
            <a:r>
              <a:rPr lang="en-US"/>
              <a:t> </a:t>
            </a:r>
            <a:r>
              <a:rPr lang="en-US" err="1"/>
              <a:t>los</a:t>
            </a:r>
            <a:r>
              <a:rPr lang="en-US"/>
              <a:t> </a:t>
            </a:r>
            <a:r>
              <a:rPr lang="en-US" err="1"/>
              <a:t>resultados</a:t>
            </a:r>
            <a:r>
              <a:rPr lang="en-US"/>
              <a:t> de </a:t>
            </a:r>
            <a:r>
              <a:rPr lang="en-US" err="1"/>
              <a:t>nuestra</a:t>
            </a:r>
            <a:r>
              <a:rPr lang="en-US"/>
              <a:t> </a:t>
            </a:r>
            <a:r>
              <a:rPr lang="en-US" err="1"/>
              <a:t>investigación</a:t>
            </a:r>
            <a:r>
              <a:rPr lang="en-US"/>
              <a:t> </a:t>
            </a:r>
            <a:r>
              <a:rPr lang="en-US" err="1"/>
              <a:t>sobre</a:t>
            </a:r>
            <a:r>
              <a:rPr lang="en-US"/>
              <a:t> </a:t>
            </a:r>
            <a:r>
              <a:rPr lang="en-US" err="1"/>
              <a:t>bioeconomía</a:t>
            </a:r>
            <a:r>
              <a:rPr lang="en-US"/>
              <a:t>?</a:t>
            </a:r>
          </a:p>
          <a:p>
            <a:pPr>
              <a:buFont typeface="Arial" pitchFamily="34" charset="0"/>
              <a:buChar char="•"/>
            </a:pPr>
            <a:r>
              <a:rPr lang="en-US"/>
              <a:t>¿</a:t>
            </a:r>
            <a:r>
              <a:rPr lang="en-US" err="1"/>
              <a:t>Deberíamos</a:t>
            </a:r>
            <a:r>
              <a:rPr lang="en-US"/>
              <a:t> </a:t>
            </a:r>
            <a:r>
              <a:rPr lang="en-US" err="1"/>
              <a:t>utilizar</a:t>
            </a:r>
            <a:r>
              <a:rPr lang="en-US"/>
              <a:t> </a:t>
            </a:r>
            <a:r>
              <a:rPr lang="en-US" err="1"/>
              <a:t>los</a:t>
            </a:r>
            <a:r>
              <a:rPr lang="en-US"/>
              <a:t> </a:t>
            </a:r>
            <a:r>
              <a:rPr lang="en-US" err="1"/>
              <a:t>vídeos</a:t>
            </a:r>
            <a:r>
              <a:rPr lang="en-US"/>
              <a:t> que </a:t>
            </a:r>
            <a:r>
              <a:rPr lang="en-US" err="1"/>
              <a:t>hemos</a:t>
            </a:r>
            <a:r>
              <a:rPr lang="en-US"/>
              <a:t> </a:t>
            </a:r>
            <a:r>
              <a:rPr lang="en-US" err="1"/>
              <a:t>creado</a:t>
            </a:r>
            <a:r>
              <a:rPr lang="en-US"/>
              <a:t>?</a:t>
            </a:r>
          </a:p>
          <a:p>
            <a:pPr>
              <a:buFont typeface="Arial" pitchFamily="34" charset="0"/>
              <a:buChar char="•"/>
            </a:pPr>
            <a:r>
              <a:rPr lang="en-US"/>
              <a:t>¿</a:t>
            </a:r>
            <a:r>
              <a:rPr lang="en-US" err="1"/>
              <a:t>Cómo</a:t>
            </a:r>
            <a:r>
              <a:rPr lang="en-US"/>
              <a:t> </a:t>
            </a:r>
            <a:r>
              <a:rPr lang="en-US" err="1"/>
              <a:t>podemos</a:t>
            </a:r>
            <a:r>
              <a:rPr lang="en-US"/>
              <a:t> </a:t>
            </a:r>
            <a:r>
              <a:rPr lang="en-US" err="1"/>
              <a:t>actuar</a:t>
            </a:r>
            <a:r>
              <a:rPr lang="en-US"/>
              <a:t> </a:t>
            </a:r>
            <a:r>
              <a:rPr lang="en-US" err="1"/>
              <a:t>en</a:t>
            </a:r>
            <a:r>
              <a:rPr lang="en-US"/>
              <a:t> la </a:t>
            </a:r>
            <a:r>
              <a:rPr lang="en-US" err="1"/>
              <a:t>escuela</a:t>
            </a:r>
            <a:r>
              <a:rPr lang="en-US"/>
              <a:t>?</a:t>
            </a:r>
          </a:p>
          <a:p>
            <a:pPr>
              <a:buFont typeface="Arial" pitchFamily="34" charset="0"/>
              <a:buChar char="•"/>
            </a:pPr>
            <a:r>
              <a:rPr lang="en-US" err="1"/>
              <a:t>Votemos</a:t>
            </a:r>
            <a:r>
              <a:rPr lang="en-US"/>
              <a:t> las </a:t>
            </a:r>
            <a:r>
              <a:rPr lang="en-US" err="1"/>
              <a:t>mejores</a:t>
            </a:r>
            <a:r>
              <a:rPr lang="en-US"/>
              <a:t> ideas y </a:t>
            </a:r>
            <a:r>
              <a:rPr lang="en-US" err="1"/>
              <a:t>deleguemos</a:t>
            </a:r>
            <a:r>
              <a:rPr lang="en-US"/>
              <a:t> </a:t>
            </a:r>
            <a:r>
              <a:rPr lang="en-US" err="1"/>
              <a:t>funciones</a:t>
            </a:r>
            <a:r>
              <a:rPr lang="en-US"/>
              <a:t> y </a:t>
            </a:r>
            <a:r>
              <a:rPr lang="en-US" err="1"/>
              <a:t>responsabilidades</a:t>
            </a:r>
            <a:r>
              <a:rPr lang="en-US"/>
              <a:t>.</a:t>
            </a:r>
            <a:endParaRPr lang="el-GR"/>
          </a:p>
          <a:p>
            <a:endParaRPr lang="el-GR"/>
          </a:p>
        </p:txBody>
      </p:sp>
      <p:sp>
        <p:nvSpPr>
          <p:cNvPr id="3" name="Title 2"/>
          <p:cNvSpPr>
            <a:spLocks noGrp="1"/>
          </p:cNvSpPr>
          <p:nvPr>
            <p:ph type="title"/>
          </p:nvPr>
        </p:nvSpPr>
        <p:spPr>
          <a:xfrm>
            <a:off x="2627784" y="123478"/>
            <a:ext cx="4021500" cy="432048"/>
          </a:xfrm>
        </p:spPr>
        <p:txBody>
          <a:bodyPr/>
          <a:lstStyle/>
          <a:p>
            <a:r>
              <a:rPr lang="en-US"/>
              <a:t>Lluvia de ideas</a:t>
            </a:r>
            <a:endParaRPr lang="es-ES"/>
          </a:p>
        </p:txBody>
      </p:sp>
      <p:sp>
        <p:nvSpPr>
          <p:cNvPr id="4" name="Subtitle 1"/>
          <p:cNvSpPr txBox="1">
            <a:spLocks/>
          </p:cNvSpPr>
          <p:nvPr/>
        </p:nvSpPr>
        <p:spPr>
          <a:xfrm>
            <a:off x="4843016" y="3432696"/>
            <a:ext cx="4176464"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a:t>Ej. Podemos </a:t>
            </a:r>
            <a:r>
              <a:rPr lang="en-US" err="1"/>
              <a:t>hacer</a:t>
            </a:r>
            <a:r>
              <a:rPr lang="en-US"/>
              <a:t> </a:t>
            </a:r>
            <a:r>
              <a:rPr lang="en-US" err="1"/>
              <a:t>una</a:t>
            </a:r>
            <a:r>
              <a:rPr lang="en-US"/>
              <a:t> </a:t>
            </a:r>
            <a:r>
              <a:rPr lang="en-US" err="1"/>
              <a:t>presentación</a:t>
            </a:r>
            <a:r>
              <a:rPr lang="en-US"/>
              <a:t> con </a:t>
            </a:r>
            <a:r>
              <a:rPr lang="en-US" err="1"/>
              <a:t>los</a:t>
            </a:r>
            <a:r>
              <a:rPr lang="en-US"/>
              <a:t> </a:t>
            </a:r>
            <a:r>
              <a:rPr lang="en-US" err="1"/>
              <a:t>resultados</a:t>
            </a:r>
            <a:r>
              <a:rPr lang="en-US"/>
              <a:t> y </a:t>
            </a:r>
            <a:r>
              <a:rPr lang="en-US" err="1"/>
              <a:t>nuestros</a:t>
            </a:r>
            <a:r>
              <a:rPr lang="en-US"/>
              <a:t> </a:t>
            </a:r>
            <a:r>
              <a:rPr lang="en-US" err="1"/>
              <a:t>vídeos</a:t>
            </a:r>
            <a:r>
              <a:rPr lang="en-US"/>
              <a:t> «</a:t>
            </a:r>
            <a:r>
              <a:rPr lang="en-US" err="1"/>
              <a:t>chatterpix</a:t>
            </a:r>
            <a:r>
              <a:rPr lang="en-US"/>
              <a:t>» y </a:t>
            </a:r>
            <a:r>
              <a:rPr lang="en-US" err="1"/>
              <a:t>presentarla</a:t>
            </a:r>
            <a:r>
              <a:rPr lang="en-US"/>
              <a:t> a </a:t>
            </a:r>
            <a:r>
              <a:rPr lang="en-US" err="1"/>
              <a:t>toda</a:t>
            </a:r>
            <a:r>
              <a:rPr lang="en-US"/>
              <a:t> la </a:t>
            </a:r>
            <a:r>
              <a:rPr lang="en-US" err="1"/>
              <a:t>comunidad</a:t>
            </a:r>
            <a:r>
              <a:rPr lang="en-US"/>
              <a:t> escolar (</a:t>
            </a:r>
            <a:r>
              <a:rPr lang="en-US" err="1"/>
              <a:t>compañeros</a:t>
            </a:r>
            <a:r>
              <a:rPr lang="en-US"/>
              <a:t>, </a:t>
            </a:r>
            <a:r>
              <a:rPr lang="en-US" err="1"/>
              <a:t>profesores</a:t>
            </a:r>
            <a:r>
              <a:rPr lang="en-US"/>
              <a:t>, padres) para </a:t>
            </a:r>
            <a:r>
              <a:rPr lang="en-US" err="1"/>
              <a:t>celebrar</a:t>
            </a:r>
            <a:r>
              <a:rPr lang="en-US"/>
              <a:t> </a:t>
            </a:r>
            <a:r>
              <a:rPr lang="en-US" err="1"/>
              <a:t>el</a:t>
            </a:r>
            <a:r>
              <a:rPr lang="en-US"/>
              <a:t> día </a:t>
            </a:r>
            <a:r>
              <a:rPr lang="en-US" err="1"/>
              <a:t>mundial</a:t>
            </a:r>
            <a:r>
              <a:rPr lang="en-US"/>
              <a:t> del medio </a:t>
            </a:r>
            <a:r>
              <a:rPr lang="en-US" err="1"/>
              <a:t>ambiente</a:t>
            </a:r>
            <a:r>
              <a:rPr lang="en-US"/>
              <a:t>.</a:t>
            </a:r>
            <a:endParaRPr lang="es-ES"/>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a:t>Ej. Podemos </a:t>
            </a:r>
            <a:r>
              <a:rPr lang="en-US" err="1"/>
              <a:t>crear</a:t>
            </a:r>
            <a:r>
              <a:rPr lang="en-US"/>
              <a:t> un </a:t>
            </a:r>
            <a:r>
              <a:rPr lang="en-US" err="1"/>
              <a:t>juego</a:t>
            </a:r>
            <a:r>
              <a:rPr lang="en-US"/>
              <a:t> de mesa con </a:t>
            </a:r>
            <a:r>
              <a:rPr lang="en-US" err="1"/>
              <a:t>preguntas</a:t>
            </a:r>
            <a:r>
              <a:rPr lang="en-US"/>
              <a:t> del </a:t>
            </a:r>
            <a:r>
              <a:rPr lang="en-US" err="1"/>
              <a:t>libro</a:t>
            </a:r>
            <a:r>
              <a:rPr lang="en-US"/>
              <a:t> «¿</a:t>
            </a:r>
            <a:r>
              <a:rPr lang="en-US" err="1"/>
              <a:t>Qué</a:t>
            </a:r>
            <a:r>
              <a:rPr lang="en-US"/>
              <a:t> es la </a:t>
            </a:r>
            <a:r>
              <a:rPr lang="en-US" err="1"/>
              <a:t>bioeconomía</a:t>
            </a:r>
            <a:r>
              <a:rPr lang="en-US"/>
              <a:t>?» y </a:t>
            </a:r>
            <a:r>
              <a:rPr lang="en-US" err="1"/>
              <a:t>encontrar</a:t>
            </a:r>
            <a:r>
              <a:rPr lang="en-US"/>
              <a:t> </a:t>
            </a:r>
            <a:r>
              <a:rPr lang="en-US" err="1"/>
              <a:t>peones</a:t>
            </a:r>
            <a:r>
              <a:rPr lang="en-US"/>
              <a:t> de </a:t>
            </a:r>
            <a:r>
              <a:rPr lang="en-US" err="1"/>
              <a:t>materiales</a:t>
            </a:r>
            <a:r>
              <a:rPr lang="en-US"/>
              <a:t> naturales que </a:t>
            </a:r>
            <a:r>
              <a:rPr lang="en-US" err="1"/>
              <a:t>puedan</a:t>
            </a:r>
            <a:r>
              <a:rPr lang="en-US"/>
              <a:t> </a:t>
            </a:r>
            <a:r>
              <a:rPr lang="en-US" err="1"/>
              <a:t>recoger</a:t>
            </a:r>
            <a:r>
              <a:rPr lang="en-US"/>
              <a:t> </a:t>
            </a:r>
            <a:r>
              <a:rPr lang="en-US" err="1"/>
              <a:t>en</a:t>
            </a:r>
            <a:r>
              <a:rPr lang="en-US"/>
              <a:t> </a:t>
            </a:r>
            <a:r>
              <a:rPr lang="en-US" err="1"/>
              <a:t>el</a:t>
            </a:r>
            <a:r>
              <a:rPr lang="en-US"/>
              <a:t> bosque </a:t>
            </a:r>
            <a:r>
              <a:rPr lang="en-US" err="1"/>
              <a:t>cercano</a:t>
            </a:r>
            <a:r>
              <a:rPr lang="en-US"/>
              <a:t>.</a:t>
            </a:r>
            <a:endParaRPr lang="es-ES"/>
          </a:p>
        </p:txBody>
      </p:sp>
      <p:pic>
        <p:nvPicPr>
          <p:cNvPr id="9" name="Picture 8" descr="A diagram of steps to a book&#10;&#10;Description automatically generated">
            <a:extLst>
              <a:ext uri="{FF2B5EF4-FFF2-40B4-BE49-F238E27FC236}">
                <a16:creationId xmlns:a16="http://schemas.microsoft.com/office/drawing/2014/main" id="{DD0031D8-3C41-FAA1-9A42-2B8D59EB31A4}"/>
              </a:ext>
            </a:extLst>
          </p:cNvPr>
          <p:cNvPicPr>
            <a:picLocks noChangeAspect="1"/>
          </p:cNvPicPr>
          <p:nvPr/>
        </p:nvPicPr>
        <p:blipFill>
          <a:blip r:embed="rId3"/>
          <a:stretch>
            <a:fillRect/>
          </a:stretch>
        </p:blipFill>
        <p:spPr>
          <a:xfrm>
            <a:off x="152867" y="1612231"/>
            <a:ext cx="4687372" cy="3362826"/>
          </a:xfrm>
          <a:prstGeom prst="rect">
            <a:avLst/>
          </a:prstGeom>
        </p:spPr>
      </p:pic>
      <p:sp>
        <p:nvSpPr>
          <p:cNvPr id="6" name="TextBox 5">
            <a:extLst>
              <a:ext uri="{FF2B5EF4-FFF2-40B4-BE49-F238E27FC236}">
                <a16:creationId xmlns:a16="http://schemas.microsoft.com/office/drawing/2014/main" id="{F19B329A-9BE5-34FB-E83C-59D6B1E94B4C}"/>
              </a:ext>
            </a:extLst>
          </p:cNvPr>
          <p:cNvSpPr txBox="1"/>
          <p:nvPr/>
        </p:nvSpPr>
        <p:spPr>
          <a:xfrm>
            <a:off x="251520" y="3291830"/>
            <a:ext cx="1008112" cy="954107"/>
          </a:xfrm>
          <a:prstGeom prst="rect">
            <a:avLst/>
          </a:prstGeom>
          <a:noFill/>
        </p:spPr>
        <p:txBody>
          <a:bodyPr wrap="square" lIns="91440" tIns="45720" rIns="91440" bIns="45720" rtlCol="0" anchor="t">
            <a:spAutoFit/>
          </a:bodyPr>
          <a:lstStyle/>
          <a:p>
            <a:r>
              <a:rPr lang="en-US" sz="700"/>
              <a:t>Ideas.</a:t>
            </a:r>
            <a:endParaRPr lang="es-ES"/>
          </a:p>
          <a:p>
            <a:r>
              <a:rPr lang="en-US" sz="700"/>
              <a:t>1. </a:t>
            </a:r>
            <a:r>
              <a:rPr lang="en-US" sz="700" err="1"/>
              <a:t>Escribir</a:t>
            </a:r>
            <a:r>
              <a:rPr lang="en-US" sz="700"/>
              <a:t> </a:t>
            </a:r>
            <a:r>
              <a:rPr lang="en-US" sz="700" err="1"/>
              <a:t>una</a:t>
            </a:r>
            <a:r>
              <a:rPr lang="en-US" sz="700"/>
              <a:t> canción </a:t>
            </a:r>
            <a:r>
              <a:rPr lang="en-US" sz="700" err="1"/>
              <a:t>sobre</a:t>
            </a:r>
            <a:r>
              <a:rPr lang="en-US" sz="700"/>
              <a:t> </a:t>
            </a:r>
            <a:r>
              <a:rPr lang="en-US" sz="700" err="1"/>
              <a:t>bioeconomía</a:t>
            </a:r>
            <a:endParaRPr lang="en-US" err="1"/>
          </a:p>
          <a:p>
            <a:r>
              <a:rPr lang="en-US" sz="700"/>
              <a:t>2. Crea un </a:t>
            </a:r>
            <a:r>
              <a:rPr lang="en-US" sz="700" err="1"/>
              <a:t>acrónimo</a:t>
            </a:r>
            <a:r>
              <a:rPr lang="en-US" sz="700"/>
              <a:t> y </a:t>
            </a:r>
            <a:r>
              <a:rPr lang="en-US" sz="700" err="1"/>
              <a:t>haz</a:t>
            </a:r>
            <a:r>
              <a:rPr lang="en-US" sz="700"/>
              <a:t> un </a:t>
            </a:r>
            <a:r>
              <a:rPr lang="en-US" sz="700" err="1"/>
              <a:t>póster</a:t>
            </a:r>
            <a:r>
              <a:rPr lang="en-US" sz="700"/>
              <a:t>/collage </a:t>
            </a:r>
            <a:r>
              <a:rPr lang="en-US" sz="700" err="1"/>
              <a:t>divertido</a:t>
            </a:r>
            <a:endParaRPr lang="en-US" err="1"/>
          </a:p>
        </p:txBody>
      </p:sp>
      <p:sp>
        <p:nvSpPr>
          <p:cNvPr id="7" name="TextBox 6">
            <a:extLst>
              <a:ext uri="{FF2B5EF4-FFF2-40B4-BE49-F238E27FC236}">
                <a16:creationId xmlns:a16="http://schemas.microsoft.com/office/drawing/2014/main" id="{E62CC9EA-D4B0-4A8F-BE81-5EF13F282131}"/>
              </a:ext>
            </a:extLst>
          </p:cNvPr>
          <p:cNvSpPr txBox="1"/>
          <p:nvPr/>
        </p:nvSpPr>
        <p:spPr>
          <a:xfrm>
            <a:off x="1437359" y="3795886"/>
            <a:ext cx="1008112" cy="1169551"/>
          </a:xfrm>
          <a:prstGeom prst="rect">
            <a:avLst/>
          </a:prstGeom>
          <a:noFill/>
        </p:spPr>
        <p:txBody>
          <a:bodyPr wrap="square" lIns="91440" tIns="45720" rIns="91440" bIns="45720" rtlCol="0" anchor="t">
            <a:spAutoFit/>
          </a:bodyPr>
          <a:lstStyle/>
          <a:p>
            <a:r>
              <a:rPr lang="en-US" sz="700"/>
              <a:t>Ideas.</a:t>
            </a:r>
            <a:endParaRPr lang="es-ES"/>
          </a:p>
          <a:p>
            <a:r>
              <a:rPr lang="en-US" sz="700"/>
              <a:t>1. Haz </a:t>
            </a:r>
            <a:r>
              <a:rPr lang="en-US" sz="700" err="1"/>
              <a:t>una</a:t>
            </a:r>
            <a:r>
              <a:rPr lang="en-US" sz="700"/>
              <a:t> </a:t>
            </a:r>
            <a:r>
              <a:rPr lang="en-US" sz="700" err="1"/>
              <a:t>presentación</a:t>
            </a:r>
            <a:r>
              <a:rPr lang="en-US" sz="700"/>
              <a:t> con las </a:t>
            </a:r>
            <a:r>
              <a:rPr lang="en-US" sz="700" err="1"/>
              <a:t>imágenes</a:t>
            </a:r>
            <a:r>
              <a:rPr lang="en-US" sz="700"/>
              <a:t> de </a:t>
            </a:r>
            <a:r>
              <a:rPr lang="en-US" sz="700" err="1"/>
              <a:t>Chatterpix</a:t>
            </a:r>
            <a:endParaRPr lang="en-US" err="1"/>
          </a:p>
          <a:p>
            <a:r>
              <a:rPr lang="en-US" sz="700"/>
              <a:t>2. </a:t>
            </a:r>
            <a:r>
              <a:rPr lang="en-US" sz="700" err="1"/>
              <a:t>Organizar</a:t>
            </a:r>
            <a:r>
              <a:rPr lang="en-US" sz="700"/>
              <a:t> </a:t>
            </a:r>
            <a:r>
              <a:rPr lang="en-US" sz="700" err="1"/>
              <a:t>una</a:t>
            </a:r>
            <a:r>
              <a:rPr lang="en-US" sz="700"/>
              <a:t> </a:t>
            </a:r>
            <a:r>
              <a:rPr lang="en-US" sz="700" err="1"/>
              <a:t>obra</a:t>
            </a:r>
            <a:r>
              <a:rPr lang="en-US" sz="700"/>
              <a:t> de </a:t>
            </a:r>
            <a:r>
              <a:rPr lang="en-US" sz="700" err="1"/>
              <a:t>teatro</a:t>
            </a:r>
            <a:r>
              <a:rPr lang="en-US" sz="700"/>
              <a:t> escolar con </a:t>
            </a:r>
            <a:r>
              <a:rPr lang="en-US" sz="700" err="1"/>
              <a:t>los</a:t>
            </a:r>
            <a:r>
              <a:rPr lang="en-US" sz="700"/>
              <a:t> </a:t>
            </a:r>
            <a:r>
              <a:rPr lang="en-US" sz="700" err="1"/>
              <a:t>productos</a:t>
            </a:r>
            <a:r>
              <a:rPr lang="en-US" sz="700"/>
              <a:t> </a:t>
            </a:r>
            <a:r>
              <a:rPr lang="en-US" sz="700" err="1"/>
              <a:t>biológicos</a:t>
            </a:r>
            <a:r>
              <a:rPr lang="en-US" sz="700"/>
              <a:t> </a:t>
            </a:r>
            <a:r>
              <a:rPr lang="en-US" sz="700" err="1"/>
              <a:t>como</a:t>
            </a:r>
            <a:r>
              <a:rPr lang="en-US" sz="700"/>
              <a:t> </a:t>
            </a:r>
            <a:r>
              <a:rPr lang="en-US" sz="700" err="1"/>
              <a:t>personajes</a:t>
            </a:r>
            <a:r>
              <a:rPr lang="en-US" sz="700"/>
              <a:t>.</a:t>
            </a:r>
            <a:endParaRPr lang="el-GR"/>
          </a:p>
        </p:txBody>
      </p:sp>
    </p:spTree>
    <p:extLst>
      <p:ext uri="{BB962C8B-B14F-4D97-AF65-F5344CB8AC3E}">
        <p14:creationId xmlns:p14="http://schemas.microsoft.com/office/powerpoint/2010/main" val="2294233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r>
              <a:rPr lang="en-US" err="1"/>
              <a:t>Ejemplos</a:t>
            </a:r>
            <a:r>
              <a:rPr lang="en-US"/>
              <a:t> de Eco - Código de </a:t>
            </a:r>
            <a:r>
              <a:rPr lang="en-US" err="1"/>
              <a:t>Bioeconomía</a:t>
            </a:r>
            <a:endParaRPr lang="es-ES" err="1"/>
          </a:p>
        </p:txBody>
      </p:sp>
      <p:sp>
        <p:nvSpPr>
          <p:cNvPr id="827" name="Google Shape;827;p46"/>
          <p:cNvSpPr txBox="1">
            <a:spLocks noGrp="1"/>
          </p:cNvSpPr>
          <p:nvPr>
            <p:ph type="subTitle" idx="3"/>
          </p:nvPr>
        </p:nvSpPr>
        <p:spPr>
          <a:xfrm>
            <a:off x="3347864" y="3629200"/>
            <a:ext cx="2736304" cy="670742"/>
          </a:xfrm>
          <a:prstGeom prst="rect">
            <a:avLst/>
          </a:prstGeom>
        </p:spPr>
        <p:txBody>
          <a:bodyPr spcFirstLastPara="1" wrap="square" lIns="91425" tIns="91425" rIns="91425" bIns="91425" anchor="t" anchorCtr="0">
            <a:noAutofit/>
          </a:bodyPr>
          <a:lstStyle/>
          <a:p>
            <a:pPr algn="l"/>
            <a:r>
              <a:rPr lang="en-US" sz="1200"/>
              <a:t>Podemos </a:t>
            </a:r>
            <a:r>
              <a:rPr lang="en-US" sz="1200" err="1"/>
              <a:t>utilizar</a:t>
            </a:r>
            <a:r>
              <a:rPr lang="en-US" sz="1200"/>
              <a:t> un </a:t>
            </a:r>
            <a:r>
              <a:rPr lang="en-US" sz="1200" err="1"/>
              <a:t>acrónimo</a:t>
            </a:r>
            <a:r>
              <a:rPr lang="en-US" sz="1200"/>
              <a:t> de </a:t>
            </a:r>
            <a:r>
              <a:rPr lang="en-US" sz="1200" err="1"/>
              <a:t>Bioeconomía</a:t>
            </a:r>
            <a:r>
              <a:rPr lang="en-US" sz="1200"/>
              <a:t> </a:t>
            </a:r>
            <a:r>
              <a:rPr lang="en-US" sz="1200" err="1"/>
              <a:t>en</a:t>
            </a:r>
            <a:r>
              <a:rPr lang="en-US" sz="1200"/>
              <a:t> la </a:t>
            </a:r>
            <a:r>
              <a:rPr lang="en-US" sz="1200" err="1"/>
              <a:t>escuela</a:t>
            </a:r>
            <a:r>
              <a:rPr lang="en-US" sz="1200"/>
              <a:t> para </a:t>
            </a:r>
            <a:endParaRPr lang="es-ES"/>
          </a:p>
          <a:p>
            <a:pPr marL="0" lvl="0" indent="0" algn="l" rtl="0">
              <a:spcBef>
                <a:spcPts val="0"/>
              </a:spcBef>
              <a:spcAft>
                <a:spcPts val="0"/>
              </a:spcAft>
              <a:buNone/>
            </a:pPr>
            <a:endParaRPr sz="1200"/>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err="1"/>
              <a:t>Acrónimo</a:t>
            </a:r>
            <a:endParaRPr lang="es-ES" err="1"/>
          </a:p>
        </p:txBody>
      </p:sp>
      <p:sp>
        <p:nvSpPr>
          <p:cNvPr id="835" name="Google Shape;835;p46"/>
          <p:cNvSpPr txBox="1">
            <a:spLocks noGrp="1"/>
          </p:cNvSpPr>
          <p:nvPr>
            <p:ph type="ctrTitle" idx="6"/>
          </p:nvPr>
        </p:nvSpPr>
        <p:spPr>
          <a:xfrm>
            <a:off x="6372200" y="2952507"/>
            <a:ext cx="2117400" cy="467700"/>
          </a:xfrm>
          <a:prstGeom prst="rect">
            <a:avLst/>
          </a:prstGeom>
        </p:spPr>
        <p:txBody>
          <a:bodyPr spcFirstLastPara="1" wrap="square" lIns="91425" tIns="91425" rIns="91425" bIns="91425" anchor="b" anchorCtr="0">
            <a:noAutofit/>
          </a:bodyPr>
          <a:lstStyle/>
          <a:p>
            <a:r>
              <a:rPr lang="en"/>
              <a:t>Canción / Poema</a:t>
            </a:r>
            <a:endParaRPr lang="es-ES"/>
          </a:p>
        </p:txBody>
      </p:sp>
      <p:sp>
        <p:nvSpPr>
          <p:cNvPr id="16" name="Subtitle 1"/>
          <p:cNvSpPr txBox="1">
            <a:spLocks/>
          </p:cNvSpPr>
          <p:nvPr/>
        </p:nvSpPr>
        <p:spPr>
          <a:xfrm>
            <a:off x="107504" y="3435846"/>
            <a:ext cx="3384376"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algn="l"/>
            <a:r>
              <a:rPr lang="en-US" sz="1200"/>
              <a:t>Podemos </a:t>
            </a:r>
            <a:r>
              <a:rPr lang="en-US" sz="1200" err="1"/>
              <a:t>crear</a:t>
            </a:r>
            <a:r>
              <a:rPr lang="en-US" sz="1200"/>
              <a:t> un cartel y </a:t>
            </a:r>
            <a:r>
              <a:rPr lang="en-US" sz="1200" err="1"/>
              <a:t>colocarlo</a:t>
            </a:r>
            <a:r>
              <a:rPr lang="en-US" sz="1200"/>
              <a:t> </a:t>
            </a:r>
            <a:r>
              <a:rPr lang="en-US" sz="1200" err="1"/>
              <a:t>en</a:t>
            </a:r>
            <a:r>
              <a:rPr lang="en-US" sz="1200"/>
              <a:t> </a:t>
            </a:r>
            <a:r>
              <a:rPr lang="en-US" sz="1200" err="1"/>
              <a:t>el</a:t>
            </a:r>
            <a:r>
              <a:rPr lang="en-US" sz="1200"/>
              <a:t> </a:t>
            </a:r>
            <a:r>
              <a:rPr lang="en-US" sz="1200" err="1"/>
              <a:t>tablón</a:t>
            </a:r>
            <a:r>
              <a:rPr lang="en-US" sz="1200"/>
              <a:t> de </a:t>
            </a:r>
            <a:r>
              <a:rPr lang="en-US" sz="1200" err="1"/>
              <a:t>anuncios</a:t>
            </a:r>
            <a:r>
              <a:rPr lang="en-US" sz="1200"/>
              <a:t> de la entrada de la </a:t>
            </a:r>
            <a:r>
              <a:rPr lang="en-US" sz="1200" err="1"/>
              <a:t>escuela</a:t>
            </a:r>
            <a:r>
              <a:rPr lang="en-US" sz="1200"/>
              <a:t>.</a:t>
            </a:r>
            <a:endParaRPr lang="es-ES" sz="1200"/>
          </a:p>
        </p:txBody>
      </p:sp>
      <p:sp>
        <p:nvSpPr>
          <p:cNvPr id="2" name="Subtitle 1"/>
          <p:cNvSpPr>
            <a:spLocks noGrp="1"/>
          </p:cNvSpPr>
          <p:nvPr>
            <p:ph type="subTitle" idx="1"/>
          </p:nvPr>
        </p:nvSpPr>
        <p:spPr>
          <a:xfrm>
            <a:off x="739456" y="3003798"/>
            <a:ext cx="2094900" cy="519934"/>
          </a:xfrm>
        </p:spPr>
        <p:txBody>
          <a:bodyPr/>
          <a:lstStyle/>
          <a:p>
            <a:r>
              <a:rPr lang="en-US" b="1"/>
              <a:t>Poster</a:t>
            </a:r>
            <a:endParaRPr lang="el-GR" b="1"/>
          </a:p>
        </p:txBody>
      </p:sp>
      <p:sp>
        <p:nvSpPr>
          <p:cNvPr id="19" name="Subtitle 1"/>
          <p:cNvSpPr txBox="1">
            <a:spLocks/>
          </p:cNvSpPr>
          <p:nvPr/>
        </p:nvSpPr>
        <p:spPr>
          <a:xfrm>
            <a:off x="6084168" y="3677671"/>
            <a:ext cx="2534690"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sz="1200"/>
              <a:t>Podemos </a:t>
            </a:r>
            <a:r>
              <a:rPr lang="en-US" sz="1200" err="1"/>
              <a:t>escribir</a:t>
            </a:r>
            <a:r>
              <a:rPr lang="en-US" sz="1200"/>
              <a:t> </a:t>
            </a:r>
            <a:r>
              <a:rPr lang="en-US" sz="1200" err="1"/>
              <a:t>una</a:t>
            </a:r>
            <a:r>
              <a:rPr lang="en-US" sz="1200"/>
              <a:t> canción / </a:t>
            </a:r>
            <a:r>
              <a:rPr lang="en-US" sz="1200" err="1"/>
              <a:t>añadir</a:t>
            </a:r>
            <a:r>
              <a:rPr lang="en-US" sz="1200"/>
              <a:t> o </a:t>
            </a:r>
            <a:r>
              <a:rPr lang="en-US" sz="1200" err="1"/>
              <a:t>cambiar</a:t>
            </a:r>
            <a:r>
              <a:rPr lang="en-US" sz="1200"/>
              <a:t> versos de </a:t>
            </a:r>
            <a:r>
              <a:rPr lang="en-US" sz="1200" err="1"/>
              <a:t>una</a:t>
            </a:r>
            <a:r>
              <a:rPr lang="en-US" sz="1200"/>
              <a:t> canción con </a:t>
            </a:r>
            <a:r>
              <a:rPr lang="en-US" sz="1200" err="1"/>
              <a:t>una</a:t>
            </a:r>
            <a:r>
              <a:rPr lang="en-US" sz="1200"/>
              <a:t> </a:t>
            </a:r>
            <a:r>
              <a:rPr lang="en-US" sz="1200" err="1"/>
              <a:t>melodía</a:t>
            </a:r>
            <a:r>
              <a:rPr lang="en-US" sz="1200"/>
              <a:t> </a:t>
            </a:r>
            <a:r>
              <a:rPr lang="en-US" sz="1200" err="1"/>
              <a:t>conocida</a:t>
            </a:r>
            <a:endParaRPr lang="es-ES" sz="1200" err="1"/>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754326"/>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900" b="1" dirty="0">
                <a:ea typeface="+mn-lt"/>
                <a:cs typeface="+mn-lt"/>
              </a:rPr>
              <a:t>BIOECONOMÍA:</a:t>
            </a:r>
            <a:endParaRPr lang="es-ES" b="1" dirty="0">
              <a:ea typeface="+mn-lt"/>
              <a:cs typeface="+mn-lt"/>
            </a:endParaRPr>
          </a:p>
          <a:p>
            <a:r>
              <a:rPr lang="en-US" sz="900" dirty="0">
                <a:ea typeface="+mn-lt"/>
                <a:cs typeface="+mn-lt"/>
              </a:rPr>
              <a:t>B - Biodegradable</a:t>
            </a:r>
            <a:endParaRPr lang="en-US" dirty="0">
              <a:ea typeface="+mn-lt"/>
              <a:cs typeface="+mn-lt"/>
            </a:endParaRPr>
          </a:p>
          <a:p>
            <a:r>
              <a:rPr lang="en-US" sz="900" dirty="0">
                <a:ea typeface="+mn-lt"/>
                <a:cs typeface="+mn-lt"/>
              </a:rPr>
              <a:t>I - </a:t>
            </a:r>
            <a:r>
              <a:rPr lang="en-US" sz="900" dirty="0" err="1">
                <a:ea typeface="+mn-lt"/>
                <a:cs typeface="+mn-lt"/>
              </a:rPr>
              <a:t>Innovación</a:t>
            </a:r>
            <a:endParaRPr lang="en-US" dirty="0">
              <a:cs typeface="Arial"/>
            </a:endParaRPr>
          </a:p>
          <a:p>
            <a:r>
              <a:rPr lang="en-US" sz="900" dirty="0">
                <a:ea typeface="+mn-lt"/>
                <a:cs typeface="+mn-lt"/>
              </a:rPr>
              <a:t>O - </a:t>
            </a:r>
            <a:r>
              <a:rPr lang="en-US" sz="900" dirty="0" err="1">
                <a:ea typeface="+mn-lt"/>
                <a:cs typeface="+mn-lt"/>
              </a:rPr>
              <a:t>Orgánica</a:t>
            </a:r>
            <a:endParaRPr lang="en-US">
              <a:cs typeface="Arial"/>
            </a:endParaRPr>
          </a:p>
          <a:p>
            <a:r>
              <a:rPr lang="en-US" sz="900" dirty="0">
                <a:solidFill>
                  <a:schemeClr val="accent5">
                    <a:lumMod val="76000"/>
                  </a:schemeClr>
                </a:solidFill>
                <a:ea typeface="+mn-lt"/>
                <a:cs typeface="+mn-lt"/>
              </a:rPr>
              <a:t>E - </a:t>
            </a:r>
            <a:r>
              <a:rPr lang="en-US" sz="900" err="1">
                <a:solidFill>
                  <a:schemeClr val="accent5">
                    <a:lumMod val="76000"/>
                  </a:schemeClr>
                </a:solidFill>
                <a:ea typeface="+mn-lt"/>
                <a:cs typeface="+mn-lt"/>
              </a:rPr>
              <a:t>Ecológica</a:t>
            </a:r>
            <a:endParaRPr lang="en-US">
              <a:solidFill>
                <a:schemeClr val="accent5">
                  <a:lumMod val="76000"/>
                </a:schemeClr>
              </a:solidFill>
              <a:cs typeface="Arial"/>
            </a:endParaRPr>
          </a:p>
          <a:p>
            <a:r>
              <a:rPr lang="en-US" sz="900" dirty="0">
                <a:solidFill>
                  <a:schemeClr val="accent5">
                    <a:lumMod val="76000"/>
                  </a:schemeClr>
                </a:solidFill>
                <a:ea typeface="+mn-lt"/>
                <a:cs typeface="+mn-lt"/>
              </a:rPr>
              <a:t>C - </a:t>
            </a:r>
            <a:r>
              <a:rPr lang="en-US" sz="900" err="1">
                <a:solidFill>
                  <a:schemeClr val="accent5">
                    <a:lumMod val="76000"/>
                  </a:schemeClr>
                </a:solidFill>
                <a:ea typeface="+mn-lt"/>
                <a:cs typeface="+mn-lt"/>
              </a:rPr>
              <a:t>Conservación</a:t>
            </a:r>
            <a:endParaRPr lang="en-US">
              <a:solidFill>
                <a:schemeClr val="accent5">
                  <a:lumMod val="76000"/>
                </a:schemeClr>
              </a:solidFill>
              <a:cs typeface="Arial"/>
            </a:endParaRPr>
          </a:p>
          <a:p>
            <a:r>
              <a:rPr lang="en-US" sz="900" dirty="0">
                <a:solidFill>
                  <a:schemeClr val="accent5">
                    <a:lumMod val="76000"/>
                  </a:schemeClr>
                </a:solidFill>
                <a:ea typeface="+mn-lt"/>
                <a:cs typeface="+mn-lt"/>
              </a:rPr>
              <a:t>O - </a:t>
            </a:r>
            <a:r>
              <a:rPr lang="en-US" sz="900" err="1">
                <a:solidFill>
                  <a:schemeClr val="accent5">
                    <a:lumMod val="76000"/>
                  </a:schemeClr>
                </a:solidFill>
                <a:ea typeface="+mn-lt"/>
                <a:cs typeface="+mn-lt"/>
              </a:rPr>
              <a:t>Oportunidad</a:t>
            </a:r>
            <a:endParaRPr lang="en-US">
              <a:solidFill>
                <a:schemeClr val="accent5">
                  <a:lumMod val="76000"/>
                </a:schemeClr>
              </a:solidFill>
              <a:cs typeface="Arial"/>
            </a:endParaRPr>
          </a:p>
          <a:p>
            <a:r>
              <a:rPr lang="en-US" sz="900" dirty="0">
                <a:ea typeface="+mn-lt"/>
                <a:cs typeface="+mn-lt"/>
              </a:rPr>
              <a:t>N - Natural</a:t>
            </a:r>
            <a:endParaRPr lang="en-US">
              <a:ea typeface="+mn-lt"/>
              <a:cs typeface="+mn-lt"/>
            </a:endParaRPr>
          </a:p>
          <a:p>
            <a:r>
              <a:rPr lang="en-US" sz="900" dirty="0">
                <a:ea typeface="+mn-lt"/>
                <a:cs typeface="+mn-lt"/>
              </a:rPr>
              <a:t>O - </a:t>
            </a:r>
            <a:r>
              <a:rPr lang="en-US" sz="900" dirty="0" err="1">
                <a:ea typeface="+mn-lt"/>
                <a:cs typeface="+mn-lt"/>
              </a:rPr>
              <a:t>Optimización</a:t>
            </a:r>
            <a:endParaRPr lang="en-US">
              <a:cs typeface="Arial"/>
            </a:endParaRPr>
          </a:p>
          <a:p>
            <a:r>
              <a:rPr lang="en-US" sz="900" dirty="0">
                <a:ea typeface="+mn-lt"/>
                <a:cs typeface="+mn-lt"/>
              </a:rPr>
              <a:t>M - </a:t>
            </a:r>
            <a:r>
              <a:rPr lang="en-US" sz="900" dirty="0" err="1">
                <a:ea typeface="+mn-lt"/>
                <a:cs typeface="+mn-lt"/>
              </a:rPr>
              <a:t>Manejo</a:t>
            </a:r>
            <a:endParaRPr lang="en-US">
              <a:cs typeface="Arial"/>
            </a:endParaRPr>
          </a:p>
          <a:p>
            <a:r>
              <a:rPr lang="en-US" sz="900" dirty="0">
                <a:ea typeface="+mn-lt"/>
                <a:cs typeface="+mn-lt"/>
              </a:rPr>
              <a:t>Í - </a:t>
            </a:r>
            <a:r>
              <a:rPr lang="en-US" sz="900" dirty="0" err="1">
                <a:ea typeface="+mn-lt"/>
                <a:cs typeface="+mn-lt"/>
              </a:rPr>
              <a:t>Inclusiva</a:t>
            </a:r>
            <a:endParaRPr lang="en-US">
              <a:cs typeface="Arial"/>
            </a:endParaRPr>
          </a:p>
          <a:p>
            <a:r>
              <a:rPr lang="en-US" sz="900" dirty="0">
                <a:ea typeface="+mn-lt"/>
                <a:cs typeface="+mn-lt"/>
              </a:rPr>
              <a:t>A - </a:t>
            </a:r>
            <a:r>
              <a:rPr lang="en-US" sz="900" dirty="0" err="1">
                <a:ea typeface="+mn-lt"/>
                <a:cs typeface="+mn-lt"/>
              </a:rPr>
              <a:t>Abundancia</a:t>
            </a:r>
            <a:endParaRPr lang="el-GR" dirty="0" err="1"/>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a:p>
        </p:txBody>
      </p:sp>
      <p:sp>
        <p:nvSpPr>
          <p:cNvPr id="20" name="Google Shape;504;p46"/>
          <p:cNvSpPr txBox="1">
            <a:spLocks noGrp="1"/>
          </p:cNvSpPr>
          <p:nvPr>
            <p:ph type="subTitle" idx="1"/>
          </p:nvPr>
        </p:nvSpPr>
        <p:spPr>
          <a:xfrm>
            <a:off x="6228184" y="1504716"/>
            <a:ext cx="2736304" cy="1427074"/>
          </a:xfrm>
          <a:prstGeom prst="rect">
            <a:avLst/>
          </a:prstGeom>
        </p:spPr>
        <p:txBody>
          <a:bodyPr spcFirstLastPara="1" wrap="square" lIns="91425" tIns="91425" rIns="91425" bIns="91425" anchor="ctr" anchorCtr="0">
            <a:noAutofit/>
          </a:bodyPr>
          <a:lstStyle/>
          <a:p>
            <a:pPr algn="l"/>
            <a:r>
              <a:rPr lang="en-US" sz="1100" dirty="0"/>
              <a:t>¡La </a:t>
            </a:r>
            <a:r>
              <a:rPr lang="en-US" sz="1100" dirty="0" err="1"/>
              <a:t>bioeconomía</a:t>
            </a:r>
            <a:r>
              <a:rPr lang="en-US" sz="1100" dirty="0"/>
              <a:t> es genial!</a:t>
            </a:r>
            <a:endParaRPr lang="es-ES" sz="1100" dirty="0"/>
          </a:p>
          <a:p>
            <a:pPr algn="l"/>
            <a:r>
              <a:rPr lang="en-US" sz="1100" dirty="0"/>
              <a:t>Una </a:t>
            </a:r>
            <a:r>
              <a:rPr lang="en-US" sz="1100" dirty="0" err="1"/>
              <a:t>herramienta</a:t>
            </a:r>
            <a:r>
              <a:rPr lang="en-US" sz="1100" dirty="0"/>
              <a:t> </a:t>
            </a:r>
            <a:r>
              <a:rPr lang="en-US" sz="1100" dirty="0" err="1"/>
              <a:t>fenomenal</a:t>
            </a:r>
            <a:endParaRPr lang="en-US" dirty="0" err="1"/>
          </a:p>
          <a:p>
            <a:pPr algn="l"/>
            <a:r>
              <a:rPr lang="en-US" sz="1100" dirty="0"/>
              <a:t>para </a:t>
            </a:r>
            <a:r>
              <a:rPr lang="en-US" sz="1100" dirty="0" err="1"/>
              <a:t>frenar</a:t>
            </a:r>
            <a:r>
              <a:rPr lang="en-US" sz="1100" dirty="0"/>
              <a:t> </a:t>
            </a:r>
            <a:r>
              <a:rPr lang="en-US" sz="1100" dirty="0" err="1"/>
              <a:t>el</a:t>
            </a:r>
            <a:r>
              <a:rPr lang="en-US" sz="1100" dirty="0"/>
              <a:t> </a:t>
            </a:r>
            <a:r>
              <a:rPr lang="en-US" sz="1100" dirty="0" err="1"/>
              <a:t>cambio</a:t>
            </a:r>
            <a:r>
              <a:rPr lang="en-US" sz="1100" dirty="0"/>
              <a:t> </a:t>
            </a:r>
            <a:r>
              <a:rPr lang="en-US" sz="1100" dirty="0" err="1"/>
              <a:t>ambiental</a:t>
            </a:r>
            <a:endParaRPr lang="en-US" dirty="0" err="1"/>
          </a:p>
          <a:p>
            <a:pPr marL="0" indent="0" algn="l"/>
            <a:r>
              <a:rPr lang="en-US" sz="1100" dirty="0"/>
              <a:t>y que </a:t>
            </a:r>
            <a:r>
              <a:rPr lang="en-US" sz="1100" dirty="0" err="1"/>
              <a:t>el</a:t>
            </a:r>
            <a:r>
              <a:rPr lang="en-US" sz="1100" dirty="0"/>
              <a:t> </a:t>
            </a:r>
            <a:r>
              <a:rPr lang="en-US" sz="1100" dirty="0" err="1"/>
              <a:t>planeta</a:t>
            </a:r>
            <a:r>
              <a:rPr lang="en-US" sz="1100" dirty="0"/>
              <a:t> brille sin </a:t>
            </a:r>
            <a:r>
              <a:rPr lang="en-US" sz="1100" dirty="0" err="1"/>
              <a:t>igual</a:t>
            </a:r>
            <a:r>
              <a:rPr lang="en-US" sz="1100" dirty="0"/>
              <a:t>.</a:t>
            </a:r>
            <a:endParaRPr lang="en-US" dirty="0"/>
          </a:p>
          <a:p>
            <a:pPr marL="0" indent="0" algn="l"/>
            <a:endParaRPr lang="en-US" sz="1100" b="1" dirty="0">
              <a:latin typeface="Century Gothic"/>
            </a:endParaRPr>
          </a:p>
          <a:p>
            <a:pPr marL="0" indent="0" algn="l"/>
            <a:r>
              <a:rPr lang="en-US" sz="1100" i="1" dirty="0" err="1">
                <a:latin typeface="Century Gothic"/>
              </a:rPr>
              <a:t>Nikiforos</a:t>
            </a:r>
            <a:r>
              <a:rPr lang="en-US" sz="1100" i="1" dirty="0">
                <a:latin typeface="Century Gothic"/>
              </a:rPr>
              <a:t> </a:t>
            </a:r>
            <a:r>
              <a:rPr lang="en-US" sz="1100" i="1" dirty="0" err="1">
                <a:latin typeface="Century Gothic"/>
              </a:rPr>
              <a:t>Haskos</a:t>
            </a:r>
            <a:r>
              <a:rPr lang="en-US" sz="1100" i="1" dirty="0">
                <a:latin typeface="Century Gothic"/>
              </a:rPr>
              <a:t>, </a:t>
            </a:r>
            <a:r>
              <a:rPr lang="en-US" sz="1100" i="1" dirty="0" err="1">
                <a:latin typeface="Century Gothic"/>
              </a:rPr>
              <a:t>estudiante</a:t>
            </a:r>
            <a:r>
              <a:rPr lang="en-US" sz="1100" i="1" dirty="0">
                <a:latin typeface="Century Gothic"/>
              </a:rPr>
              <a:t> de 6º </a:t>
            </a:r>
            <a:r>
              <a:rPr lang="en-US" sz="1100" i="1" dirty="0" err="1">
                <a:latin typeface="Century Gothic"/>
              </a:rPr>
              <a:t>grado</a:t>
            </a:r>
            <a:r>
              <a:rPr lang="en-US" sz="1100" i="1" dirty="0">
                <a:latin typeface="Century Gothic"/>
              </a:rPr>
              <a:t> de </a:t>
            </a:r>
            <a:r>
              <a:rPr lang="en-US" sz="1100" i="1" dirty="0" err="1">
                <a:latin typeface="Century Gothic"/>
              </a:rPr>
              <a:t>primaria</a:t>
            </a:r>
            <a:r>
              <a:rPr lang="en-US" sz="1100" i="1" dirty="0">
                <a:latin typeface="Century Gothic"/>
              </a:rPr>
              <a:t> de la </a:t>
            </a:r>
            <a:r>
              <a:rPr lang="en-US" sz="1100" i="1" dirty="0" err="1">
                <a:latin typeface="Century Gothic"/>
              </a:rPr>
              <a:t>escuela</a:t>
            </a:r>
            <a:r>
              <a:rPr lang="en-US" sz="1100" i="1" dirty="0">
                <a:latin typeface="Century Gothic"/>
              </a:rPr>
              <a:t> </a:t>
            </a:r>
            <a:r>
              <a:rPr lang="en-US" sz="1100" i="1" dirty="0" err="1">
                <a:latin typeface="Century Gothic"/>
              </a:rPr>
              <a:t>primaria</a:t>
            </a:r>
            <a:r>
              <a:rPr lang="en-US" sz="1100" i="1" dirty="0">
                <a:latin typeface="Century Gothic"/>
              </a:rPr>
              <a:t> de Atenas.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EVALUACIÓN Y REFLEXIÓN</a:t>
            </a:r>
            <a:endParaRPr lang="es-ES"/>
          </a:p>
        </p:txBody>
      </p:sp>
      <p:sp>
        <p:nvSpPr>
          <p:cNvPr id="4" name="Title 3"/>
          <p:cNvSpPr>
            <a:spLocks noGrp="1"/>
          </p:cNvSpPr>
          <p:nvPr>
            <p:ph type="ctrTitle" idx="2"/>
          </p:nvPr>
        </p:nvSpPr>
        <p:spPr>
          <a:xfrm>
            <a:off x="3275856" y="987574"/>
            <a:ext cx="2454940" cy="982856"/>
          </a:xfrm>
        </p:spPr>
        <p:txBody>
          <a:bodyPr/>
          <a:lstStyle/>
          <a:p>
            <a:r>
              <a:rPr lang="en-US" sz="1400" b="1">
                <a:cs typeface="Arial"/>
              </a:rPr>
              <a:t>Los </a:t>
            </a:r>
            <a:r>
              <a:rPr lang="en-US" sz="1400" b="1" err="1">
                <a:cs typeface="Arial"/>
              </a:rPr>
              <a:t>alumnos</a:t>
            </a:r>
            <a:r>
              <a:rPr lang="en-US" sz="1400" b="1">
                <a:cs typeface="Arial"/>
              </a:rPr>
              <a:t> </a:t>
            </a:r>
            <a:r>
              <a:rPr lang="en-US" sz="1400" b="1" err="1">
                <a:cs typeface="Arial"/>
              </a:rPr>
              <a:t>reflexionan</a:t>
            </a:r>
            <a:r>
              <a:rPr lang="en-US" sz="1400" b="1">
                <a:cs typeface="Arial"/>
              </a:rPr>
              <a:t> </a:t>
            </a:r>
            <a:r>
              <a:rPr lang="en-US" sz="1400" b="1" err="1">
                <a:cs typeface="Arial"/>
              </a:rPr>
              <a:t>sobre</a:t>
            </a:r>
            <a:r>
              <a:rPr lang="en-US" sz="1400" b="1">
                <a:cs typeface="Arial"/>
              </a:rPr>
              <a:t> lo que </a:t>
            </a:r>
            <a:r>
              <a:rPr lang="en-US" sz="1400" b="1" err="1">
                <a:cs typeface="Arial"/>
              </a:rPr>
              <a:t>han</a:t>
            </a:r>
            <a:r>
              <a:rPr lang="en-US" sz="1400" b="1">
                <a:cs typeface="Arial"/>
              </a:rPr>
              <a:t> </a:t>
            </a:r>
            <a:r>
              <a:rPr lang="en-US" sz="1400" b="1" err="1">
                <a:cs typeface="Arial"/>
              </a:rPr>
              <a:t>aprendido</a:t>
            </a:r>
            <a:r>
              <a:rPr lang="en-US" sz="1400" b="1">
                <a:cs typeface="Arial"/>
              </a:rPr>
              <a:t> y </a:t>
            </a:r>
            <a:r>
              <a:rPr lang="en-US" sz="1400" b="1" err="1">
                <a:cs typeface="Arial"/>
              </a:rPr>
              <a:t>rellenan</a:t>
            </a:r>
            <a:r>
              <a:rPr lang="en-US" sz="1400" b="1">
                <a:cs typeface="Arial"/>
              </a:rPr>
              <a:t> la </a:t>
            </a:r>
            <a:r>
              <a:rPr lang="en-US" sz="1400" b="1" err="1">
                <a:cs typeface="Arial"/>
              </a:rPr>
              <a:t>última</a:t>
            </a:r>
            <a:r>
              <a:rPr lang="en-US" sz="1400" b="1">
                <a:cs typeface="Arial"/>
              </a:rPr>
              <a:t> </a:t>
            </a:r>
            <a:r>
              <a:rPr lang="en-US" sz="1400" b="1" err="1">
                <a:cs typeface="Arial"/>
              </a:rPr>
              <a:t>parte</a:t>
            </a:r>
            <a:r>
              <a:rPr lang="en-US" sz="1400" b="1">
                <a:cs typeface="Arial"/>
              </a:rPr>
              <a:t> de la </a:t>
            </a:r>
            <a:r>
              <a:rPr lang="en-US" sz="1400" b="1" err="1">
                <a:cs typeface="Arial"/>
              </a:rPr>
              <a:t>tabla</a:t>
            </a:r>
            <a:r>
              <a:rPr lang="en-US" sz="1400" b="1">
                <a:cs typeface="Arial"/>
              </a:rPr>
              <a:t> KWL.</a:t>
            </a:r>
            <a:endParaRPr lang="es-ES" b="1"/>
          </a:p>
        </p:txBody>
      </p:sp>
      <p:sp>
        <p:nvSpPr>
          <p:cNvPr id="5" name="Subtitle 4"/>
          <p:cNvSpPr>
            <a:spLocks noGrp="1"/>
          </p:cNvSpPr>
          <p:nvPr>
            <p:ph type="subTitle" idx="3"/>
          </p:nvPr>
        </p:nvSpPr>
        <p:spPr>
          <a:xfrm>
            <a:off x="384641" y="1959203"/>
            <a:ext cx="2232248" cy="2339175"/>
          </a:xfrm>
        </p:spPr>
        <p:txBody>
          <a:bodyPr/>
          <a:lstStyle/>
          <a:p>
            <a:r>
              <a:rPr lang="en-US"/>
              <a:t>. </a:t>
            </a:r>
            <a:r>
              <a:rPr lang="en-US">
                <a:hlinkClick r:id="rId3"/>
              </a:rPr>
              <a:t>https://wordwall.net/resource/71151472</a:t>
            </a:r>
            <a:endParaRPr lang="en-US"/>
          </a:p>
          <a:p>
            <a:endParaRPr lang="en-US"/>
          </a:p>
          <a:p>
            <a:r>
              <a:rPr lang="en-US"/>
              <a:t>https://create.kahoot.it/details/5d109e00-bfd8-42ff-8f04-71da275f0750</a:t>
            </a:r>
          </a:p>
          <a:p>
            <a:endParaRPr lang="el-GR"/>
          </a:p>
        </p:txBody>
      </p:sp>
      <p:sp>
        <p:nvSpPr>
          <p:cNvPr id="6" name="Title 5"/>
          <p:cNvSpPr>
            <a:spLocks noGrp="1"/>
          </p:cNvSpPr>
          <p:nvPr>
            <p:ph type="ctrTitle" idx="4"/>
          </p:nvPr>
        </p:nvSpPr>
        <p:spPr>
          <a:xfrm>
            <a:off x="539552" y="1347614"/>
            <a:ext cx="2448272" cy="467700"/>
          </a:xfrm>
        </p:spPr>
        <p:txBody>
          <a:bodyPr/>
          <a:lstStyle/>
          <a:p>
            <a:r>
              <a:rPr lang="en-US" sz="1400" b="1">
                <a:cs typeface="Arial"/>
              </a:rPr>
              <a:t>Los </a:t>
            </a:r>
            <a:r>
              <a:rPr lang="en-US" sz="1400" b="1" err="1">
                <a:cs typeface="Arial"/>
              </a:rPr>
              <a:t>alumnos</a:t>
            </a:r>
            <a:r>
              <a:rPr lang="en-US" sz="1400" b="1">
                <a:cs typeface="Arial"/>
              </a:rPr>
              <a:t> </a:t>
            </a:r>
            <a:r>
              <a:rPr lang="en-US" sz="1400" b="1" err="1">
                <a:cs typeface="Arial"/>
              </a:rPr>
              <a:t>evalúan</a:t>
            </a:r>
            <a:r>
              <a:rPr lang="en-US" sz="1400" b="1">
                <a:cs typeface="Arial"/>
              </a:rPr>
              <a:t> sus </a:t>
            </a:r>
            <a:r>
              <a:rPr lang="en-US" sz="1400" b="1" err="1">
                <a:cs typeface="Arial"/>
              </a:rPr>
              <a:t>conocimientos</a:t>
            </a:r>
            <a:r>
              <a:rPr lang="en-US" sz="1400" b="1">
                <a:cs typeface="Arial"/>
              </a:rPr>
              <a:t> a </a:t>
            </a:r>
            <a:r>
              <a:rPr lang="en-US" sz="1400" b="1" err="1">
                <a:cs typeface="Arial"/>
              </a:rPr>
              <a:t>través</a:t>
            </a:r>
            <a:r>
              <a:rPr lang="en-US" sz="1400" b="1">
                <a:cs typeface="Arial"/>
              </a:rPr>
              <a:t> de </a:t>
            </a:r>
            <a:r>
              <a:rPr lang="en-US" sz="1400" b="1" err="1">
                <a:cs typeface="Arial"/>
              </a:rPr>
              <a:t>los</a:t>
            </a:r>
            <a:r>
              <a:rPr lang="en-US" sz="1400" b="1">
                <a:cs typeface="Arial"/>
              </a:rPr>
              <a:t> </a:t>
            </a:r>
            <a:r>
              <a:rPr lang="en-US" sz="1400" b="1" err="1">
                <a:cs typeface="Arial"/>
              </a:rPr>
              <a:t>juegos</a:t>
            </a:r>
            <a:r>
              <a:rPr lang="en-US" sz="1400" b="1">
                <a:cs typeface="Arial"/>
              </a:rPr>
              <a:t> </a:t>
            </a:r>
            <a:r>
              <a:rPr lang="en-US" sz="1400" b="1" err="1">
                <a:cs typeface="Arial"/>
              </a:rPr>
              <a:t>interactivos</a:t>
            </a:r>
            <a:endParaRPr lang="es-ES" b="1">
              <a:cs typeface="Arial"/>
            </a:endParaRPr>
          </a:p>
        </p:txBody>
      </p:sp>
      <p:sp>
        <p:nvSpPr>
          <p:cNvPr id="8" name="Title 7"/>
          <p:cNvSpPr>
            <a:spLocks noGrp="1"/>
          </p:cNvSpPr>
          <p:nvPr>
            <p:ph type="ctrTitle" idx="6"/>
          </p:nvPr>
        </p:nvSpPr>
        <p:spPr>
          <a:xfrm>
            <a:off x="6372200" y="1808824"/>
            <a:ext cx="2094900" cy="467700"/>
          </a:xfrm>
        </p:spPr>
        <p:txBody>
          <a:bodyPr/>
          <a:lstStyle/>
          <a:p>
            <a:r>
              <a:rPr lang="en-US" sz="1400" b="1">
                <a:cs typeface="Arial"/>
              </a:rPr>
              <a:t>Los </a:t>
            </a:r>
            <a:r>
              <a:rPr lang="en-US" sz="1400" b="1" err="1">
                <a:cs typeface="Arial"/>
              </a:rPr>
              <a:t>alumnos</a:t>
            </a:r>
            <a:r>
              <a:rPr lang="en-US" sz="1400" b="1">
                <a:cs typeface="Arial"/>
              </a:rPr>
              <a:t> </a:t>
            </a:r>
            <a:r>
              <a:rPr lang="en-US" sz="1400" b="1" err="1">
                <a:cs typeface="Arial"/>
              </a:rPr>
              <a:t>rellenan</a:t>
            </a:r>
            <a:r>
              <a:rPr lang="en-US" sz="1400" b="1">
                <a:cs typeface="Arial"/>
              </a:rPr>
              <a:t> </a:t>
            </a:r>
            <a:r>
              <a:rPr lang="en-US" sz="1400" b="1" err="1">
                <a:cs typeface="Arial"/>
              </a:rPr>
              <a:t>el</a:t>
            </a:r>
            <a:r>
              <a:rPr lang="en-US" sz="1400" b="1">
                <a:cs typeface="Arial"/>
              </a:rPr>
              <a:t> BILLETE DE SALIDA: Escribe lo </a:t>
            </a:r>
            <a:r>
              <a:rPr lang="en-US" sz="1400" b="1" err="1">
                <a:cs typeface="Arial"/>
              </a:rPr>
              <a:t>más</a:t>
            </a:r>
            <a:r>
              <a:rPr lang="en-US" sz="1400" b="1">
                <a:cs typeface="Arial"/>
              </a:rPr>
              <a:t> </a:t>
            </a:r>
            <a:r>
              <a:rPr lang="en-US" sz="1400" b="1" err="1">
                <a:cs typeface="Arial"/>
              </a:rPr>
              <a:t>impresionante</a:t>
            </a:r>
            <a:r>
              <a:rPr lang="en-US" sz="1400" b="1">
                <a:cs typeface="Arial"/>
              </a:rPr>
              <a:t> que </a:t>
            </a:r>
            <a:r>
              <a:rPr lang="en-US" sz="1400" b="1" err="1">
                <a:cs typeface="Arial"/>
              </a:rPr>
              <a:t>hayas</a:t>
            </a:r>
            <a:r>
              <a:rPr lang="en-US" sz="1400" b="1">
                <a:cs typeface="Arial"/>
              </a:rPr>
              <a:t> </a:t>
            </a:r>
            <a:r>
              <a:rPr lang="en-US" sz="1400" b="1" err="1">
                <a:cs typeface="Arial"/>
              </a:rPr>
              <a:t>aprendido</a:t>
            </a:r>
            <a:r>
              <a:rPr lang="en-US" sz="1400" b="1">
                <a:cs typeface="Arial"/>
              </a:rPr>
              <a:t> </a:t>
            </a:r>
            <a:r>
              <a:rPr lang="en-US" sz="1400" b="1" err="1">
                <a:cs typeface="Arial"/>
              </a:rPr>
              <a:t>sobre</a:t>
            </a:r>
            <a:r>
              <a:rPr lang="en-US" sz="1400" b="1">
                <a:cs typeface="Arial"/>
              </a:rPr>
              <a:t> </a:t>
            </a:r>
            <a:r>
              <a:rPr lang="en-US" sz="1400" b="1" err="1">
                <a:cs typeface="Arial"/>
              </a:rPr>
              <a:t>bioeconomía</a:t>
            </a:r>
            <a:endParaRPr lang="es-ES" b="1"/>
          </a:p>
        </p:txBody>
      </p:sp>
      <p:pic>
        <p:nvPicPr>
          <p:cNvPr id="9" name="Picture 8">
            <a:extLst>
              <a:ext uri="{FF2B5EF4-FFF2-40B4-BE49-F238E27FC236}">
                <a16:creationId xmlns:a16="http://schemas.microsoft.com/office/drawing/2014/main" id="{EDB06869-5543-F700-0D8E-EDA98134C6E1}"/>
              </a:ext>
            </a:extLst>
          </p:cNvPr>
          <p:cNvPicPr>
            <a:picLocks noChangeAspect="1"/>
          </p:cNvPicPr>
          <p:nvPr/>
        </p:nvPicPr>
        <p:blipFill>
          <a:blip r:embed="rId4"/>
          <a:stretch>
            <a:fillRect/>
          </a:stretch>
        </p:blipFill>
        <p:spPr>
          <a:xfrm>
            <a:off x="6740475" y="2382253"/>
            <a:ext cx="1720950" cy="2225842"/>
          </a:xfrm>
          <a:prstGeom prst="rect">
            <a:avLst/>
          </a:prstGeom>
        </p:spPr>
      </p:pic>
      <p:pic>
        <p:nvPicPr>
          <p:cNvPr id="3" name="Imagen 2">
            <a:extLst>
              <a:ext uri="{FF2B5EF4-FFF2-40B4-BE49-F238E27FC236}">
                <a16:creationId xmlns:a16="http://schemas.microsoft.com/office/drawing/2014/main" id="{58E57635-547C-0052-482E-D9A98C304CB6}"/>
              </a:ext>
            </a:extLst>
          </p:cNvPr>
          <p:cNvPicPr>
            <a:picLocks noChangeAspect="1"/>
          </p:cNvPicPr>
          <p:nvPr/>
        </p:nvPicPr>
        <p:blipFill>
          <a:blip r:embed="rId5"/>
          <a:stretch>
            <a:fillRect/>
          </a:stretch>
        </p:blipFill>
        <p:spPr>
          <a:xfrm>
            <a:off x="2664222" y="2193551"/>
            <a:ext cx="3815555" cy="2336427"/>
          </a:xfrm>
          <a:prstGeom prst="rect">
            <a:avLst/>
          </a:prstGeom>
        </p:spPr>
      </p:pic>
    </p:spTree>
    <p:extLst>
      <p:ext uri="{BB962C8B-B14F-4D97-AF65-F5344CB8AC3E}">
        <p14:creationId xmlns:p14="http://schemas.microsoft.com/office/powerpoint/2010/main" val="217451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REFLEXIÓN - Si </a:t>
            </a:r>
            <a:r>
              <a:rPr lang="en-US" err="1"/>
              <a:t>tuviera</a:t>
            </a:r>
            <a:r>
              <a:rPr lang="en-US"/>
              <a:t> que </a:t>
            </a:r>
            <a:r>
              <a:rPr lang="en-US" err="1"/>
              <a:t>volver</a:t>
            </a:r>
            <a:r>
              <a:rPr lang="en-US"/>
              <a:t> a </a:t>
            </a:r>
            <a:r>
              <a:rPr lang="en-US" err="1"/>
              <a:t>hacer</a:t>
            </a:r>
            <a:r>
              <a:rPr lang="en-US"/>
              <a:t> </a:t>
            </a:r>
            <a:r>
              <a:rPr lang="en-US" err="1"/>
              <a:t>el</a:t>
            </a:r>
            <a:r>
              <a:rPr lang="en-US"/>
              <a:t> </a:t>
            </a:r>
            <a:r>
              <a:rPr lang="en-US" err="1"/>
              <a:t>proyecto</a:t>
            </a:r>
            <a:r>
              <a:rPr lang="en-US"/>
              <a:t> de </a:t>
            </a:r>
            <a:r>
              <a:rPr lang="en-US" err="1"/>
              <a:t>bioeconomía</a:t>
            </a:r>
            <a:r>
              <a:rPr lang="en-US"/>
              <a:t>...</a:t>
            </a:r>
            <a:endParaRPr lang="es-ES"/>
          </a:p>
        </p:txBody>
      </p:sp>
      <p:sp>
        <p:nvSpPr>
          <p:cNvPr id="4" name="Title 3"/>
          <p:cNvSpPr>
            <a:spLocks noGrp="1"/>
          </p:cNvSpPr>
          <p:nvPr>
            <p:ph type="ctrTitle" idx="2"/>
          </p:nvPr>
        </p:nvSpPr>
        <p:spPr>
          <a:xfrm>
            <a:off x="809634" y="1528879"/>
            <a:ext cx="3528392" cy="478800"/>
          </a:xfrm>
        </p:spPr>
        <p:txBody>
          <a:bodyPr/>
          <a:lstStyle/>
          <a:p>
            <a:r>
              <a:rPr lang="en-US" b="1" err="1"/>
              <a:t>Reflexión</a:t>
            </a:r>
            <a:r>
              <a:rPr lang="en-US" b="1"/>
              <a:t> para </a:t>
            </a:r>
            <a:r>
              <a:rPr lang="en-US" b="1" err="1"/>
              <a:t>estudiantes</a:t>
            </a:r>
            <a:endParaRPr lang="es-ES" b="1"/>
          </a:p>
        </p:txBody>
      </p:sp>
      <p:sp>
        <p:nvSpPr>
          <p:cNvPr id="8" name="Title 7"/>
          <p:cNvSpPr>
            <a:spLocks noGrp="1"/>
          </p:cNvSpPr>
          <p:nvPr>
            <p:ph type="ctrTitle" idx="6"/>
          </p:nvPr>
        </p:nvSpPr>
        <p:spPr>
          <a:xfrm>
            <a:off x="5356156" y="1527986"/>
            <a:ext cx="3312368" cy="467700"/>
          </a:xfrm>
        </p:spPr>
        <p:txBody>
          <a:bodyPr/>
          <a:lstStyle/>
          <a:p>
            <a:r>
              <a:rPr lang="en-US" b="1" err="1"/>
              <a:t>Reflexión</a:t>
            </a:r>
            <a:r>
              <a:rPr lang="en-US" b="1"/>
              <a:t> para </a:t>
            </a:r>
            <a:r>
              <a:rPr lang="en-US" b="1" err="1"/>
              <a:t>profesores</a:t>
            </a:r>
            <a:endParaRPr lang="es-ES" b="1" err="1"/>
          </a:p>
        </p:txBody>
      </p:sp>
      <p:pic>
        <p:nvPicPr>
          <p:cNvPr id="3" name="Imagen 2" descr="Tabla&#10;&#10;Descripción generada automáticamente">
            <a:extLst>
              <a:ext uri="{FF2B5EF4-FFF2-40B4-BE49-F238E27FC236}">
                <a16:creationId xmlns:a16="http://schemas.microsoft.com/office/drawing/2014/main" id="{BFA716BC-F239-6C8B-0131-E527932D82AC}"/>
              </a:ext>
            </a:extLst>
          </p:cNvPr>
          <p:cNvPicPr>
            <a:picLocks noChangeAspect="1"/>
          </p:cNvPicPr>
          <p:nvPr/>
        </p:nvPicPr>
        <p:blipFill>
          <a:blip r:embed="rId3"/>
          <a:stretch>
            <a:fillRect/>
          </a:stretch>
        </p:blipFill>
        <p:spPr>
          <a:xfrm>
            <a:off x="737088" y="2171700"/>
            <a:ext cx="3669324" cy="2441331"/>
          </a:xfrm>
          <a:prstGeom prst="rect">
            <a:avLst/>
          </a:prstGeom>
        </p:spPr>
      </p:pic>
      <p:pic>
        <p:nvPicPr>
          <p:cNvPr id="5" name="Imagen 4" descr="Tabla&#10;&#10;Descripción generada automáticamente">
            <a:extLst>
              <a:ext uri="{FF2B5EF4-FFF2-40B4-BE49-F238E27FC236}">
                <a16:creationId xmlns:a16="http://schemas.microsoft.com/office/drawing/2014/main" id="{B1416DA2-F46B-1C71-165D-F541774EDB41}"/>
              </a:ext>
            </a:extLst>
          </p:cNvPr>
          <p:cNvPicPr>
            <a:picLocks noChangeAspect="1"/>
          </p:cNvPicPr>
          <p:nvPr/>
        </p:nvPicPr>
        <p:blipFill>
          <a:blip r:embed="rId4"/>
          <a:stretch>
            <a:fillRect/>
          </a:stretch>
        </p:blipFill>
        <p:spPr>
          <a:xfrm>
            <a:off x="5116757" y="2168768"/>
            <a:ext cx="3782892" cy="2447194"/>
          </a:xfrm>
          <a:prstGeom prst="rect">
            <a:avLst/>
          </a:prstGeom>
        </p:spPr>
      </p:pic>
    </p:spTree>
    <p:extLst>
      <p:ext uri="{BB962C8B-B14F-4D97-AF65-F5344CB8AC3E}">
        <p14:creationId xmlns:p14="http://schemas.microsoft.com/office/powerpoint/2010/main" val="2085408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Referencias</a:t>
            </a:r>
            <a:endParaRPr lang="es-ES" err="1"/>
          </a:p>
        </p:txBody>
      </p:sp>
      <p:sp>
        <p:nvSpPr>
          <p:cNvPr id="3" name="Subtitle 2"/>
          <p:cNvSpPr>
            <a:spLocks noGrp="1"/>
          </p:cNvSpPr>
          <p:nvPr>
            <p:ph type="subTitle" idx="1"/>
          </p:nvPr>
        </p:nvSpPr>
        <p:spPr>
          <a:xfrm>
            <a:off x="1115616" y="1059582"/>
            <a:ext cx="3888432" cy="748500"/>
          </a:xfrm>
        </p:spPr>
        <p:txBody>
          <a:bodyPr/>
          <a:lstStyle/>
          <a:p>
            <a:r>
              <a:rPr lang="en-US"/>
              <a:t>1. ¿</a:t>
            </a:r>
            <a:r>
              <a:rPr lang="en-US" err="1"/>
              <a:t>Qué</a:t>
            </a:r>
            <a:r>
              <a:rPr lang="en-US"/>
              <a:t> es la </a:t>
            </a:r>
            <a:r>
              <a:rPr lang="en-US" err="1"/>
              <a:t>bioeconomía</a:t>
            </a:r>
            <a:r>
              <a:rPr lang="en-US"/>
              <a:t>? Libro</a:t>
            </a:r>
            <a:endParaRPr lang="el-GR"/>
          </a:p>
        </p:txBody>
      </p:sp>
      <p:sp>
        <p:nvSpPr>
          <p:cNvPr id="7" name="Subtitle 6"/>
          <p:cNvSpPr>
            <a:spLocks noGrp="1"/>
          </p:cNvSpPr>
          <p:nvPr>
            <p:ph type="subTitle" idx="5"/>
          </p:nvPr>
        </p:nvSpPr>
        <p:spPr>
          <a:xfrm>
            <a:off x="251520" y="1563638"/>
            <a:ext cx="8856984" cy="1348844"/>
          </a:xfrm>
        </p:spPr>
        <p:txBody>
          <a:bodyPr/>
          <a:lstStyle/>
          <a:p>
            <a:pPr algn="l"/>
            <a:r>
              <a:rPr lang="en-US" sz="900">
                <a:hlinkClick r:id="rId2"/>
              </a:rPr>
              <a:t>2. Imágenes</a:t>
            </a:r>
          </a:p>
          <a:p>
            <a:pPr algn="l"/>
            <a:r>
              <a:rPr lang="en-US" sz="900">
                <a:hlinkClick r:id="rId2"/>
              </a:rPr>
              <a:t>https://encryptedtbn0.gstatic.com/images?q=tbn:ANd9GcSrt9DMrbEWqSp4WHHU8XxSs5WkkYFRwEMP3g&amp;s</a:t>
            </a:r>
            <a:endParaRPr lang="en-US" sz="900"/>
          </a:p>
          <a:p>
            <a:pPr algn="l"/>
            <a:r>
              <a:rPr lang="en-US" sz="900">
                <a:hlinkClick r:id="rId3"/>
              </a:rPr>
              <a:t>https://encrypted-tbn0.gstatic.com/images?q=tbn:ANd9GcSdUr08fOClEJRdUhPxra0em1LI3NY24WW2QQ&amp;s</a:t>
            </a:r>
            <a:endParaRPr lang="en-US" sz="900"/>
          </a:p>
          <a:p>
            <a:pPr algn="l"/>
            <a:r>
              <a:rPr lang="en-US" sz="900"/>
              <a:t>https://encrypted-tbn0.gstatic.com/images?q=tbn:ANd9GcTStyEZKz0mjyyLwZT68znKA_yB0OPwgCWssQ&amp;s</a:t>
            </a:r>
            <a:endParaRPr lang="el-GR" sz="900"/>
          </a:p>
          <a:p>
            <a:pPr algn="l"/>
            <a:r>
              <a:rPr lang="en-US" sz="900"/>
              <a:t>https://encrypted-tbn0.gstatic.com/images?q=tbn:ANd9GcTStyEZKz0mjyyLwZT68znKA_yB0OPwgCWssQ&amp;s</a:t>
            </a:r>
            <a:endParaRPr lang="el-GR" sz="900"/>
          </a:p>
          <a:p>
            <a:pPr algn="l"/>
            <a:r>
              <a:rPr lang="en-US" sz="900"/>
              <a:t>https://textiletechsource.com/wp-content/uploads/sites/23/2023/07/Adidas-3D-printed-Futurecraft-4DFWD-sole-features-Carbons-new-partially-bio-based-resin.-Courtesy-adidas_ALT.jpg</a:t>
            </a:r>
            <a:endParaRPr lang="el-GR" sz="900"/>
          </a:p>
          <a:p>
            <a:pPr algn="l"/>
            <a:r>
              <a:rPr lang="en-US" sz="900"/>
              <a:t>https://target.scene7.com/is/image/Target/GUEST_7fc009bb-a54f-467f-81fe-881b477c1884?wid=488&amp;hei=488&amp;fmt=pjpeg</a:t>
            </a:r>
            <a:endParaRPr lang="el-GR" sz="900"/>
          </a:p>
          <a:p>
            <a:pPr algn="l"/>
            <a:endParaRPr lang="el-GR" sz="900"/>
          </a:p>
          <a:p>
            <a:endParaRPr lang="el-GR" sz="900"/>
          </a:p>
        </p:txBody>
      </p:sp>
      <p:grpSp>
        <p:nvGrpSpPr>
          <p:cNvPr id="11" name="Google Shape;666;p42"/>
          <p:cNvGrpSpPr/>
          <p:nvPr/>
        </p:nvGrpSpPr>
        <p:grpSpPr>
          <a:xfrm>
            <a:off x="6481307" y="2834480"/>
            <a:ext cx="1995516" cy="1889775"/>
            <a:chOff x="2494450" y="2195350"/>
            <a:chExt cx="2603550" cy="2163225"/>
          </a:xfrm>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Texto 5">
            <a:extLst>
              <a:ext uri="{FF2B5EF4-FFF2-40B4-BE49-F238E27FC236}">
                <a16:creationId xmlns:a16="http://schemas.microsoft.com/office/drawing/2014/main" id="{F62EE54E-DB05-44C2-8993-A98E6983DFB8}"/>
              </a:ext>
            </a:extLst>
          </p:cNvPr>
          <p:cNvSpPr>
            <a:spLocks noGrp="1"/>
          </p:cNvSpPr>
          <p:nvPr>
            <p:ph type="body" idx="1"/>
          </p:nvPr>
        </p:nvSpPr>
        <p:spPr>
          <a:solidFill>
            <a:srgbClr val="232824"/>
          </a:solidFill>
        </p:spPr>
        <p:txBody>
          <a:bodyPr>
            <a:normAutofit fontScale="77500" lnSpcReduction="20000"/>
          </a:bodyPr>
          <a:lstStyle/>
          <a:p>
            <a:r>
              <a:rPr lang="pt-PT" dirty="0"/>
              <a:t>¡Gracias!</a:t>
            </a:r>
          </a:p>
        </p:txBody>
      </p:sp>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202431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err="1"/>
              <a:t>Objetivos</a:t>
            </a:r>
            <a:r>
              <a:rPr lang="en-US"/>
              <a:t> del plan de </a:t>
            </a:r>
            <a:r>
              <a:rPr lang="en-US" err="1"/>
              <a:t>estudios</a:t>
            </a:r>
          </a:p>
        </p:txBody>
      </p:sp>
      <p:sp>
        <p:nvSpPr>
          <p:cNvPr id="22" name="Subtitle 21"/>
          <p:cNvSpPr>
            <a:spLocks noGrp="1"/>
          </p:cNvSpPr>
          <p:nvPr>
            <p:ph type="subTitle" idx="1"/>
          </p:nvPr>
        </p:nvSpPr>
        <p:spPr>
          <a:xfrm>
            <a:off x="323528" y="3795886"/>
            <a:ext cx="2625164" cy="736800"/>
          </a:xfrm>
        </p:spPr>
        <p:txBody>
          <a:bodyPr/>
          <a:lstStyle/>
          <a:p>
            <a:r>
              <a:rPr lang="en-US" sz="1100">
                <a:latin typeface="Arial"/>
              </a:rPr>
              <a:t>Los </a:t>
            </a:r>
            <a:r>
              <a:rPr lang="en-US" sz="1100" err="1">
                <a:latin typeface="Arial"/>
              </a:rPr>
              <a:t>estudiantes</a:t>
            </a:r>
            <a:r>
              <a:rPr lang="en-US" sz="1100">
                <a:latin typeface="Arial"/>
              </a:rPr>
              <a:t> </a:t>
            </a:r>
            <a:r>
              <a:rPr lang="en-US" sz="1100" err="1">
                <a:latin typeface="Arial"/>
              </a:rPr>
              <a:t>comprenderán</a:t>
            </a:r>
            <a:r>
              <a:rPr lang="en-US" sz="1100">
                <a:latin typeface="Arial"/>
              </a:rPr>
              <a:t> </a:t>
            </a:r>
            <a:r>
              <a:rPr lang="en-US" sz="1100" err="1">
                <a:latin typeface="Arial"/>
              </a:rPr>
              <a:t>los</a:t>
            </a:r>
            <a:r>
              <a:rPr lang="en-US" sz="1100">
                <a:latin typeface="Arial"/>
              </a:rPr>
              <a:t> </a:t>
            </a:r>
            <a:r>
              <a:rPr lang="en-US" sz="1100" err="1">
                <a:latin typeface="Arial"/>
              </a:rPr>
              <a:t>conceptos</a:t>
            </a:r>
            <a:r>
              <a:rPr lang="en-US" sz="1100">
                <a:latin typeface="Arial"/>
              </a:rPr>
              <a:t> de </a:t>
            </a:r>
            <a:r>
              <a:rPr lang="en-US" sz="1100" err="1">
                <a:latin typeface="Arial"/>
              </a:rPr>
              <a:t>bioeconomía</a:t>
            </a:r>
            <a:r>
              <a:rPr lang="en-US" sz="1100">
                <a:latin typeface="Arial"/>
              </a:rPr>
              <a:t> y </a:t>
            </a:r>
            <a:r>
              <a:rPr lang="en-US" sz="1100" err="1">
                <a:latin typeface="Arial"/>
              </a:rPr>
              <a:t>recursos</a:t>
            </a:r>
            <a:r>
              <a:rPr lang="en-US" sz="1100">
                <a:latin typeface="Arial"/>
              </a:rPr>
              <a:t> </a:t>
            </a:r>
            <a:r>
              <a:rPr lang="en-US" sz="1100" err="1">
                <a:latin typeface="Arial"/>
              </a:rPr>
              <a:t>biológicos</a:t>
            </a:r>
            <a:r>
              <a:rPr lang="en-US" sz="1100">
                <a:latin typeface="Arial"/>
              </a:rPr>
              <a:t> </a:t>
            </a:r>
            <a:r>
              <a:rPr lang="en-US" sz="1100" err="1">
                <a:latin typeface="Arial"/>
              </a:rPr>
              <a:t>renovables</a:t>
            </a:r>
            <a:r>
              <a:rPr lang="en-US" sz="1100">
                <a:latin typeface="Arial"/>
              </a:rPr>
              <a:t>. </a:t>
            </a:r>
            <a:endParaRPr lang="es-ES">
              <a:latin typeface="Arial"/>
            </a:endParaRPr>
          </a:p>
        </p:txBody>
      </p:sp>
      <p:sp>
        <p:nvSpPr>
          <p:cNvPr id="23" name="Title 22"/>
          <p:cNvSpPr>
            <a:spLocks noGrp="1"/>
          </p:cNvSpPr>
          <p:nvPr>
            <p:ph type="ctrTitle" idx="2"/>
          </p:nvPr>
        </p:nvSpPr>
        <p:spPr>
          <a:xfrm>
            <a:off x="395536" y="3219822"/>
            <a:ext cx="2481198" cy="478800"/>
          </a:xfrm>
        </p:spPr>
        <p:txBody>
          <a:bodyPr/>
          <a:lstStyle/>
          <a:p>
            <a:r>
              <a:rPr lang="en-US" err="1"/>
              <a:t>Sesión</a:t>
            </a:r>
            <a:r>
              <a:rPr lang="en-US"/>
              <a:t> </a:t>
            </a:r>
            <a:r>
              <a:rPr lang="en-US" err="1"/>
              <a:t>didáctica</a:t>
            </a:r>
            <a:r>
              <a:rPr lang="en-US"/>
              <a:t> 1</a:t>
            </a:r>
            <a:endParaRPr lang="es-ES"/>
          </a:p>
        </p:txBody>
      </p:sp>
      <p:sp>
        <p:nvSpPr>
          <p:cNvPr id="24" name="Subtitle 23"/>
          <p:cNvSpPr>
            <a:spLocks noGrp="1"/>
          </p:cNvSpPr>
          <p:nvPr>
            <p:ph type="subTitle" idx="3"/>
          </p:nvPr>
        </p:nvSpPr>
        <p:spPr>
          <a:xfrm>
            <a:off x="3059832" y="3795886"/>
            <a:ext cx="3024336" cy="736800"/>
          </a:xfrm>
        </p:spPr>
        <p:txBody>
          <a:bodyPr/>
          <a:lstStyle/>
          <a:p>
            <a:r>
              <a:rPr lang="en-US" sz="1100">
                <a:latin typeface="Arial"/>
                <a:cs typeface="Arial"/>
              </a:rPr>
              <a:t>Los </a:t>
            </a:r>
            <a:r>
              <a:rPr lang="en-US" sz="1100" err="1">
                <a:latin typeface="Arial"/>
                <a:cs typeface="Arial"/>
              </a:rPr>
              <a:t>alumnos</a:t>
            </a:r>
            <a:r>
              <a:rPr lang="en-US" sz="1100">
                <a:latin typeface="Arial"/>
                <a:cs typeface="Arial"/>
              </a:rPr>
              <a:t> se </a:t>
            </a:r>
            <a:r>
              <a:rPr lang="en-US" sz="1100" err="1">
                <a:latin typeface="Arial"/>
                <a:cs typeface="Arial"/>
              </a:rPr>
              <a:t>darán</a:t>
            </a:r>
            <a:r>
              <a:rPr lang="en-US" sz="1100">
                <a:latin typeface="Arial"/>
                <a:cs typeface="Arial"/>
              </a:rPr>
              <a:t> </a:t>
            </a:r>
            <a:r>
              <a:rPr lang="en-US" sz="1100" err="1">
                <a:latin typeface="Arial"/>
                <a:cs typeface="Arial"/>
              </a:rPr>
              <a:t>cuenta</a:t>
            </a:r>
            <a:r>
              <a:rPr lang="en-US" sz="1100">
                <a:latin typeface="Arial"/>
                <a:cs typeface="Arial"/>
              </a:rPr>
              <a:t> de </a:t>
            </a:r>
            <a:r>
              <a:rPr lang="en-US" sz="1100" err="1">
                <a:latin typeface="Arial"/>
                <a:cs typeface="Arial"/>
              </a:rPr>
              <a:t>cómo</a:t>
            </a:r>
            <a:r>
              <a:rPr lang="en-US" sz="1100">
                <a:latin typeface="Arial"/>
                <a:cs typeface="Arial"/>
              </a:rPr>
              <a:t> las </a:t>
            </a:r>
            <a:r>
              <a:rPr lang="en-US" sz="1100" err="1">
                <a:latin typeface="Arial"/>
                <a:cs typeface="Arial"/>
              </a:rPr>
              <a:t>plantas</a:t>
            </a:r>
            <a:r>
              <a:rPr lang="en-US" sz="1100">
                <a:latin typeface="Arial"/>
                <a:cs typeface="Arial"/>
              </a:rPr>
              <a:t> y </a:t>
            </a:r>
            <a:r>
              <a:rPr lang="en-US" sz="1100" err="1">
                <a:latin typeface="Arial"/>
                <a:cs typeface="Arial"/>
              </a:rPr>
              <a:t>los</a:t>
            </a:r>
            <a:r>
              <a:rPr lang="en-US" sz="1100">
                <a:latin typeface="Arial"/>
                <a:cs typeface="Arial"/>
              </a:rPr>
              <a:t> </a:t>
            </a:r>
            <a:r>
              <a:rPr lang="en-US" sz="1100" err="1">
                <a:latin typeface="Arial"/>
                <a:cs typeface="Arial"/>
              </a:rPr>
              <a:t>materiales</a:t>
            </a:r>
            <a:r>
              <a:rPr lang="en-US" sz="1100">
                <a:latin typeface="Arial"/>
                <a:cs typeface="Arial"/>
              </a:rPr>
              <a:t> naturales </a:t>
            </a:r>
            <a:r>
              <a:rPr lang="en-US" sz="1100" err="1">
                <a:latin typeface="Arial"/>
                <a:cs typeface="Arial"/>
              </a:rPr>
              <a:t>pueden</a:t>
            </a:r>
            <a:r>
              <a:rPr lang="en-US" sz="1100">
                <a:latin typeface="Arial"/>
                <a:cs typeface="Arial"/>
              </a:rPr>
              <a:t> </a:t>
            </a:r>
            <a:r>
              <a:rPr lang="en-US" sz="1100" err="1">
                <a:latin typeface="Arial"/>
                <a:cs typeface="Arial"/>
              </a:rPr>
              <a:t>utilizarse</a:t>
            </a:r>
            <a:r>
              <a:rPr lang="en-US" sz="1100">
                <a:latin typeface="Arial"/>
                <a:cs typeface="Arial"/>
              </a:rPr>
              <a:t> </a:t>
            </a:r>
            <a:r>
              <a:rPr lang="en-US" sz="1100" err="1">
                <a:latin typeface="Arial"/>
                <a:cs typeface="Arial"/>
              </a:rPr>
              <a:t>en</a:t>
            </a:r>
            <a:r>
              <a:rPr lang="en-US" sz="1100">
                <a:latin typeface="Arial"/>
                <a:cs typeface="Arial"/>
              </a:rPr>
              <a:t> la </a:t>
            </a:r>
            <a:r>
              <a:rPr lang="en-US" sz="1100" err="1">
                <a:latin typeface="Arial"/>
                <a:cs typeface="Arial"/>
              </a:rPr>
              <a:t>creación</a:t>
            </a:r>
            <a:r>
              <a:rPr lang="en-US" sz="1100">
                <a:latin typeface="Arial"/>
                <a:cs typeface="Arial"/>
              </a:rPr>
              <a:t> de </a:t>
            </a:r>
            <a:r>
              <a:rPr lang="en-US" sz="1100" err="1">
                <a:latin typeface="Arial"/>
                <a:cs typeface="Arial"/>
              </a:rPr>
              <a:t>productos</a:t>
            </a:r>
            <a:r>
              <a:rPr lang="en-US" sz="1100">
                <a:latin typeface="Arial"/>
                <a:cs typeface="Arial"/>
              </a:rPr>
              <a:t> que </a:t>
            </a:r>
            <a:r>
              <a:rPr lang="en-US" sz="1100" err="1">
                <a:latin typeface="Arial"/>
                <a:cs typeface="Arial"/>
              </a:rPr>
              <a:t>usamos</a:t>
            </a:r>
            <a:r>
              <a:rPr lang="en-US" sz="1100">
                <a:latin typeface="Arial"/>
                <a:cs typeface="Arial"/>
              </a:rPr>
              <a:t> a </a:t>
            </a:r>
            <a:r>
              <a:rPr lang="en-US" sz="1100" err="1">
                <a:latin typeface="Arial"/>
                <a:cs typeface="Arial"/>
              </a:rPr>
              <a:t>diario</a:t>
            </a:r>
            <a:r>
              <a:rPr lang="en-US" sz="1100">
                <a:latin typeface="Arial"/>
                <a:cs typeface="Arial"/>
              </a:rPr>
              <a:t>. </a:t>
            </a:r>
            <a:endParaRPr lang="es-ES">
              <a:latin typeface="Arial"/>
              <a:cs typeface="Arial"/>
            </a:endParaRPr>
          </a:p>
        </p:txBody>
      </p:sp>
      <p:sp>
        <p:nvSpPr>
          <p:cNvPr id="25" name="Title 24"/>
          <p:cNvSpPr>
            <a:spLocks noGrp="1"/>
          </p:cNvSpPr>
          <p:nvPr>
            <p:ph type="ctrTitle" idx="4"/>
          </p:nvPr>
        </p:nvSpPr>
        <p:spPr>
          <a:xfrm>
            <a:off x="3347864" y="3219822"/>
            <a:ext cx="2343594" cy="467700"/>
          </a:xfrm>
        </p:spPr>
        <p:txBody>
          <a:bodyPr/>
          <a:lstStyle/>
          <a:p>
            <a:r>
              <a:rPr lang="en-US" err="1"/>
              <a:t>Sesión</a:t>
            </a:r>
            <a:r>
              <a:rPr lang="en-US"/>
              <a:t> </a:t>
            </a:r>
            <a:r>
              <a:rPr lang="en-US" err="1"/>
              <a:t>didáctica</a:t>
            </a:r>
            <a:r>
              <a:rPr lang="en-US"/>
              <a:t> 1</a:t>
            </a:r>
            <a:endParaRPr lang="es-ES"/>
          </a:p>
        </p:txBody>
      </p:sp>
      <p:sp>
        <p:nvSpPr>
          <p:cNvPr id="26" name="Subtitle 25"/>
          <p:cNvSpPr>
            <a:spLocks noGrp="1"/>
          </p:cNvSpPr>
          <p:nvPr>
            <p:ph type="subTitle" idx="5"/>
          </p:nvPr>
        </p:nvSpPr>
        <p:spPr>
          <a:xfrm>
            <a:off x="5975648" y="3651870"/>
            <a:ext cx="3168352" cy="1008112"/>
          </a:xfrm>
        </p:spPr>
        <p:txBody>
          <a:bodyPr/>
          <a:lstStyle/>
          <a:p>
            <a:r>
              <a:rPr lang="en-US" sz="1100">
                <a:latin typeface="Arial"/>
                <a:cs typeface="Arial"/>
              </a:rPr>
              <a:t>Los </a:t>
            </a:r>
            <a:r>
              <a:rPr lang="en-US" sz="1100" err="1">
                <a:latin typeface="Arial"/>
                <a:cs typeface="Arial"/>
              </a:rPr>
              <a:t>alumnos</a:t>
            </a:r>
            <a:r>
              <a:rPr lang="en-US" sz="1100">
                <a:latin typeface="Arial"/>
                <a:cs typeface="Arial"/>
              </a:rPr>
              <a:t> </a:t>
            </a:r>
            <a:r>
              <a:rPr lang="en-US" sz="1100" err="1">
                <a:latin typeface="Arial"/>
                <a:cs typeface="Arial"/>
              </a:rPr>
              <a:t>harán</a:t>
            </a:r>
            <a:r>
              <a:rPr lang="en-US" sz="1100">
                <a:latin typeface="Arial"/>
                <a:cs typeface="Arial"/>
              </a:rPr>
              <a:t> </a:t>
            </a:r>
            <a:r>
              <a:rPr lang="en-US" sz="1100" err="1">
                <a:latin typeface="Arial"/>
                <a:cs typeface="Arial"/>
              </a:rPr>
              <a:t>una</a:t>
            </a:r>
            <a:r>
              <a:rPr lang="en-US" sz="1100">
                <a:latin typeface="Arial"/>
                <a:cs typeface="Arial"/>
              </a:rPr>
              <a:t> </a:t>
            </a:r>
            <a:r>
              <a:rPr lang="en-US" sz="1100" err="1">
                <a:latin typeface="Arial"/>
                <a:cs typeface="Arial"/>
              </a:rPr>
              <a:t>lluvia</a:t>
            </a:r>
            <a:r>
              <a:rPr lang="en-US" sz="1100">
                <a:latin typeface="Arial"/>
                <a:cs typeface="Arial"/>
              </a:rPr>
              <a:t> de ideas </a:t>
            </a:r>
            <a:r>
              <a:rPr lang="en-US" sz="1100" err="1">
                <a:latin typeface="Arial"/>
                <a:cs typeface="Arial"/>
              </a:rPr>
              <a:t>sobre</a:t>
            </a:r>
            <a:r>
              <a:rPr lang="en-US" sz="1100">
                <a:latin typeface="Arial"/>
                <a:cs typeface="Arial"/>
              </a:rPr>
              <a:t> </a:t>
            </a:r>
            <a:r>
              <a:rPr lang="en-US" sz="1100" err="1">
                <a:latin typeface="Arial"/>
                <a:cs typeface="Arial"/>
              </a:rPr>
              <a:t>prácticas</a:t>
            </a:r>
            <a:r>
              <a:rPr lang="en-US" sz="1100">
                <a:latin typeface="Arial"/>
                <a:cs typeface="Arial"/>
              </a:rPr>
              <a:t> </a:t>
            </a:r>
            <a:r>
              <a:rPr lang="en-US" sz="1100" err="1">
                <a:latin typeface="Arial"/>
                <a:cs typeface="Arial"/>
              </a:rPr>
              <a:t>sostenibles</a:t>
            </a:r>
            <a:r>
              <a:rPr lang="en-US" sz="1100">
                <a:latin typeface="Arial"/>
                <a:cs typeface="Arial"/>
              </a:rPr>
              <a:t> </a:t>
            </a:r>
            <a:r>
              <a:rPr lang="en-US" sz="1100" err="1">
                <a:latin typeface="Arial"/>
                <a:cs typeface="Arial"/>
              </a:rPr>
              <a:t>en</a:t>
            </a:r>
            <a:r>
              <a:rPr lang="en-US" sz="1100">
                <a:latin typeface="Arial"/>
                <a:cs typeface="Arial"/>
              </a:rPr>
              <a:t> sus </a:t>
            </a:r>
            <a:r>
              <a:rPr lang="en-US" sz="1100" err="1">
                <a:latin typeface="Arial"/>
                <a:cs typeface="Arial"/>
              </a:rPr>
              <a:t>propias</a:t>
            </a:r>
            <a:r>
              <a:rPr lang="en-US" sz="1100">
                <a:latin typeface="Arial"/>
                <a:cs typeface="Arial"/>
              </a:rPr>
              <a:t> </a:t>
            </a:r>
            <a:r>
              <a:rPr lang="en-US" sz="1100" err="1">
                <a:latin typeface="Arial"/>
                <a:cs typeface="Arial"/>
              </a:rPr>
              <a:t>vidas</a:t>
            </a:r>
            <a:r>
              <a:rPr lang="en-US" sz="1100">
                <a:latin typeface="Arial"/>
                <a:cs typeface="Arial"/>
              </a:rPr>
              <a:t>, </a:t>
            </a:r>
            <a:r>
              <a:rPr lang="en-US" sz="1100" err="1">
                <a:latin typeface="Arial"/>
                <a:cs typeface="Arial"/>
              </a:rPr>
              <a:t>aprenderán</a:t>
            </a:r>
            <a:r>
              <a:rPr lang="en-US" sz="1100">
                <a:latin typeface="Arial"/>
                <a:cs typeface="Arial"/>
              </a:rPr>
              <a:t> </a:t>
            </a:r>
            <a:r>
              <a:rPr lang="en-US" sz="1100" err="1">
                <a:latin typeface="Arial"/>
                <a:cs typeface="Arial"/>
              </a:rPr>
              <a:t>sobre</a:t>
            </a:r>
            <a:r>
              <a:rPr lang="en-US" sz="1100">
                <a:latin typeface="Arial"/>
                <a:cs typeface="Arial"/>
              </a:rPr>
              <a:t> las </a:t>
            </a:r>
            <a:r>
              <a:rPr lang="en-US" sz="1100" err="1">
                <a:latin typeface="Arial"/>
                <a:cs typeface="Arial"/>
              </a:rPr>
              <a:t>ecoescuelas</a:t>
            </a:r>
            <a:r>
              <a:rPr lang="en-US" sz="1100">
                <a:latin typeface="Arial"/>
                <a:cs typeface="Arial"/>
              </a:rPr>
              <a:t> y la </a:t>
            </a:r>
            <a:r>
              <a:rPr lang="en-US" sz="1100" err="1">
                <a:latin typeface="Arial"/>
                <a:cs typeface="Arial"/>
              </a:rPr>
              <a:t>metodología</a:t>
            </a:r>
            <a:r>
              <a:rPr lang="en-US" sz="1100">
                <a:latin typeface="Arial"/>
                <a:cs typeface="Arial"/>
              </a:rPr>
              <a:t> de </a:t>
            </a:r>
            <a:r>
              <a:rPr lang="en-US" sz="1100" err="1">
                <a:latin typeface="Arial"/>
                <a:cs typeface="Arial"/>
              </a:rPr>
              <a:t>los</a:t>
            </a:r>
            <a:r>
              <a:rPr lang="en-US" sz="1100">
                <a:latin typeface="Arial"/>
                <a:cs typeface="Arial"/>
              </a:rPr>
              <a:t> 7 pasos y la </a:t>
            </a:r>
            <a:r>
              <a:rPr lang="en-US" sz="1100" err="1">
                <a:latin typeface="Arial"/>
                <a:cs typeface="Arial"/>
              </a:rPr>
              <a:t>utilizarán</a:t>
            </a:r>
            <a:r>
              <a:rPr lang="en-US" sz="1100">
                <a:latin typeface="Arial"/>
                <a:cs typeface="Arial"/>
              </a:rPr>
              <a:t> para </a:t>
            </a:r>
            <a:r>
              <a:rPr lang="en-US" sz="1100" err="1">
                <a:latin typeface="Arial"/>
                <a:cs typeface="Arial"/>
              </a:rPr>
              <a:t>difundir</a:t>
            </a:r>
            <a:r>
              <a:rPr lang="en-US" sz="1100">
                <a:latin typeface="Arial"/>
                <a:cs typeface="Arial"/>
              </a:rPr>
              <a:t> sus ideas a la </a:t>
            </a:r>
            <a:r>
              <a:rPr lang="en-US" sz="1100" err="1">
                <a:latin typeface="Arial"/>
                <a:cs typeface="Arial"/>
              </a:rPr>
              <a:t>comunidad</a:t>
            </a:r>
            <a:r>
              <a:rPr lang="en-US" sz="1100">
                <a:latin typeface="Arial"/>
                <a:cs typeface="Arial"/>
              </a:rPr>
              <a:t> escolar.</a:t>
            </a:r>
            <a:endParaRPr lang="es-ES">
              <a:latin typeface="Arial"/>
              <a:cs typeface="Arial"/>
            </a:endParaRPr>
          </a:p>
          <a:p>
            <a:endParaRPr lang="el-GR" sz="1100">
              <a:latin typeface="Arial" pitchFamily="34" charset="0"/>
              <a:cs typeface="Arial" pitchFamily="34" charset="0"/>
            </a:endParaRPr>
          </a:p>
        </p:txBody>
      </p:sp>
      <p:sp>
        <p:nvSpPr>
          <p:cNvPr id="27" name="Title 26"/>
          <p:cNvSpPr>
            <a:spLocks noGrp="1"/>
          </p:cNvSpPr>
          <p:nvPr>
            <p:ph type="ctrTitle" idx="6"/>
          </p:nvPr>
        </p:nvSpPr>
        <p:spPr>
          <a:xfrm>
            <a:off x="6516216" y="3219822"/>
            <a:ext cx="2350006" cy="467700"/>
          </a:xfrm>
        </p:spPr>
        <p:txBody>
          <a:bodyPr/>
          <a:lstStyle/>
          <a:p>
            <a:r>
              <a:rPr lang="en-US" err="1"/>
              <a:t>Sesión</a:t>
            </a:r>
            <a:r>
              <a:rPr lang="en-US"/>
              <a:t> </a:t>
            </a:r>
            <a:r>
              <a:rPr lang="en-US" err="1"/>
              <a:t>didáctica</a:t>
            </a:r>
            <a:r>
              <a:rPr lang="en-US"/>
              <a:t> 2</a:t>
            </a:r>
            <a:endParaRPr lang="es-ES"/>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8757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solidFill>
                  <a:schemeClr val="bg1"/>
                </a:solidFill>
              </a:rPr>
              <a:t>Materiales necesarios</a:t>
            </a:r>
            <a:endParaRPr lang="es-ES"/>
          </a:p>
        </p:txBody>
      </p:sp>
      <p:sp>
        <p:nvSpPr>
          <p:cNvPr id="11" name="TextBox 10"/>
          <p:cNvSpPr txBox="1"/>
          <p:nvPr/>
        </p:nvSpPr>
        <p:spPr>
          <a:xfrm>
            <a:off x="1043608" y="627534"/>
            <a:ext cx="3312368" cy="2800767"/>
          </a:xfrm>
          <a:prstGeom prst="rect">
            <a:avLst/>
          </a:prstGeom>
          <a:noFill/>
        </p:spPr>
        <p:txBody>
          <a:bodyPr wrap="square" lIns="91440" tIns="45720" rIns="91440" bIns="45720" rtlCol="0" anchor="t">
            <a:spAutoFit/>
          </a:bodyPr>
          <a:lstStyle/>
          <a:p>
            <a:pPr marL="171450" indent="-171450">
              <a:buFont typeface="Arial" pitchFamily="34" charset="0"/>
              <a:buChar char="•"/>
            </a:pPr>
            <a:r>
              <a:rPr lang="en-US" sz="1100" err="1">
                <a:latin typeface="Comic Sans MS"/>
              </a:rPr>
              <a:t>Pizarra</a:t>
            </a:r>
            <a:r>
              <a:rPr lang="en-US" sz="1100">
                <a:latin typeface="Comic Sans MS"/>
              </a:rPr>
              <a:t> </a:t>
            </a:r>
            <a:r>
              <a:rPr lang="en-US" sz="1100" err="1">
                <a:latin typeface="Comic Sans MS"/>
              </a:rPr>
              <a:t>blanca</a:t>
            </a:r>
            <a:r>
              <a:rPr lang="en-US" sz="1100">
                <a:latin typeface="Comic Sans MS"/>
              </a:rPr>
              <a:t> y </a:t>
            </a:r>
            <a:r>
              <a:rPr lang="en-US" sz="1100" err="1">
                <a:latin typeface="Comic Sans MS"/>
              </a:rPr>
              <a:t>rotuladores</a:t>
            </a:r>
            <a:r>
              <a:rPr lang="en-US" sz="1100">
                <a:latin typeface="Comic Sans MS"/>
              </a:rPr>
              <a:t> o </a:t>
            </a:r>
            <a:r>
              <a:rPr lang="en-US" sz="1100" err="1">
                <a:latin typeface="Comic Sans MS"/>
              </a:rPr>
              <a:t>pizarra</a:t>
            </a:r>
            <a:r>
              <a:rPr lang="en-US" sz="1100">
                <a:latin typeface="Comic Sans MS"/>
              </a:rPr>
              <a:t> y </a:t>
            </a:r>
            <a:r>
              <a:rPr lang="en-US" sz="1100" err="1">
                <a:latin typeface="Comic Sans MS"/>
              </a:rPr>
              <a:t>tiza</a:t>
            </a:r>
            <a:endParaRPr lang="el-GR" sz="1100" err="1">
              <a:latin typeface="Comic Sans MS"/>
            </a:endParaRPr>
          </a:p>
          <a:p>
            <a:pPr marL="171450" indent="-171450">
              <a:buFont typeface="Arial" pitchFamily="34" charset="0"/>
              <a:buChar char="•"/>
            </a:pPr>
            <a:r>
              <a:rPr lang="en-US" sz="1100" err="1">
                <a:latin typeface="Comic Sans MS"/>
              </a:rPr>
              <a:t>Proyector</a:t>
            </a:r>
            <a:r>
              <a:rPr lang="en-US" sz="1100">
                <a:latin typeface="Comic Sans MS"/>
              </a:rPr>
              <a:t> y </a:t>
            </a:r>
            <a:r>
              <a:rPr lang="en-US" sz="1100" err="1">
                <a:latin typeface="Comic Sans MS"/>
              </a:rPr>
              <a:t>pantalla</a:t>
            </a:r>
            <a:r>
              <a:rPr lang="en-US" sz="1100">
                <a:latin typeface="Comic Sans MS"/>
              </a:rPr>
              <a:t> (</a:t>
            </a:r>
            <a:r>
              <a:rPr lang="en-US" sz="1100" err="1">
                <a:latin typeface="Comic Sans MS"/>
              </a:rPr>
              <a:t>si</a:t>
            </a:r>
            <a:r>
              <a:rPr lang="en-US" sz="1100">
                <a:latin typeface="Comic Sans MS"/>
              </a:rPr>
              <a:t> </a:t>
            </a:r>
            <a:r>
              <a:rPr lang="en-US" sz="1100" err="1">
                <a:latin typeface="Comic Sans MS"/>
              </a:rPr>
              <a:t>están</a:t>
            </a:r>
            <a:r>
              <a:rPr lang="en-US" sz="1100">
                <a:latin typeface="Comic Sans MS"/>
              </a:rPr>
              <a:t> </a:t>
            </a:r>
            <a:r>
              <a:rPr lang="en-US" sz="1100" err="1">
                <a:latin typeface="Comic Sans MS"/>
              </a:rPr>
              <a:t>disponibles</a:t>
            </a:r>
            <a:r>
              <a:rPr lang="en-US" sz="1100">
                <a:latin typeface="Comic Sans MS"/>
              </a:rPr>
              <a:t>)</a:t>
            </a:r>
          </a:p>
          <a:p>
            <a:pPr marL="171450" indent="-171450">
              <a:buFont typeface="Arial" pitchFamily="34" charset="0"/>
              <a:buChar char="•"/>
            </a:pPr>
            <a:r>
              <a:rPr lang="en-US" sz="1100">
                <a:latin typeface="Comic Sans MS"/>
              </a:rPr>
              <a:t>Fotos o </a:t>
            </a:r>
            <a:r>
              <a:rPr lang="en-US" sz="1100" err="1">
                <a:latin typeface="Comic Sans MS"/>
              </a:rPr>
              <a:t>muestras</a:t>
            </a:r>
            <a:r>
              <a:rPr lang="en-US" sz="1100">
                <a:latin typeface="Comic Sans MS"/>
              </a:rPr>
              <a:t> de </a:t>
            </a:r>
            <a:r>
              <a:rPr lang="en-US" sz="1100" err="1">
                <a:latin typeface="Comic Sans MS"/>
              </a:rPr>
              <a:t>recursos</a:t>
            </a:r>
            <a:r>
              <a:rPr lang="en-US" sz="1100">
                <a:latin typeface="Comic Sans MS"/>
              </a:rPr>
              <a:t> </a:t>
            </a:r>
            <a:r>
              <a:rPr lang="en-US" sz="1100" err="1">
                <a:latin typeface="Comic Sans MS"/>
              </a:rPr>
              <a:t>biológicos</a:t>
            </a:r>
            <a:r>
              <a:rPr lang="en-US" sz="1100">
                <a:latin typeface="Comic Sans MS"/>
              </a:rPr>
              <a:t> </a:t>
            </a:r>
            <a:r>
              <a:rPr lang="en-US" sz="1100" err="1">
                <a:latin typeface="Comic Sans MS"/>
              </a:rPr>
              <a:t>renovables</a:t>
            </a:r>
            <a:r>
              <a:rPr lang="en-US" sz="1100">
                <a:latin typeface="Comic Sans MS"/>
              </a:rPr>
              <a:t> (</a:t>
            </a:r>
            <a:r>
              <a:rPr lang="en-US" sz="1100" err="1">
                <a:latin typeface="Comic Sans MS"/>
              </a:rPr>
              <a:t>por</a:t>
            </a:r>
            <a:r>
              <a:rPr lang="en-US" sz="1100">
                <a:latin typeface="Comic Sans MS"/>
              </a:rPr>
              <a:t> </a:t>
            </a:r>
            <a:r>
              <a:rPr lang="en-US" sz="1100" err="1">
                <a:latin typeface="Comic Sans MS"/>
              </a:rPr>
              <a:t>ejemplo</a:t>
            </a:r>
            <a:r>
              <a:rPr lang="en-US" sz="1100">
                <a:latin typeface="Comic Sans MS"/>
              </a:rPr>
              <a:t>, </a:t>
            </a:r>
            <a:r>
              <a:rPr lang="en-US" sz="1100" err="1">
                <a:latin typeface="Comic Sans MS"/>
              </a:rPr>
              <a:t>plantas</a:t>
            </a:r>
            <a:r>
              <a:rPr lang="en-US" sz="1100">
                <a:latin typeface="Comic Sans MS"/>
              </a:rPr>
              <a:t>, </a:t>
            </a:r>
            <a:r>
              <a:rPr lang="en-US" sz="1100" err="1">
                <a:latin typeface="Comic Sans MS"/>
              </a:rPr>
              <a:t>madera</a:t>
            </a:r>
            <a:r>
              <a:rPr lang="en-US" sz="1100">
                <a:latin typeface="Comic Sans MS"/>
              </a:rPr>
              <a:t>, </a:t>
            </a:r>
            <a:r>
              <a:rPr lang="en-US" sz="1100" err="1">
                <a:latin typeface="Comic Sans MS"/>
              </a:rPr>
              <a:t>algodón</a:t>
            </a:r>
            <a:r>
              <a:rPr lang="en-US" sz="1100">
                <a:latin typeface="Comic Sans MS"/>
              </a:rPr>
              <a:t>)</a:t>
            </a:r>
          </a:p>
          <a:p>
            <a:pPr marL="171450" indent="-171450">
              <a:buFont typeface="Arial" pitchFamily="34" charset="0"/>
              <a:buChar char="•"/>
            </a:pPr>
            <a:r>
              <a:rPr lang="en-US" sz="1100">
                <a:latin typeface="Comic Sans MS"/>
              </a:rPr>
              <a:t>Material </a:t>
            </a:r>
            <a:r>
              <a:rPr lang="en-US" sz="1100" err="1">
                <a:latin typeface="Comic Sans MS"/>
              </a:rPr>
              <a:t>impreso</a:t>
            </a:r>
            <a:r>
              <a:rPr lang="en-US" sz="1100">
                <a:latin typeface="Comic Sans MS"/>
              </a:rPr>
              <a:t>/</a:t>
            </a:r>
            <a:r>
              <a:rPr lang="en-US" sz="1100" err="1">
                <a:latin typeface="Comic Sans MS"/>
              </a:rPr>
              <a:t>en</a:t>
            </a:r>
            <a:r>
              <a:rPr lang="en-US" sz="1100">
                <a:latin typeface="Comic Sans MS"/>
              </a:rPr>
              <a:t> </a:t>
            </a:r>
            <a:r>
              <a:rPr lang="en-US" sz="1100" err="1">
                <a:latin typeface="Comic Sans MS"/>
              </a:rPr>
              <a:t>línea</a:t>
            </a:r>
            <a:r>
              <a:rPr lang="en-US" sz="1100">
                <a:latin typeface="Comic Sans MS"/>
              </a:rPr>
              <a:t> o </a:t>
            </a:r>
            <a:r>
              <a:rPr lang="en-US" sz="1100" err="1">
                <a:latin typeface="Comic Sans MS"/>
              </a:rPr>
              <a:t>ayudas</a:t>
            </a:r>
            <a:r>
              <a:rPr lang="en-US" sz="1100">
                <a:latin typeface="Comic Sans MS"/>
              </a:rPr>
              <a:t> </a:t>
            </a:r>
            <a:r>
              <a:rPr lang="en-US" sz="1100" err="1">
                <a:latin typeface="Comic Sans MS"/>
              </a:rPr>
              <a:t>visuales</a:t>
            </a:r>
            <a:r>
              <a:rPr lang="en-US" sz="1100">
                <a:latin typeface="Comic Sans MS"/>
              </a:rPr>
              <a:t> </a:t>
            </a:r>
            <a:r>
              <a:rPr lang="en-US" sz="1100" err="1">
                <a:latin typeface="Comic Sans MS"/>
              </a:rPr>
              <a:t>sobre</a:t>
            </a:r>
            <a:r>
              <a:rPr lang="en-US" sz="1100">
                <a:latin typeface="Comic Sans MS"/>
              </a:rPr>
              <a:t> </a:t>
            </a:r>
            <a:r>
              <a:rPr lang="en-US" sz="1100" err="1">
                <a:latin typeface="Comic Sans MS"/>
              </a:rPr>
              <a:t>bioeconomía</a:t>
            </a:r>
            <a:r>
              <a:rPr lang="en-US" sz="1100">
                <a:latin typeface="Comic Sans MS"/>
              </a:rPr>
              <a:t> y </a:t>
            </a:r>
            <a:r>
              <a:rPr lang="en-US" sz="1100" err="1">
                <a:latin typeface="Comic Sans MS"/>
              </a:rPr>
              <a:t>ecoescuelas</a:t>
            </a:r>
            <a:endParaRPr lang="en-US" sz="1100">
              <a:latin typeface="Comic Sans MS"/>
            </a:endParaRPr>
          </a:p>
          <a:p>
            <a:pPr marL="171450" indent="-171450">
              <a:buFont typeface="Arial" pitchFamily="34" charset="0"/>
              <a:buChar char="•"/>
            </a:pPr>
            <a:r>
              <a:rPr lang="en-US" sz="1100" err="1">
                <a:latin typeface="Comic Sans MS"/>
              </a:rPr>
              <a:t>Folletos</a:t>
            </a:r>
            <a:r>
              <a:rPr lang="en-US" sz="1100">
                <a:latin typeface="Comic Sans MS"/>
              </a:rPr>
              <a:t> con </a:t>
            </a:r>
            <a:r>
              <a:rPr lang="en-US" sz="1100" err="1">
                <a:latin typeface="Comic Sans MS"/>
              </a:rPr>
              <a:t>explicaciones</a:t>
            </a:r>
            <a:r>
              <a:rPr lang="en-US" sz="1100">
                <a:latin typeface="Comic Sans MS"/>
              </a:rPr>
              <a:t> </a:t>
            </a:r>
            <a:r>
              <a:rPr lang="en-US" sz="1100" err="1">
                <a:latin typeface="Comic Sans MS"/>
              </a:rPr>
              <a:t>sencillas</a:t>
            </a:r>
            <a:r>
              <a:rPr lang="en-US" sz="1100">
                <a:latin typeface="Comic Sans MS"/>
              </a:rPr>
              <a:t> e </a:t>
            </a:r>
            <a:r>
              <a:rPr lang="en-US" sz="1100" err="1">
                <a:latin typeface="Comic Sans MS"/>
              </a:rPr>
              <a:t>ilustraciones</a:t>
            </a:r>
            <a:r>
              <a:rPr lang="en-US" sz="1100">
                <a:latin typeface="Comic Sans MS"/>
              </a:rPr>
              <a:t> de </a:t>
            </a:r>
            <a:r>
              <a:rPr lang="en-US" sz="1100" err="1">
                <a:latin typeface="Comic Sans MS"/>
              </a:rPr>
              <a:t>conceptos</a:t>
            </a:r>
            <a:r>
              <a:rPr lang="en-US" sz="1100">
                <a:latin typeface="Comic Sans MS"/>
              </a:rPr>
              <a:t> de </a:t>
            </a:r>
            <a:r>
              <a:rPr lang="en-US" sz="1100" err="1">
                <a:latin typeface="Comic Sans MS"/>
              </a:rPr>
              <a:t>bioeconomía</a:t>
            </a:r>
          </a:p>
          <a:p>
            <a:pPr marL="171450" indent="-171450">
              <a:buFont typeface="Arial" pitchFamily="34" charset="0"/>
              <a:buChar char="•"/>
            </a:pPr>
            <a:r>
              <a:rPr lang="en-US" sz="1100">
                <a:latin typeface="Comic Sans MS"/>
              </a:rPr>
              <a:t>Materiales para </a:t>
            </a:r>
            <a:r>
              <a:rPr lang="en-US" sz="1100" err="1">
                <a:latin typeface="Comic Sans MS"/>
              </a:rPr>
              <a:t>dibujar</a:t>
            </a:r>
            <a:r>
              <a:rPr lang="en-US" sz="1100">
                <a:latin typeface="Comic Sans MS"/>
              </a:rPr>
              <a:t> / </a:t>
            </a:r>
            <a:r>
              <a:rPr lang="en-US" sz="1100" err="1">
                <a:latin typeface="Comic Sans MS"/>
              </a:rPr>
              <a:t>colorear</a:t>
            </a:r>
            <a:r>
              <a:rPr lang="en-US" sz="1100">
                <a:latin typeface="Comic Sans MS"/>
              </a:rPr>
              <a:t> / </a:t>
            </a:r>
            <a:r>
              <a:rPr lang="en-US" sz="1100" err="1">
                <a:latin typeface="Comic Sans MS"/>
              </a:rPr>
              <a:t>manualidades</a:t>
            </a:r>
            <a:r>
              <a:rPr lang="en-US" sz="1100">
                <a:latin typeface="Comic Sans MS"/>
              </a:rPr>
              <a:t> (</a:t>
            </a:r>
            <a:r>
              <a:rPr lang="en-US" sz="1100" err="1">
                <a:latin typeface="Comic Sans MS"/>
              </a:rPr>
              <a:t>papel</a:t>
            </a:r>
            <a:r>
              <a:rPr lang="en-US" sz="1100">
                <a:latin typeface="Comic Sans MS"/>
              </a:rPr>
              <a:t>, </a:t>
            </a:r>
            <a:r>
              <a:rPr lang="en-US" sz="1100" err="1">
                <a:latin typeface="Comic Sans MS"/>
              </a:rPr>
              <a:t>lápices</a:t>
            </a:r>
            <a:r>
              <a:rPr lang="en-US" sz="1100">
                <a:latin typeface="Comic Sans MS"/>
              </a:rPr>
              <a:t>, ceras)</a:t>
            </a:r>
          </a:p>
          <a:p>
            <a:pPr marL="171450" indent="-171450">
              <a:buFont typeface="Arial" pitchFamily="34" charset="0"/>
              <a:buChar char="•"/>
            </a:pPr>
            <a:r>
              <a:rPr lang="en-US" sz="1100" err="1">
                <a:latin typeface="Comic Sans MS"/>
              </a:rPr>
              <a:t>Pequeñas</a:t>
            </a:r>
            <a:r>
              <a:rPr lang="en-US" sz="1100">
                <a:latin typeface="Comic Sans MS"/>
              </a:rPr>
              <a:t> </a:t>
            </a:r>
            <a:r>
              <a:rPr lang="en-US" sz="1100" err="1">
                <a:latin typeface="Comic Sans MS"/>
              </a:rPr>
              <a:t>plantas</a:t>
            </a:r>
            <a:r>
              <a:rPr lang="en-US" sz="1100">
                <a:latin typeface="Comic Sans MS"/>
              </a:rPr>
              <a:t> o </a:t>
            </a:r>
            <a:r>
              <a:rPr lang="en-US" sz="1100" err="1">
                <a:latin typeface="Comic Sans MS"/>
              </a:rPr>
              <a:t>fotos</a:t>
            </a:r>
            <a:r>
              <a:rPr lang="en-US" sz="1100">
                <a:latin typeface="Comic Sans MS"/>
              </a:rPr>
              <a:t> de </a:t>
            </a:r>
            <a:r>
              <a:rPr lang="en-US" sz="1100" err="1">
                <a:latin typeface="Comic Sans MS"/>
              </a:rPr>
              <a:t>plantas</a:t>
            </a:r>
            <a:endParaRPr lang="en-US" sz="1100">
              <a:latin typeface="Comic Sans MS"/>
            </a:endParaRPr>
          </a:p>
          <a:p>
            <a:pPr marL="171450" indent="-171450">
              <a:buFont typeface="Arial" pitchFamily="34" charset="0"/>
              <a:buChar char="•"/>
            </a:pPr>
            <a:r>
              <a:rPr lang="en-US" sz="1100" err="1">
                <a:latin typeface="Comic Sans MS"/>
              </a:rPr>
              <a:t>Aplicación</a:t>
            </a:r>
            <a:r>
              <a:rPr lang="en-US" sz="1100">
                <a:latin typeface="Comic Sans MS"/>
              </a:rPr>
              <a:t> </a:t>
            </a:r>
            <a:r>
              <a:rPr lang="en-US" sz="1100" err="1">
                <a:latin typeface="Comic Sans MS"/>
              </a:rPr>
              <a:t>Chatterpix</a:t>
            </a:r>
            <a:r>
              <a:rPr lang="en-US" sz="1100">
                <a:latin typeface="Comic Sans MS"/>
              </a:rPr>
              <a:t> kids</a:t>
            </a:r>
          </a:p>
          <a:p>
            <a:pPr marL="171450" indent="-171450">
              <a:buFont typeface="Arial" pitchFamily="34" charset="0"/>
              <a:buChar char="•"/>
            </a:pPr>
            <a:r>
              <a:rPr lang="en-US" sz="1100">
                <a:latin typeface="Comic Sans MS"/>
              </a:rPr>
              <a:t>Presentación de la </a:t>
            </a:r>
            <a:r>
              <a:rPr lang="en-US" sz="1100" err="1">
                <a:latin typeface="Comic Sans MS"/>
              </a:rPr>
              <a:t>lección</a:t>
            </a:r>
            <a:r>
              <a:rPr lang="en-US" sz="1100">
                <a:latin typeface="Comic Sans MS"/>
              </a:rPr>
              <a:t> </a:t>
            </a:r>
            <a:r>
              <a:rPr lang="en-US" sz="1100" err="1">
                <a:latin typeface="Comic Sans MS"/>
              </a:rPr>
              <a:t>en</a:t>
            </a:r>
            <a:r>
              <a:rPr lang="en-US" sz="1100">
                <a:latin typeface="Comic Sans MS"/>
              </a:rPr>
              <a:t> </a:t>
            </a:r>
            <a:r>
              <a:rPr lang="en-US" sz="1100" err="1">
                <a:latin typeface="Comic Sans MS"/>
              </a:rPr>
              <a:t>Powerpoint</a:t>
            </a:r>
            <a:endParaRPr lang="en-US" sz="1100">
              <a:latin typeface="Comic Sans MS"/>
            </a:endParaRPr>
          </a:p>
          <a:p>
            <a:pPr marL="171450" indent="-171450">
              <a:buFont typeface="Arial" pitchFamily="34" charset="0"/>
              <a:buChar char="•"/>
            </a:pPr>
            <a:r>
              <a:rPr lang="en-US" sz="1100">
                <a:latin typeface="Comic Sans MS"/>
              </a:rPr>
              <a:t>Hojas de </a:t>
            </a:r>
            <a:r>
              <a:rPr lang="en-US" sz="1100" err="1">
                <a:latin typeface="Comic Sans MS"/>
              </a:rPr>
              <a:t>trabajo</a:t>
            </a:r>
            <a:r>
              <a:rPr lang="en-US" sz="1100">
                <a:latin typeface="Comic Sans MS"/>
              </a:rPr>
              <a:t> (</a:t>
            </a:r>
            <a:r>
              <a:rPr lang="en-US" sz="1100" err="1">
                <a:latin typeface="Comic Sans MS"/>
              </a:rPr>
              <a:t>redacción</a:t>
            </a:r>
            <a:r>
              <a:rPr lang="en-US" sz="1100">
                <a:latin typeface="Comic Sans MS"/>
              </a:rPr>
              <a:t>, </a:t>
            </a:r>
            <a:r>
              <a:rPr lang="en-US" sz="1100" err="1">
                <a:latin typeface="Comic Sans MS"/>
              </a:rPr>
              <a:t>evaluación</a:t>
            </a:r>
            <a:r>
              <a:rPr lang="en-US" sz="1100">
                <a:latin typeface="Comic Sans MS"/>
              </a:rPr>
              <a:t>, </a:t>
            </a:r>
            <a:r>
              <a:rPr lang="en-US" sz="1100" err="1">
                <a:latin typeface="Comic Sans MS"/>
              </a:rPr>
              <a:t>billete</a:t>
            </a:r>
            <a:r>
              <a:rPr lang="en-US" sz="1100">
                <a:latin typeface="Comic Sans MS"/>
              </a:rPr>
              <a:t> de </a:t>
            </a:r>
            <a:r>
              <a:rPr lang="en-US" sz="1100" err="1">
                <a:latin typeface="Comic Sans MS"/>
              </a:rPr>
              <a:t>salida</a:t>
            </a:r>
            <a:r>
              <a:rPr lang="en-US" sz="1100">
                <a:latin typeface="Comic Sans MS"/>
              </a:rPr>
              <a:t>)</a:t>
            </a:r>
            <a:endParaRPr lang="el-GR" sz="1100">
              <a:latin typeface="Comic Sans MS"/>
            </a:endParaRPr>
          </a:p>
        </p:txBody>
      </p:sp>
    </p:spTree>
    <p:extLst>
      <p:ext uri="{BB962C8B-B14F-4D97-AF65-F5344CB8AC3E}">
        <p14:creationId xmlns:p14="http://schemas.microsoft.com/office/powerpoint/2010/main" val="10925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err="1"/>
              <a:t>Sesión</a:t>
            </a:r>
            <a:r>
              <a:rPr lang="en"/>
              <a:t> 1</a:t>
            </a:r>
            <a:endParaRPr/>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indent="0">
              <a:lnSpc>
                <a:spcPct val="114999"/>
              </a:lnSpc>
              <a:spcAft>
                <a:spcPts val="1600"/>
              </a:spcAft>
              <a:buNone/>
            </a:pPr>
            <a:r>
              <a:rPr lang="en"/>
              <a:t>Concepto y </a:t>
            </a:r>
            <a:r>
              <a:rPr lang="en" err="1"/>
              <a:t>aplicaciones</a:t>
            </a:r>
            <a:r>
              <a:rPr lang="en"/>
              <a:t> de la </a:t>
            </a:r>
            <a:r>
              <a:rPr lang="en" err="1"/>
              <a:t>bioeconomía</a:t>
            </a:r>
            <a:endParaRPr lang="es-ES" err="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r>
              <a:rPr lang="en"/>
              <a:t>Objetos y </a:t>
            </a:r>
            <a:r>
              <a:rPr lang="en" err="1"/>
              <a:t>materiales</a:t>
            </a:r>
            <a:r>
              <a:rPr lang="en"/>
              <a:t> de </a:t>
            </a:r>
            <a:r>
              <a:rPr lang="en" err="1"/>
              <a:t>uso</a:t>
            </a:r>
            <a:r>
              <a:rPr lang="en"/>
              <a:t> </a:t>
            </a:r>
            <a:r>
              <a:rPr lang="en" err="1"/>
              <a:t>cotidiano</a:t>
            </a:r>
            <a:endParaRPr lang="es-ES" err="1"/>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r>
              <a:rPr lang="en" err="1"/>
              <a:t>Lápiz</a:t>
            </a:r>
            <a:r>
              <a:rPr lang="en"/>
              <a:t> - Madera</a:t>
            </a:r>
            <a:endParaRPr/>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r>
              <a:rPr lang="en"/>
              <a:t>Ropa - Tela</a:t>
            </a:r>
            <a:endParaRPr lang="es-ES"/>
          </a:p>
        </p:txBody>
      </p:sp>
      <p:sp>
        <p:nvSpPr>
          <p:cNvPr id="183" name="Google Shape;183;p29"/>
          <p:cNvSpPr txBox="1">
            <a:spLocks noGrp="1"/>
          </p:cNvSpPr>
          <p:nvPr>
            <p:ph type="ctrTitle" idx="4"/>
          </p:nvPr>
        </p:nvSpPr>
        <p:spPr>
          <a:xfrm>
            <a:off x="2389912" y="3044946"/>
            <a:ext cx="2324531" cy="467700"/>
          </a:xfrm>
          <a:prstGeom prst="rect">
            <a:avLst/>
          </a:prstGeom>
        </p:spPr>
        <p:txBody>
          <a:bodyPr spcFirstLastPara="1" wrap="square" lIns="91425" tIns="91425" rIns="91425" bIns="91425" anchor="b" anchorCtr="0">
            <a:noAutofit/>
          </a:bodyPr>
          <a:lstStyle/>
          <a:p>
            <a:r>
              <a:rPr lang="en-US" err="1"/>
              <a:t>Cepilo</a:t>
            </a:r>
            <a:r>
              <a:rPr lang="en-US"/>
              <a:t> de </a:t>
            </a:r>
            <a:r>
              <a:rPr lang="en-US" err="1"/>
              <a:t>dientes</a:t>
            </a:r>
            <a:r>
              <a:rPr lang="en-US"/>
              <a:t> - </a:t>
            </a:r>
            <a:r>
              <a:rPr lang="en-US" err="1"/>
              <a:t>Plástico</a:t>
            </a:r>
            <a:endParaRPr lang="es-ES" err="1"/>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19962" y="4032349"/>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err="1"/>
              <a:t>Juguetes</a:t>
            </a:r>
            <a:r>
              <a:rPr lang="en-US"/>
              <a:t> - </a:t>
            </a:r>
            <a:r>
              <a:rPr lang="en-US" err="1"/>
              <a:t>Plástico</a:t>
            </a:r>
            <a:endParaRPr lang="es-ES" err="1"/>
          </a:p>
        </p:txBody>
      </p:sp>
      <p:sp>
        <p:nvSpPr>
          <p:cNvPr id="52" name="Google Shape;176;p29"/>
          <p:cNvSpPr txBox="1">
            <a:spLocks/>
          </p:cNvSpPr>
          <p:nvPr/>
        </p:nvSpPr>
        <p:spPr>
          <a:xfrm>
            <a:off x="4657372" y="2448572"/>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err="1"/>
              <a:t>Pupitres</a:t>
            </a:r>
            <a:r>
              <a:rPr lang="en-US"/>
              <a:t> - Madera</a:t>
            </a:r>
            <a:endParaRPr lang="es-ES"/>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156176" y="4502270"/>
            <a:ext cx="2665093"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err="1"/>
              <a:t>Zapatos</a:t>
            </a:r>
            <a:r>
              <a:rPr lang="en-US"/>
              <a:t> – </a:t>
            </a:r>
            <a:r>
              <a:rPr lang="en-US" err="1"/>
              <a:t>Espuma</a:t>
            </a:r>
            <a:r>
              <a:rPr lang="en-US"/>
              <a:t>/Tela</a:t>
            </a:r>
            <a:endParaRPr lang="es-ES"/>
          </a:p>
        </p:txBody>
      </p:sp>
      <p:sp>
        <p:nvSpPr>
          <p:cNvPr id="56" name="Google Shape;176;p29"/>
          <p:cNvSpPr txBox="1">
            <a:spLocks/>
          </p:cNvSpPr>
          <p:nvPr/>
        </p:nvSpPr>
        <p:spPr>
          <a:xfrm>
            <a:off x="3131840" y="4527037"/>
            <a:ext cx="2833891" cy="4535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a:t>Funda de </a:t>
            </a:r>
            <a:r>
              <a:rPr lang="en-US" err="1"/>
              <a:t>móvil</a:t>
            </a:r>
            <a:r>
              <a:rPr lang="en-US"/>
              <a:t> - </a:t>
            </a:r>
            <a:r>
              <a:rPr lang="en-US" err="1"/>
              <a:t>Plástico</a:t>
            </a:r>
            <a:endParaRPr lang="es-ES" err="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indent="-285750" algn="l">
              <a:buClr>
                <a:schemeClr val="dk1"/>
              </a:buClr>
              <a:buSzPts val="1100"/>
              <a:buFont typeface="Arial" pitchFamily="34" charset="0"/>
              <a:buChar char="•"/>
            </a:pPr>
            <a:r>
              <a:rPr lang="en" err="1"/>
              <a:t>Piensa</a:t>
            </a:r>
            <a:r>
              <a:rPr lang="en"/>
              <a:t> </a:t>
            </a:r>
            <a:r>
              <a:rPr lang="en" err="1"/>
              <a:t>en</a:t>
            </a:r>
            <a:r>
              <a:rPr lang="en"/>
              <a:t> </a:t>
            </a:r>
            <a:r>
              <a:rPr lang="en" err="1"/>
              <a:t>materiales</a:t>
            </a:r>
            <a:r>
              <a:rPr lang="en"/>
              <a:t> de la </a:t>
            </a:r>
            <a:r>
              <a:rPr lang="en" err="1"/>
              <a:t>naturaleza</a:t>
            </a:r>
            <a:r>
              <a:rPr lang="en"/>
              <a:t> que </a:t>
            </a:r>
            <a:r>
              <a:rPr lang="en" err="1"/>
              <a:t>puedan</a:t>
            </a:r>
            <a:r>
              <a:rPr lang="en"/>
              <a:t> </a:t>
            </a:r>
            <a:r>
              <a:rPr lang="en" err="1"/>
              <a:t>utilizarse</a:t>
            </a:r>
            <a:r>
              <a:rPr lang="en"/>
              <a:t> para </a:t>
            </a:r>
            <a:r>
              <a:rPr lang="en" err="1"/>
              <a:t>fabricar</a:t>
            </a:r>
            <a:r>
              <a:rPr lang="en"/>
              <a:t> </a:t>
            </a:r>
            <a:r>
              <a:rPr lang="en" err="1"/>
              <a:t>objetos</a:t>
            </a:r>
            <a:r>
              <a:rPr lang="en"/>
              <a:t> de </a:t>
            </a:r>
            <a:r>
              <a:rPr lang="en" err="1"/>
              <a:t>uso</a:t>
            </a:r>
            <a:r>
              <a:rPr lang="en"/>
              <a:t> </a:t>
            </a:r>
            <a:r>
              <a:rPr lang="en" err="1"/>
              <a:t>cotidiano</a:t>
            </a:r>
            <a:r>
              <a:rPr lang="en"/>
              <a:t>. </a:t>
            </a:r>
            <a:endParaRPr lang="es-ES"/>
          </a:p>
          <a:p>
            <a:pPr marL="285750" indent="-285750" algn="l">
              <a:buClr>
                <a:schemeClr val="dk1"/>
              </a:buClr>
              <a:buSzPts val="1100"/>
              <a:buFont typeface="Arial" pitchFamily="34" charset="0"/>
              <a:buChar char="•"/>
            </a:pPr>
            <a:r>
              <a:rPr lang="en"/>
              <a:t>Rellena las dos </a:t>
            </a:r>
            <a:r>
              <a:rPr lang="en" err="1"/>
              <a:t>columnas</a:t>
            </a:r>
            <a:r>
              <a:rPr lang="en"/>
              <a:t> de la </a:t>
            </a:r>
            <a:r>
              <a:rPr lang="en" err="1"/>
              <a:t>tabla</a:t>
            </a:r>
            <a:r>
              <a:rPr lang="en"/>
              <a:t> KWL (Know - Want to Know).</a:t>
            </a:r>
            <a:endParaRPr/>
          </a:p>
        </p:txBody>
      </p:sp>
      <p:sp>
        <p:nvSpPr>
          <p:cNvPr id="237" name="Google Shape;237;p33"/>
          <p:cNvSpPr txBox="1">
            <a:spLocks noGrp="1"/>
          </p:cNvSpPr>
          <p:nvPr>
            <p:ph type="title"/>
          </p:nvPr>
        </p:nvSpPr>
        <p:spPr>
          <a:xfrm>
            <a:off x="5082530" y="2574617"/>
            <a:ext cx="3956139" cy="588896"/>
          </a:xfrm>
          <a:prstGeom prst="rect">
            <a:avLst/>
          </a:prstGeom>
        </p:spPr>
        <p:txBody>
          <a:bodyPr spcFirstLastPara="1" wrap="square" lIns="91425" tIns="91425" rIns="91425" bIns="91425" anchor="b" anchorCtr="0">
            <a:noAutofit/>
          </a:bodyPr>
          <a:lstStyle/>
          <a:p>
            <a:r>
              <a:rPr lang="en"/>
              <a:t>¿Son </a:t>
            </a:r>
            <a:r>
              <a:rPr lang="en" err="1"/>
              <a:t>éstos</a:t>
            </a:r>
            <a:r>
              <a:rPr lang="en"/>
              <a:t> </a:t>
            </a:r>
            <a:r>
              <a:rPr lang="en" err="1"/>
              <a:t>los</a:t>
            </a:r>
            <a:r>
              <a:rPr lang="en"/>
              <a:t> </a:t>
            </a:r>
            <a:r>
              <a:rPr lang="en" err="1"/>
              <a:t>únicos</a:t>
            </a:r>
            <a:r>
              <a:rPr lang="en"/>
              <a:t> </a:t>
            </a:r>
            <a:r>
              <a:rPr lang="en" err="1"/>
              <a:t>materiales</a:t>
            </a:r>
            <a:r>
              <a:rPr lang="en"/>
              <a:t> que </a:t>
            </a:r>
            <a:r>
              <a:rPr lang="en" err="1"/>
              <a:t>podemos</a:t>
            </a:r>
            <a:r>
              <a:rPr lang="en"/>
              <a:t> </a:t>
            </a:r>
            <a:r>
              <a:rPr lang="en" err="1"/>
              <a:t>utilizar</a:t>
            </a:r>
            <a:r>
              <a:rPr lang="en"/>
              <a:t>?</a:t>
            </a:r>
            <a:endParaRPr lang="es-ES"/>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algn="r"/>
            <a:r>
              <a:rPr lang="en" sz="2400"/>
              <a:t>Lluvia de ideas</a:t>
            </a:r>
            <a:endParaRPr lang="es-ES"/>
          </a:p>
        </p:txBody>
      </p:sp>
      <p:sp>
        <p:nvSpPr>
          <p:cNvPr id="168" name="Google Shape;168;p28"/>
          <p:cNvSpPr txBox="1">
            <a:spLocks noGrp="1"/>
          </p:cNvSpPr>
          <p:nvPr>
            <p:ph type="subTitle" idx="1"/>
          </p:nvPr>
        </p:nvSpPr>
        <p:spPr>
          <a:xfrm>
            <a:off x="4427984" y="2787774"/>
            <a:ext cx="4248472" cy="1658100"/>
          </a:xfrm>
          <a:prstGeom prst="rect">
            <a:avLst/>
          </a:prstGeom>
        </p:spPr>
        <p:txBody>
          <a:bodyPr spcFirstLastPara="1" wrap="square" lIns="91425" tIns="91425" rIns="91425" bIns="91425" anchor="t" anchorCtr="0">
            <a:noAutofit/>
          </a:bodyPr>
          <a:lstStyle/>
          <a:p>
            <a:r>
              <a:rPr lang="en-US" sz="1600" err="1"/>
              <a:t>Piensa</a:t>
            </a:r>
            <a:r>
              <a:rPr lang="en-US" sz="1600"/>
              <a:t> </a:t>
            </a:r>
            <a:r>
              <a:rPr lang="en-US" sz="1600" err="1"/>
              <a:t>en</a:t>
            </a:r>
            <a:r>
              <a:rPr lang="en-US" sz="1600"/>
              <a:t> las </a:t>
            </a:r>
            <a:r>
              <a:rPr lang="en-US" sz="1600" err="1"/>
              <a:t>cosas</a:t>
            </a:r>
            <a:r>
              <a:rPr lang="en-US" sz="1600"/>
              <a:t> que </a:t>
            </a:r>
            <a:r>
              <a:rPr lang="en-US" sz="1600" err="1"/>
              <a:t>utilizamos</a:t>
            </a:r>
            <a:r>
              <a:rPr lang="en-US" sz="1600"/>
              <a:t> a </a:t>
            </a:r>
            <a:r>
              <a:rPr lang="en-US" sz="1600" err="1"/>
              <a:t>diario</a:t>
            </a:r>
            <a:r>
              <a:rPr lang="en-US" sz="1600"/>
              <a:t> </a:t>
            </a:r>
            <a:r>
              <a:rPr lang="en-US" sz="1600" err="1"/>
              <a:t>en</a:t>
            </a:r>
            <a:r>
              <a:rPr lang="en-US" sz="1600"/>
              <a:t> casa y </a:t>
            </a:r>
            <a:r>
              <a:rPr lang="en-US" sz="1600" err="1"/>
              <a:t>en</a:t>
            </a:r>
            <a:r>
              <a:rPr lang="en-US" sz="1600"/>
              <a:t> </a:t>
            </a:r>
            <a:r>
              <a:rPr lang="en-US" sz="1600" err="1"/>
              <a:t>el</a:t>
            </a:r>
            <a:r>
              <a:rPr lang="en-US" sz="1600"/>
              <a:t> colegio.</a:t>
            </a:r>
            <a:endParaRPr lang="es-ES"/>
          </a:p>
          <a:p>
            <a:pPr marL="285750" indent="-285750">
              <a:buFont typeface="Arial" pitchFamily="34" charset="0"/>
              <a:buChar char="•"/>
            </a:pPr>
            <a:r>
              <a:rPr lang="en-US" sz="1600"/>
              <a:t>¿De </a:t>
            </a:r>
            <a:r>
              <a:rPr lang="en-US" sz="1600" err="1"/>
              <a:t>qué</a:t>
            </a:r>
            <a:r>
              <a:rPr lang="en-US" sz="1600"/>
              <a:t> </a:t>
            </a:r>
            <a:r>
              <a:rPr lang="en-US" sz="1600" err="1"/>
              <a:t>están</a:t>
            </a:r>
            <a:r>
              <a:rPr lang="en-US" sz="1600"/>
              <a:t> </a:t>
            </a:r>
            <a:r>
              <a:rPr lang="en-US" sz="1600" err="1"/>
              <a:t>hechas</a:t>
            </a:r>
            <a:r>
              <a:rPr lang="en-US" sz="1600"/>
              <a:t>?</a:t>
            </a:r>
            <a:endParaRPr lang="en-US"/>
          </a:p>
          <a:p>
            <a:pPr marL="285750" indent="-285750">
              <a:buFont typeface="Arial" pitchFamily="34" charset="0"/>
              <a:buChar char="•"/>
            </a:pPr>
            <a:r>
              <a:rPr lang="en-US" sz="1600"/>
              <a:t>¿</a:t>
            </a:r>
            <a:r>
              <a:rPr lang="en-US" sz="1600" err="1"/>
              <a:t>Qué</a:t>
            </a:r>
            <a:r>
              <a:rPr lang="en-US" sz="1600"/>
              <a:t> material </a:t>
            </a:r>
            <a:r>
              <a:rPr lang="en-US" sz="1600" err="1"/>
              <a:t>necesitamos</a:t>
            </a:r>
            <a:r>
              <a:rPr lang="en-US" sz="1600"/>
              <a:t>?</a:t>
            </a:r>
            <a:endParaRPr lang="en-US"/>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14F520-8092-7F9E-6518-0BF83B8F9710}"/>
              </a:ext>
            </a:extLst>
          </p:cNvPr>
          <p:cNvPicPr>
            <a:picLocks noChangeAspect="1"/>
          </p:cNvPicPr>
          <p:nvPr/>
        </p:nvPicPr>
        <p:blipFill>
          <a:blip r:embed="rId3"/>
          <a:stretch>
            <a:fillRect/>
          </a:stretch>
        </p:blipFill>
        <p:spPr>
          <a:xfrm>
            <a:off x="420245" y="0"/>
            <a:ext cx="8303510" cy="5143500"/>
          </a:xfrm>
          <a:prstGeom prst="rect">
            <a:avLst/>
          </a:prstGeom>
        </p:spPr>
      </p:pic>
    </p:spTree>
    <p:extLst>
      <p:ext uri="{BB962C8B-B14F-4D97-AF65-F5344CB8AC3E}">
        <p14:creationId xmlns:p14="http://schemas.microsoft.com/office/powerpoint/2010/main" val="116008782"/>
      </p:ext>
    </p:extLst>
  </p:cSld>
  <p:clrMapOvr>
    <a:masterClrMapping/>
  </p:clrMapOvr>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70974B7780C42449E1B381D958C3DA6" ma:contentTypeVersion="15" ma:contentTypeDescription="Creare un nuovo documento." ma:contentTypeScope="" ma:versionID="28c8e84fbce78053d7f22056b6e07868">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b2080048e86604465f2b7e8932cd4fb6"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3E5855-A662-4222-915B-3BBAB30F602F}">
  <ds:schemaRefs>
    <ds:schemaRef ds:uri="http://schemas.microsoft.com/sharepoint/v3/contenttype/forms"/>
  </ds:schemaRefs>
</ds:datastoreItem>
</file>

<file path=customXml/itemProps2.xml><?xml version="1.0" encoding="utf-8"?>
<ds:datastoreItem xmlns:ds="http://schemas.openxmlformats.org/officeDocument/2006/customXml" ds:itemID="{50125F3F-FC14-4E4B-B25D-D9DF38D8EA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AE5F99-D780-4398-B40F-012F5A1BBFCA}">
  <ds:schemaRefs>
    <ds:schemaRef ds:uri="4b029ac4-2790-4e9d-b1ba-d309a41950a3"/>
    <ds:schemaRef ds:uri="4cb37d89-296d-4697-a3a4-f9df7f39d0e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2277</Words>
  <Application>Microsoft Office PowerPoint</Application>
  <PresentationFormat>Presentazione su schermo (16:9)</PresentationFormat>
  <Paragraphs>190</Paragraphs>
  <Slides>27</Slides>
  <Notes>22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Century Gothic</vt:lpstr>
      <vt:lpstr>Montserrat SemiBold</vt:lpstr>
      <vt:lpstr>PT Serif</vt:lpstr>
      <vt:lpstr>Montserrat Medium</vt:lpstr>
      <vt:lpstr>Arial</vt:lpstr>
      <vt:lpstr>Comic Sans MS</vt:lpstr>
      <vt:lpstr>PuviRegular</vt:lpstr>
      <vt:lpstr>Calibri</vt:lpstr>
      <vt:lpstr>Montserrat</vt:lpstr>
      <vt:lpstr>Eco Project Proposal by Slidesgo</vt:lpstr>
      <vt:lpstr>Plan de estudios de bioeconomía Primaria</vt:lpstr>
      <vt:lpstr>Índice</vt:lpstr>
      <vt:lpstr>Objetivos del plan de estudios</vt:lpstr>
      <vt:lpstr>Materiales necesarios</vt:lpstr>
      <vt:lpstr>Sesión 1</vt:lpstr>
      <vt:lpstr>Objetos y materiales de uso cotidiano</vt:lpstr>
      <vt:lpstr>¿Son éstos los únicos materiales que podemos utilizar?</vt:lpstr>
      <vt:lpstr>Lluvia de ideas</vt:lpstr>
      <vt:lpstr>Presentazione standard di PowerPoint</vt:lpstr>
      <vt:lpstr>¿Qué es la bioeconomía?</vt:lpstr>
      <vt:lpstr>Presentazione standard di PowerPoint</vt:lpstr>
      <vt:lpstr>Presentazione standard di PowerPoint</vt:lpstr>
      <vt:lpstr>Recursos biológicos renovables</vt:lpstr>
      <vt:lpstr>Recursos biológicos renovables</vt:lpstr>
      <vt:lpstr>Presentazione standard di PowerPoint</vt:lpstr>
      <vt:lpstr>HORA DE LAS PREGUNTAS ¿BASURA O TESORO?</vt:lpstr>
      <vt:lpstr>Presentazione standard di PowerPoint</vt:lpstr>
      <vt:lpstr>Proyecto - Instrucciones paso a paso para los estudiantes</vt:lpstr>
      <vt:lpstr>Model Text</vt:lpstr>
      <vt:lpstr>Sesión 2</vt:lpstr>
      <vt:lpstr>Ecoescuelas y metodología en 7 pasos</vt:lpstr>
      <vt:lpstr>Lluvia de ideas</vt:lpstr>
      <vt:lpstr>Ejemplos de Eco - Código de Bioeconomía</vt:lpstr>
      <vt:lpstr>EVALUACIÓN Y REFLEXIÓN</vt:lpstr>
      <vt:lpstr>REFLEXIÓN - Si tuviera que volver a hacer el proyecto de bioeconomía...</vt:lpstr>
      <vt:lpstr>Referencias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cp:lastModifiedBy>Pietro Rigonat</cp:lastModifiedBy>
  <cp:revision>46</cp:revision>
  <dcterms:modified xsi:type="dcterms:W3CDTF">2025-01-22T22:45:26Z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y fmtid="{D5CDD505-2E9C-101B-9397-08002B2CF9AE}" pid="3" name="MediaServiceImageTags">
    <vt:lpwstr/>
  </property>
</Properties>
</file>