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0" r:id="rId5"/>
    <p:sldId id="258" r:id="rId6"/>
    <p:sldId id="294" r:id="rId7"/>
    <p:sldId id="296" r:id="rId8"/>
    <p:sldId id="259" r:id="rId9"/>
    <p:sldId id="274" r:id="rId10"/>
    <p:sldId id="301" r:id="rId11"/>
    <p:sldId id="299" r:id="rId12"/>
    <p:sldId id="292" r:id="rId13"/>
    <p:sldId id="297" r:id="rId14"/>
    <p:sldId id="302" r:id="rId15"/>
    <p:sldId id="298" r:id="rId16"/>
    <p:sldId id="272" r:id="rId17"/>
    <p:sldId id="26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799CD84B-DEB3-EADC-F03F-B03A36215408}" name="John Vos" initials="JV" userId="S::vos@btgworld.com::61758e88-48b1-4125-a228-f41b744ba332"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20D703-ECA0-3DCB-BB4F-44EB5074C403}" v="66" dt="2025-01-02T14:03:32.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38" autoAdjust="0"/>
  </p:normalViewPr>
  <p:slideViewPr>
    <p:cSldViewPr snapToGrid="0">
      <p:cViewPr varScale="1">
        <p:scale>
          <a:sx n="93" d="100"/>
          <a:sy n="93" d="100"/>
        </p:scale>
        <p:origin x="2124"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  Davidis" userId="S::davidis_btgworld.com#ext#@apre.onmicrosoft.com::babefe0d-aac5-4d54-8f8f-913bc2ba6a11" providerId="AD" clId="Web-{FE20D703-ECA0-3DCB-BB4F-44EB5074C403}"/>
    <pc:docChg chg="modSld">
      <pc:chgData name="Bas  Davidis" userId="S::davidis_btgworld.com#ext#@apre.onmicrosoft.com::babefe0d-aac5-4d54-8f8f-913bc2ba6a11" providerId="AD" clId="Web-{FE20D703-ECA0-3DCB-BB4F-44EB5074C403}" dt="2025-01-02T14:03:31.837" v="60" actId="20577"/>
      <pc:docMkLst>
        <pc:docMk/>
      </pc:docMkLst>
      <pc:sldChg chg="modSp">
        <pc:chgData name="Bas  Davidis" userId="S::davidis_btgworld.com#ext#@apre.onmicrosoft.com::babefe0d-aac5-4d54-8f8f-913bc2ba6a11" providerId="AD" clId="Web-{FE20D703-ECA0-3DCB-BB4F-44EB5074C403}" dt="2025-01-02T13:16:57.585" v="21" actId="20577"/>
        <pc:sldMkLst>
          <pc:docMk/>
          <pc:sldMk cId="3886430401" sldId="258"/>
        </pc:sldMkLst>
        <pc:spChg chg="mod">
          <ac:chgData name="Bas  Davidis" userId="S::davidis_btgworld.com#ext#@apre.onmicrosoft.com::babefe0d-aac5-4d54-8f8f-913bc2ba6a11" providerId="AD" clId="Web-{FE20D703-ECA0-3DCB-BB4F-44EB5074C403}" dt="2025-01-02T13:16:57.585" v="21" actId="20577"/>
          <ac:spMkLst>
            <pc:docMk/>
            <pc:sldMk cId="3886430401" sldId="258"/>
            <ac:spMk id="3" creationId="{00000000-0000-0000-0000-000000000000}"/>
          </ac:spMkLst>
        </pc:spChg>
      </pc:sldChg>
      <pc:sldChg chg="modSp">
        <pc:chgData name="Bas  Davidis" userId="S::davidis_btgworld.com#ext#@apre.onmicrosoft.com::babefe0d-aac5-4d54-8f8f-913bc2ba6a11" providerId="AD" clId="Web-{FE20D703-ECA0-3DCB-BB4F-44EB5074C403}" dt="2025-01-02T13:56:52.604" v="53" actId="20577"/>
        <pc:sldMkLst>
          <pc:docMk/>
          <pc:sldMk cId="1066252671" sldId="292"/>
        </pc:sldMkLst>
        <pc:spChg chg="mod">
          <ac:chgData name="Bas  Davidis" userId="S::davidis_btgworld.com#ext#@apre.onmicrosoft.com::babefe0d-aac5-4d54-8f8f-913bc2ba6a11" providerId="AD" clId="Web-{FE20D703-ECA0-3DCB-BB4F-44EB5074C403}" dt="2025-01-02T13:56:52.604" v="53" actId="20577"/>
          <ac:spMkLst>
            <pc:docMk/>
            <pc:sldMk cId="1066252671" sldId="292"/>
            <ac:spMk id="3" creationId="{00000000-0000-0000-0000-000000000000}"/>
          </ac:spMkLst>
        </pc:spChg>
      </pc:sldChg>
      <pc:sldChg chg="modSp">
        <pc:chgData name="Bas  Davidis" userId="S::davidis_btgworld.com#ext#@apre.onmicrosoft.com::babefe0d-aac5-4d54-8f8f-913bc2ba6a11" providerId="AD" clId="Web-{FE20D703-ECA0-3DCB-BB4F-44EB5074C403}" dt="2025-01-02T13:22:46.707" v="35" actId="20577"/>
        <pc:sldMkLst>
          <pc:docMk/>
          <pc:sldMk cId="519510982" sldId="294"/>
        </pc:sldMkLst>
        <pc:spChg chg="mod">
          <ac:chgData name="Bas  Davidis" userId="S::davidis_btgworld.com#ext#@apre.onmicrosoft.com::babefe0d-aac5-4d54-8f8f-913bc2ba6a11" providerId="AD" clId="Web-{FE20D703-ECA0-3DCB-BB4F-44EB5074C403}" dt="2025-01-02T13:22:46.707" v="35" actId="20577"/>
          <ac:spMkLst>
            <pc:docMk/>
            <pc:sldMk cId="519510982" sldId="294"/>
            <ac:spMk id="3" creationId="{00000000-0000-0000-0000-000000000000}"/>
          </ac:spMkLst>
        </pc:spChg>
      </pc:sldChg>
      <pc:sldChg chg="modSp">
        <pc:chgData name="Bas  Davidis" userId="S::davidis_btgworld.com#ext#@apre.onmicrosoft.com::babefe0d-aac5-4d54-8f8f-913bc2ba6a11" providerId="AD" clId="Web-{FE20D703-ECA0-3DCB-BB4F-44EB5074C403}" dt="2025-01-02T14:03:31.837" v="60" actId="20577"/>
        <pc:sldMkLst>
          <pc:docMk/>
          <pc:sldMk cId="4026792837" sldId="296"/>
        </pc:sldMkLst>
        <pc:spChg chg="mod">
          <ac:chgData name="Bas  Davidis" userId="S::davidis_btgworld.com#ext#@apre.onmicrosoft.com::babefe0d-aac5-4d54-8f8f-913bc2ba6a11" providerId="AD" clId="Web-{FE20D703-ECA0-3DCB-BB4F-44EB5074C403}" dt="2025-01-02T14:03:31.837" v="60" actId="20577"/>
          <ac:spMkLst>
            <pc:docMk/>
            <pc:sldMk cId="4026792837" sldId="296"/>
            <ac:spMk id="11" creationId="{E44FCB6A-1479-74F9-7CE8-C1EAE38A27D2}"/>
          </ac:spMkLst>
        </pc:spChg>
      </pc:sldChg>
    </pc:docChg>
  </pc:docChgLst>
  <pc:docChgLst>
    <pc:chgData name="Sterre van der Voort" userId="e3e6925b-6720-4305-bcb5-2e74cb930038" providerId="ADAL" clId="{0997030C-C214-498F-A5F2-F1020DA3842E}"/>
    <pc:docChg chg="modSld">
      <pc:chgData name="Sterre van der Voort" userId="e3e6925b-6720-4305-bcb5-2e74cb930038" providerId="ADAL" clId="{0997030C-C214-498F-A5F2-F1020DA3842E}" dt="2024-12-16T15:54:25.983" v="11" actId="20577"/>
      <pc:docMkLst>
        <pc:docMk/>
      </pc:docMkLst>
      <pc:sldChg chg="modSp mod">
        <pc:chgData name="Sterre van der Voort" userId="e3e6925b-6720-4305-bcb5-2e74cb930038" providerId="ADAL" clId="{0997030C-C214-498F-A5F2-F1020DA3842E}" dt="2024-12-16T15:54:25.983" v="11" actId="20577"/>
        <pc:sldMkLst>
          <pc:docMk/>
          <pc:sldMk cId="2024316787" sldId="264"/>
        </pc:sldMkLst>
        <pc:spChg chg="mod">
          <ac:chgData name="Sterre van der Voort" userId="e3e6925b-6720-4305-bcb5-2e74cb930038" providerId="ADAL" clId="{0997030C-C214-498F-A5F2-F1020DA3842E}" dt="2024-12-16T15:54:25.983" v="11" actId="20577"/>
          <ac:spMkLst>
            <pc:docMk/>
            <pc:sldMk cId="2024316787" sldId="264"/>
            <ac:spMk id="2" creationId="{B9969519-20DA-435A-ABBE-35BEA1437994}"/>
          </ac:spMkLst>
        </pc:spChg>
      </pc:sldChg>
    </pc:docChg>
  </pc:docChgLst>
  <pc:docChgLst>
    <pc:chgData name="John Vos" userId="61758e88-48b1-4125-a228-f41b744ba332" providerId="ADAL" clId="{BEC86F11-EB35-4618-936B-C93D3164C49D}"/>
    <pc:docChg chg="undo custSel modSld">
      <pc:chgData name="John Vos" userId="61758e88-48b1-4125-a228-f41b744ba332" providerId="ADAL" clId="{BEC86F11-EB35-4618-936B-C93D3164C49D}" dt="2024-12-13T15:34:03.545" v="57" actId="14100"/>
      <pc:docMkLst>
        <pc:docMk/>
      </pc:docMkLst>
      <pc:sldChg chg="modSp mod">
        <pc:chgData name="John Vos" userId="61758e88-48b1-4125-a228-f41b744ba332" providerId="ADAL" clId="{BEC86F11-EB35-4618-936B-C93D3164C49D}" dt="2024-12-13T15:34:03.545" v="57" actId="14100"/>
        <pc:sldMkLst>
          <pc:docMk/>
          <pc:sldMk cId="2434302206" sldId="300"/>
        </pc:sldMkLst>
        <pc:spChg chg="mod">
          <ac:chgData name="John Vos" userId="61758e88-48b1-4125-a228-f41b744ba332" providerId="ADAL" clId="{BEC86F11-EB35-4618-936B-C93D3164C49D}" dt="2024-12-13T15:34:03.545" v="57" actId="14100"/>
          <ac:spMkLst>
            <pc:docMk/>
            <pc:sldMk cId="2434302206" sldId="300"/>
            <ac:spMk id="3" creationId="{D8A2EDF0-7A23-40CD-8304-26565CF08866}"/>
          </ac:spMkLst>
        </pc:spChg>
      </pc:sldChg>
    </pc:docChg>
  </pc:docChgLst>
  <pc:docChgLst>
    <pc:chgData name="Sterre van der Voort" userId="e3e6925b-6720-4305-bcb5-2e74cb930038" providerId="ADAL" clId="{67F6751E-0152-4846-8FAF-827F8135879E}"/>
    <pc:docChg chg="undo redo custSel modSld modMainMaster">
      <pc:chgData name="Sterre van der Voort" userId="e3e6925b-6720-4305-bcb5-2e74cb930038" providerId="ADAL" clId="{67F6751E-0152-4846-8FAF-827F8135879E}" dt="2024-11-20T09:18:35.992" v="507" actId="790"/>
      <pc:docMkLst>
        <pc:docMk/>
      </pc:docMkLst>
      <pc:sldChg chg="modSp mod">
        <pc:chgData name="Sterre van der Voort" userId="e3e6925b-6720-4305-bcb5-2e74cb930038" providerId="ADAL" clId="{67F6751E-0152-4846-8FAF-827F8135879E}" dt="2024-11-20T09:18:25.680" v="506" actId="790"/>
        <pc:sldMkLst>
          <pc:docMk/>
          <pc:sldMk cId="3886430401" sldId="258"/>
        </pc:sldMkLst>
        <pc:spChg chg="mod">
          <ac:chgData name="Sterre van der Voort" userId="e3e6925b-6720-4305-bcb5-2e74cb930038" providerId="ADAL" clId="{67F6751E-0152-4846-8FAF-827F8135879E}" dt="2024-11-19T15:43:36.022" v="13" actId="20577"/>
          <ac:spMkLst>
            <pc:docMk/>
            <pc:sldMk cId="3886430401" sldId="258"/>
            <ac:spMk id="2" creationId="{00000000-0000-0000-0000-000000000000}"/>
          </ac:spMkLst>
        </pc:spChg>
        <pc:spChg chg="mod">
          <ac:chgData name="Sterre van der Voort" userId="e3e6925b-6720-4305-bcb5-2e74cb930038" providerId="ADAL" clId="{67F6751E-0152-4846-8FAF-827F8135879E}" dt="2024-11-20T09:18:25.680" v="506" actId="790"/>
          <ac:spMkLst>
            <pc:docMk/>
            <pc:sldMk cId="3886430401" sldId="258"/>
            <ac:spMk id="3" creationId="{00000000-0000-0000-0000-000000000000}"/>
          </ac:spMkLst>
        </pc:spChg>
      </pc:sldChg>
      <pc:sldChg chg="modSp mod">
        <pc:chgData name="Sterre van der Voort" userId="e3e6925b-6720-4305-bcb5-2e74cb930038" providerId="ADAL" clId="{67F6751E-0152-4846-8FAF-827F8135879E}" dt="2024-11-20T09:06:27.462" v="494" actId="790"/>
        <pc:sldMkLst>
          <pc:docMk/>
          <pc:sldMk cId="3261187765" sldId="259"/>
        </pc:sldMkLst>
        <pc:spChg chg="mod">
          <ac:chgData name="Sterre van der Voort" userId="e3e6925b-6720-4305-bcb5-2e74cb930038" providerId="ADAL" clId="{67F6751E-0152-4846-8FAF-827F8135879E}" dt="2024-11-19T15:49:17.760" v="238" actId="20577"/>
          <ac:spMkLst>
            <pc:docMk/>
            <pc:sldMk cId="3261187765" sldId="259"/>
            <ac:spMk id="2" creationId="{00000000-0000-0000-0000-000000000000}"/>
          </ac:spMkLst>
        </pc:spChg>
        <pc:spChg chg="mod">
          <ac:chgData name="Sterre van der Voort" userId="e3e6925b-6720-4305-bcb5-2e74cb930038" providerId="ADAL" clId="{67F6751E-0152-4846-8FAF-827F8135879E}" dt="2024-11-20T09:06:27.462" v="494" actId="790"/>
          <ac:spMkLst>
            <pc:docMk/>
            <pc:sldMk cId="3261187765" sldId="259"/>
            <ac:spMk id="3" creationId="{00000000-0000-0000-0000-000000000000}"/>
          </ac:spMkLst>
        </pc:spChg>
        <pc:spChg chg="mod">
          <ac:chgData name="Sterre van der Voort" userId="e3e6925b-6720-4305-bcb5-2e74cb930038" providerId="ADAL" clId="{67F6751E-0152-4846-8FAF-827F8135879E}" dt="2024-11-19T15:50:09.449" v="270" actId="1035"/>
          <ac:spMkLst>
            <pc:docMk/>
            <pc:sldMk cId="3261187765" sldId="259"/>
            <ac:spMk id="5" creationId="{9B98824C-2ED6-848F-866B-E5B5896AB3F5}"/>
          </ac:spMkLst>
        </pc:spChg>
        <pc:spChg chg="mod">
          <ac:chgData name="Sterre van der Voort" userId="e3e6925b-6720-4305-bcb5-2e74cb930038" providerId="ADAL" clId="{67F6751E-0152-4846-8FAF-827F8135879E}" dt="2024-11-19T15:50:06.209" v="268" actId="1035"/>
          <ac:spMkLst>
            <pc:docMk/>
            <pc:sldMk cId="3261187765" sldId="259"/>
            <ac:spMk id="6" creationId="{106DF5AE-B73D-7983-3332-A6B92BBD886D}"/>
          </ac:spMkLst>
        </pc:spChg>
        <pc:spChg chg="mod">
          <ac:chgData name="Sterre van der Voort" userId="e3e6925b-6720-4305-bcb5-2e74cb930038" providerId="ADAL" clId="{67F6751E-0152-4846-8FAF-827F8135879E}" dt="2024-11-20T08:06:05.201" v="376" actId="20577"/>
          <ac:spMkLst>
            <pc:docMk/>
            <pc:sldMk cId="3261187765" sldId="259"/>
            <ac:spMk id="11" creationId="{2FE6C67F-C30E-C46C-0963-E13AC54E6AEB}"/>
          </ac:spMkLst>
        </pc:spChg>
        <pc:spChg chg="mod">
          <ac:chgData name="Sterre van der Voort" userId="e3e6925b-6720-4305-bcb5-2e74cb930038" providerId="ADAL" clId="{67F6751E-0152-4846-8FAF-827F8135879E}" dt="2024-11-19T15:50:00.704" v="266" actId="14100"/>
          <ac:spMkLst>
            <pc:docMk/>
            <pc:sldMk cId="3261187765" sldId="259"/>
            <ac:spMk id="13" creationId="{1AD43317-B28A-5921-8D05-E79AEBC272F6}"/>
          </ac:spMkLst>
        </pc:spChg>
        <pc:spChg chg="mod">
          <ac:chgData name="Sterre van der Voort" userId="e3e6925b-6720-4305-bcb5-2e74cb930038" providerId="ADAL" clId="{67F6751E-0152-4846-8FAF-827F8135879E}" dt="2024-11-20T08:06:22.271" v="396" actId="1035"/>
          <ac:spMkLst>
            <pc:docMk/>
            <pc:sldMk cId="3261187765" sldId="259"/>
            <ac:spMk id="15" creationId="{7FA58993-5AA4-55D3-5D17-3FC901DFACB0}"/>
          </ac:spMkLst>
        </pc:spChg>
      </pc:sldChg>
      <pc:sldChg chg="modSp mod">
        <pc:chgData name="Sterre van der Voort" userId="e3e6925b-6720-4305-bcb5-2e74cb930038" providerId="ADAL" clId="{67F6751E-0152-4846-8FAF-827F8135879E}" dt="2024-11-20T09:18:35.992" v="507" actId="790"/>
        <pc:sldMkLst>
          <pc:docMk/>
          <pc:sldMk cId="196237479" sldId="272"/>
        </pc:sldMkLst>
        <pc:spChg chg="mod">
          <ac:chgData name="Sterre van der Voort" userId="e3e6925b-6720-4305-bcb5-2e74cb930038" providerId="ADAL" clId="{67F6751E-0152-4846-8FAF-827F8135879E}" dt="2024-11-20T09:18:35.992" v="507" actId="790"/>
          <ac:spMkLst>
            <pc:docMk/>
            <pc:sldMk cId="196237479" sldId="272"/>
            <ac:spMk id="2" creationId="{00000000-0000-0000-0000-000000000000}"/>
          </ac:spMkLst>
        </pc:spChg>
        <pc:spChg chg="mod">
          <ac:chgData name="Sterre van der Voort" userId="e3e6925b-6720-4305-bcb5-2e74cb930038" providerId="ADAL" clId="{67F6751E-0152-4846-8FAF-827F8135879E}" dt="2024-11-20T09:04:19.391" v="487" actId="5793"/>
          <ac:spMkLst>
            <pc:docMk/>
            <pc:sldMk cId="196237479" sldId="272"/>
            <ac:spMk id="4" creationId="{00000000-0000-0000-0000-000000000000}"/>
          </ac:spMkLst>
        </pc:spChg>
      </pc:sldChg>
      <pc:sldChg chg="addSp delSp modSp mod setBg">
        <pc:chgData name="Sterre van der Voort" userId="e3e6925b-6720-4305-bcb5-2e74cb930038" providerId="ADAL" clId="{67F6751E-0152-4846-8FAF-827F8135879E}" dt="2024-11-20T09:16:44.581" v="499" actId="313"/>
        <pc:sldMkLst>
          <pc:docMk/>
          <pc:sldMk cId="1677865511" sldId="274"/>
        </pc:sldMkLst>
        <pc:spChg chg="mod">
          <ac:chgData name="Sterre van der Voort" userId="e3e6925b-6720-4305-bcb5-2e74cb930038" providerId="ADAL" clId="{67F6751E-0152-4846-8FAF-827F8135879E}" dt="2024-11-19T15:50:44.217" v="278" actId="26606"/>
          <ac:spMkLst>
            <pc:docMk/>
            <pc:sldMk cId="1677865511" sldId="274"/>
            <ac:spMk id="2" creationId="{00000000-0000-0000-0000-000000000000}"/>
          </ac:spMkLst>
        </pc:spChg>
        <pc:spChg chg="mod">
          <ac:chgData name="Sterre van der Voort" userId="e3e6925b-6720-4305-bcb5-2e74cb930038" providerId="ADAL" clId="{67F6751E-0152-4846-8FAF-827F8135879E}" dt="2024-11-20T09:16:44.581" v="499" actId="313"/>
          <ac:spMkLst>
            <pc:docMk/>
            <pc:sldMk cId="1677865511" sldId="274"/>
            <ac:spMk id="3" creationId="{00000000-0000-0000-0000-000000000000}"/>
          </ac:spMkLst>
        </pc:spChg>
        <pc:spChg chg="add del">
          <ac:chgData name="Sterre van der Voort" userId="e3e6925b-6720-4305-bcb5-2e74cb930038" providerId="ADAL" clId="{67F6751E-0152-4846-8FAF-827F8135879E}" dt="2024-11-19T15:50:44.217" v="278" actId="26606"/>
          <ac:spMkLst>
            <pc:docMk/>
            <pc:sldMk cId="1677865511" sldId="274"/>
            <ac:spMk id="11" creationId="{61293230-B0F6-45B1-96D1-13D18E242995}"/>
          </ac:spMkLst>
        </pc:spChg>
        <pc:spChg chg="add del">
          <ac:chgData name="Sterre van der Voort" userId="e3e6925b-6720-4305-bcb5-2e74cb930038" providerId="ADAL" clId="{67F6751E-0152-4846-8FAF-827F8135879E}" dt="2024-11-19T15:50:44.217" v="278" actId="26606"/>
          <ac:spMkLst>
            <pc:docMk/>
            <pc:sldMk cId="1677865511" sldId="274"/>
            <ac:spMk id="13" creationId="{627FF48C-AF46-4D52-998F-ED0BDDEEF2E1}"/>
          </ac:spMkLst>
        </pc:spChg>
        <pc:picChg chg="del mod">
          <ac:chgData name="Sterre van der Voort" userId="e3e6925b-6720-4305-bcb5-2e74cb930038" providerId="ADAL" clId="{67F6751E-0152-4846-8FAF-827F8135879E}" dt="2024-11-19T15:50:51.322" v="281" actId="478"/>
          <ac:picMkLst>
            <pc:docMk/>
            <pc:sldMk cId="1677865511" sldId="274"/>
            <ac:picMk id="4" creationId="{DC5D5DD8-074F-41C9-1DAA-975658E3C006}"/>
          </ac:picMkLst>
        </pc:picChg>
        <pc:picChg chg="add mod">
          <ac:chgData name="Sterre van der Voort" userId="e3e6925b-6720-4305-bcb5-2e74cb930038" providerId="ADAL" clId="{67F6751E-0152-4846-8FAF-827F8135879E}" dt="2024-11-19T15:50:52.883" v="282" actId="1076"/>
          <ac:picMkLst>
            <pc:docMk/>
            <pc:sldMk cId="1677865511" sldId="274"/>
            <ac:picMk id="6" creationId="{9BCA5B66-4B63-CC3F-3834-A7C8C3262DDC}"/>
          </ac:picMkLst>
        </pc:picChg>
      </pc:sldChg>
      <pc:sldChg chg="modSp mod">
        <pc:chgData name="Sterre van der Voort" userId="e3e6925b-6720-4305-bcb5-2e74cb930038" providerId="ADAL" clId="{67F6751E-0152-4846-8FAF-827F8135879E}" dt="2024-11-20T07:58:50.013" v="337" actId="20577"/>
        <pc:sldMkLst>
          <pc:docMk/>
          <pc:sldMk cId="1066252671" sldId="292"/>
        </pc:sldMkLst>
        <pc:spChg chg="mod">
          <ac:chgData name="Sterre van der Voort" userId="e3e6925b-6720-4305-bcb5-2e74cb930038" providerId="ADAL" clId="{67F6751E-0152-4846-8FAF-827F8135879E}" dt="2024-11-20T07:58:30.324" v="317" actId="20577"/>
          <ac:spMkLst>
            <pc:docMk/>
            <pc:sldMk cId="1066252671" sldId="292"/>
            <ac:spMk id="2" creationId="{00000000-0000-0000-0000-000000000000}"/>
          </ac:spMkLst>
        </pc:spChg>
        <pc:spChg chg="mod">
          <ac:chgData name="Sterre van der Voort" userId="e3e6925b-6720-4305-bcb5-2e74cb930038" providerId="ADAL" clId="{67F6751E-0152-4846-8FAF-827F8135879E}" dt="2024-11-20T07:58:50.013" v="337" actId="20577"/>
          <ac:spMkLst>
            <pc:docMk/>
            <pc:sldMk cId="1066252671" sldId="292"/>
            <ac:spMk id="3" creationId="{00000000-0000-0000-0000-000000000000}"/>
          </ac:spMkLst>
        </pc:spChg>
      </pc:sldChg>
      <pc:sldChg chg="modSp mod modCm">
        <pc:chgData name="Sterre van der Voort" userId="e3e6925b-6720-4305-bcb5-2e74cb930038" providerId="ADAL" clId="{67F6751E-0152-4846-8FAF-827F8135879E}" dt="2024-11-20T09:18:15.287" v="505" actId="790"/>
        <pc:sldMkLst>
          <pc:docMk/>
          <pc:sldMk cId="519510982" sldId="294"/>
        </pc:sldMkLst>
        <pc:spChg chg="mod">
          <ac:chgData name="Sterre van der Voort" userId="e3e6925b-6720-4305-bcb5-2e74cb930038" providerId="ADAL" clId="{67F6751E-0152-4846-8FAF-827F8135879E}" dt="2024-11-20T09:18:15.287" v="505" actId="790"/>
          <ac:spMkLst>
            <pc:docMk/>
            <pc:sldMk cId="519510982" sldId="294"/>
            <ac:spMk id="2" creationId="{00000000-0000-0000-0000-000000000000}"/>
          </ac:spMkLst>
        </pc:spChg>
        <pc:spChg chg="mod">
          <ac:chgData name="Sterre van der Voort" userId="e3e6925b-6720-4305-bcb5-2e74cb930038" providerId="ADAL" clId="{67F6751E-0152-4846-8FAF-827F8135879E}" dt="2024-11-20T07:57:19.172" v="309" actId="20577"/>
          <ac:spMkLst>
            <pc:docMk/>
            <pc:sldMk cId="519510982" sldId="294"/>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erre van der Voort" userId="e3e6925b-6720-4305-bcb5-2e74cb930038" providerId="ADAL" clId="{67F6751E-0152-4846-8FAF-827F8135879E}" dt="2024-11-19T15:44:44.963" v="37" actId="20577"/>
              <pc2:cmMkLst xmlns:pc2="http://schemas.microsoft.com/office/powerpoint/2019/9/main/command">
                <pc:docMk/>
                <pc:sldMk cId="519510982" sldId="294"/>
                <pc2:cmMk id="{DD9B8C3E-F540-498B-B251-ABE05079BF73}"/>
              </pc2:cmMkLst>
            </pc226:cmChg>
          </p:ext>
        </pc:extLst>
      </pc:sldChg>
      <pc:sldChg chg="modSp mod">
        <pc:chgData name="Sterre van der Voort" userId="e3e6925b-6720-4305-bcb5-2e74cb930038" providerId="ADAL" clId="{67F6751E-0152-4846-8FAF-827F8135879E}" dt="2024-11-20T09:17:56.935" v="504" actId="790"/>
        <pc:sldMkLst>
          <pc:docMk/>
          <pc:sldMk cId="4026792837" sldId="296"/>
        </pc:sldMkLst>
        <pc:spChg chg="mod">
          <ac:chgData name="Sterre van der Voort" userId="e3e6925b-6720-4305-bcb5-2e74cb930038" providerId="ADAL" clId="{67F6751E-0152-4846-8FAF-827F8135879E}" dt="2024-11-19T15:46:27.396" v="59" actId="20577"/>
          <ac:spMkLst>
            <pc:docMk/>
            <pc:sldMk cId="4026792837" sldId="296"/>
            <ac:spMk id="2" creationId="{00000000-0000-0000-0000-000000000000}"/>
          </ac:spMkLst>
        </pc:spChg>
        <pc:spChg chg="mod">
          <ac:chgData name="Sterre van der Voort" userId="e3e6925b-6720-4305-bcb5-2e74cb930038" providerId="ADAL" clId="{67F6751E-0152-4846-8FAF-827F8135879E}" dt="2024-11-19T15:48:50.095" v="223" actId="1076"/>
          <ac:spMkLst>
            <pc:docMk/>
            <pc:sldMk cId="4026792837" sldId="296"/>
            <ac:spMk id="7" creationId="{84F64BF3-A809-EFBF-1CC0-2B3F4C17CD8A}"/>
          </ac:spMkLst>
        </pc:spChg>
        <pc:spChg chg="mod">
          <ac:chgData name="Sterre van der Voort" userId="e3e6925b-6720-4305-bcb5-2e74cb930038" providerId="ADAL" clId="{67F6751E-0152-4846-8FAF-827F8135879E}" dt="2024-11-19T15:48:48.208" v="222" actId="1076"/>
          <ac:spMkLst>
            <pc:docMk/>
            <pc:sldMk cId="4026792837" sldId="296"/>
            <ac:spMk id="8" creationId="{F30EDE67-DB5E-1D12-B73A-2E0F0543EF30}"/>
          </ac:spMkLst>
        </pc:spChg>
        <pc:spChg chg="mod">
          <ac:chgData name="Sterre van der Voort" userId="e3e6925b-6720-4305-bcb5-2e74cb930038" providerId="ADAL" clId="{67F6751E-0152-4846-8FAF-827F8135879E}" dt="2024-11-19T15:48:45.471" v="221" actId="1076"/>
          <ac:spMkLst>
            <pc:docMk/>
            <pc:sldMk cId="4026792837" sldId="296"/>
            <ac:spMk id="9" creationId="{4811A36E-9D37-60B8-50AA-B25FD9B45C51}"/>
          </ac:spMkLst>
        </pc:spChg>
        <pc:spChg chg="mod">
          <ac:chgData name="Sterre van der Voort" userId="e3e6925b-6720-4305-bcb5-2e74cb930038" providerId="ADAL" clId="{67F6751E-0152-4846-8FAF-827F8135879E}" dt="2024-11-20T07:57:42.844" v="310" actId="790"/>
          <ac:spMkLst>
            <pc:docMk/>
            <pc:sldMk cId="4026792837" sldId="296"/>
            <ac:spMk id="10" creationId="{46DB0B45-E7CD-6AE8-C549-552C87A39252}"/>
          </ac:spMkLst>
        </pc:spChg>
        <pc:spChg chg="mod">
          <ac:chgData name="Sterre van der Voort" userId="e3e6925b-6720-4305-bcb5-2e74cb930038" providerId="ADAL" clId="{67F6751E-0152-4846-8FAF-827F8135879E}" dt="2024-11-19T15:47:59.224" v="145" actId="790"/>
          <ac:spMkLst>
            <pc:docMk/>
            <pc:sldMk cId="4026792837" sldId="296"/>
            <ac:spMk id="11" creationId="{E44FCB6A-1479-74F9-7CE8-C1EAE38A27D2}"/>
          </ac:spMkLst>
        </pc:spChg>
        <pc:spChg chg="mod">
          <ac:chgData name="Sterre van der Voort" userId="e3e6925b-6720-4305-bcb5-2e74cb930038" providerId="ADAL" clId="{67F6751E-0152-4846-8FAF-827F8135879E}" dt="2024-11-20T07:57:52.116" v="311" actId="790"/>
          <ac:spMkLst>
            <pc:docMk/>
            <pc:sldMk cId="4026792837" sldId="296"/>
            <ac:spMk id="12" creationId="{70F40C5A-6BD4-1B77-AFEE-668A808A4CA1}"/>
          </ac:spMkLst>
        </pc:spChg>
        <pc:spChg chg="mod">
          <ac:chgData name="Sterre van der Voort" userId="e3e6925b-6720-4305-bcb5-2e74cb930038" providerId="ADAL" clId="{67F6751E-0152-4846-8FAF-827F8135879E}" dt="2024-11-19T15:48:20.342" v="172" actId="1037"/>
          <ac:spMkLst>
            <pc:docMk/>
            <pc:sldMk cId="4026792837" sldId="296"/>
            <ac:spMk id="13" creationId="{65C12866-30C8-C8C1-B92B-8A4BCC5B4409}"/>
          </ac:spMkLst>
        </pc:spChg>
        <pc:spChg chg="mod">
          <ac:chgData name="Sterre van der Voort" userId="e3e6925b-6720-4305-bcb5-2e74cb930038" providerId="ADAL" clId="{67F6751E-0152-4846-8FAF-827F8135879E}" dt="2024-11-20T09:17:56.935" v="504" actId="790"/>
          <ac:spMkLst>
            <pc:docMk/>
            <pc:sldMk cId="4026792837" sldId="296"/>
            <ac:spMk id="14" creationId="{DCF89765-BCD6-8BBD-BDA5-9B9BF7C22A2D}"/>
          </ac:spMkLst>
        </pc:spChg>
      </pc:sldChg>
      <pc:sldChg chg="modSp mod">
        <pc:chgData name="Sterre van der Voort" userId="e3e6925b-6720-4305-bcb5-2e74cb930038" providerId="ADAL" clId="{67F6751E-0152-4846-8FAF-827F8135879E}" dt="2024-11-20T09:07:10.125" v="498" actId="790"/>
        <pc:sldMkLst>
          <pc:docMk/>
          <pc:sldMk cId="3456160121" sldId="297"/>
        </pc:sldMkLst>
        <pc:spChg chg="mod">
          <ac:chgData name="Sterre van der Voort" userId="e3e6925b-6720-4305-bcb5-2e74cb930038" providerId="ADAL" clId="{67F6751E-0152-4846-8FAF-827F8135879E}" dt="2024-11-20T08:00:46.679" v="351" actId="20577"/>
          <ac:spMkLst>
            <pc:docMk/>
            <pc:sldMk cId="3456160121" sldId="297"/>
            <ac:spMk id="2" creationId="{00000000-0000-0000-0000-000000000000}"/>
          </ac:spMkLst>
        </pc:spChg>
        <pc:spChg chg="mod">
          <ac:chgData name="Sterre van der Voort" userId="e3e6925b-6720-4305-bcb5-2e74cb930038" providerId="ADAL" clId="{67F6751E-0152-4846-8FAF-827F8135879E}" dt="2024-11-20T09:07:10.125" v="498" actId="790"/>
          <ac:spMkLst>
            <pc:docMk/>
            <pc:sldMk cId="3456160121" sldId="297"/>
            <ac:spMk id="3" creationId="{00000000-0000-0000-0000-000000000000}"/>
          </ac:spMkLst>
        </pc:spChg>
      </pc:sldChg>
      <pc:sldChg chg="modSp mod">
        <pc:chgData name="Sterre van der Voort" userId="e3e6925b-6720-4305-bcb5-2e74cb930038" providerId="ADAL" clId="{67F6751E-0152-4846-8FAF-827F8135879E}" dt="2024-11-20T08:08:29.700" v="469" actId="20577"/>
        <pc:sldMkLst>
          <pc:docMk/>
          <pc:sldMk cId="2332061192" sldId="298"/>
        </pc:sldMkLst>
        <pc:spChg chg="mod">
          <ac:chgData name="Sterre van der Voort" userId="e3e6925b-6720-4305-bcb5-2e74cb930038" providerId="ADAL" clId="{67F6751E-0152-4846-8FAF-827F8135879E}" dt="2024-11-20T08:08:29.700" v="469" actId="20577"/>
          <ac:spMkLst>
            <pc:docMk/>
            <pc:sldMk cId="2332061192" sldId="298"/>
            <ac:spMk id="3" creationId="{00000000-0000-0000-0000-000000000000}"/>
          </ac:spMkLst>
        </pc:spChg>
        <pc:spChg chg="mod">
          <ac:chgData name="Sterre van der Voort" userId="e3e6925b-6720-4305-bcb5-2e74cb930038" providerId="ADAL" clId="{67F6751E-0152-4846-8FAF-827F8135879E}" dt="2024-11-20T08:07:43.771" v="438" actId="20577"/>
          <ac:spMkLst>
            <pc:docMk/>
            <pc:sldMk cId="2332061192" sldId="298"/>
            <ac:spMk id="7" creationId="{1BC91C84-C004-94B0-E586-4E9750A82F17}"/>
          </ac:spMkLst>
        </pc:spChg>
      </pc:sldChg>
      <pc:sldChg chg="modSp mod">
        <pc:chgData name="Sterre van der Voort" userId="e3e6925b-6720-4305-bcb5-2e74cb930038" providerId="ADAL" clId="{67F6751E-0152-4846-8FAF-827F8135879E}" dt="2024-11-20T09:17:31.204" v="502" actId="20577"/>
        <pc:sldMkLst>
          <pc:docMk/>
          <pc:sldMk cId="4020523776" sldId="299"/>
        </pc:sldMkLst>
        <pc:spChg chg="mod">
          <ac:chgData name="Sterre van der Voort" userId="e3e6925b-6720-4305-bcb5-2e74cb930038" providerId="ADAL" clId="{67F6751E-0152-4846-8FAF-827F8135879E}" dt="2024-11-20T09:17:31.204" v="502" actId="20577"/>
          <ac:spMkLst>
            <pc:docMk/>
            <pc:sldMk cId="4020523776" sldId="299"/>
            <ac:spMk id="2" creationId="{00000000-0000-0000-0000-000000000000}"/>
          </ac:spMkLst>
        </pc:spChg>
      </pc:sldChg>
      <pc:sldChg chg="modSp mod">
        <pc:chgData name="Sterre van der Voort" userId="e3e6925b-6720-4305-bcb5-2e74cb930038" providerId="ADAL" clId="{67F6751E-0152-4846-8FAF-827F8135879E}" dt="2024-11-19T15:43:30.430" v="9" actId="20577"/>
        <pc:sldMkLst>
          <pc:docMk/>
          <pc:sldMk cId="2434302206" sldId="300"/>
        </pc:sldMkLst>
        <pc:spChg chg="mod">
          <ac:chgData name="Sterre van der Voort" userId="e3e6925b-6720-4305-bcb5-2e74cb930038" providerId="ADAL" clId="{67F6751E-0152-4846-8FAF-827F8135879E}" dt="2024-11-19T15:43:30.430" v="9" actId="20577"/>
          <ac:spMkLst>
            <pc:docMk/>
            <pc:sldMk cId="2434302206" sldId="300"/>
            <ac:spMk id="2" creationId="{9D75E06E-4BA7-48E6-B3EA-9604936F0BC2}"/>
          </ac:spMkLst>
        </pc:spChg>
      </pc:sldChg>
      <pc:sldChg chg="modSp mod">
        <pc:chgData name="Sterre van der Voort" userId="e3e6925b-6720-4305-bcb5-2e74cb930038" providerId="ADAL" clId="{67F6751E-0152-4846-8FAF-827F8135879E}" dt="2024-11-20T09:17:43.279" v="503" actId="790"/>
        <pc:sldMkLst>
          <pc:docMk/>
          <pc:sldMk cId="194999931" sldId="301"/>
        </pc:sldMkLst>
        <pc:spChg chg="mod">
          <ac:chgData name="Sterre van der Voort" userId="e3e6925b-6720-4305-bcb5-2e74cb930038" providerId="ADAL" clId="{67F6751E-0152-4846-8FAF-827F8135879E}" dt="2024-11-19T15:51:24.163" v="288" actId="20577"/>
          <ac:spMkLst>
            <pc:docMk/>
            <pc:sldMk cId="194999931" sldId="301"/>
            <ac:spMk id="2" creationId="{00000000-0000-0000-0000-000000000000}"/>
          </ac:spMkLst>
        </pc:spChg>
        <pc:spChg chg="mod">
          <ac:chgData name="Sterre van der Voort" userId="e3e6925b-6720-4305-bcb5-2e74cb930038" providerId="ADAL" clId="{67F6751E-0152-4846-8FAF-827F8135879E}" dt="2024-11-20T09:17:43.279" v="503" actId="790"/>
          <ac:spMkLst>
            <pc:docMk/>
            <pc:sldMk cId="194999931" sldId="301"/>
            <ac:spMk id="6" creationId="{D5B98FD2-7E12-58D7-9CED-DF4912D88300}"/>
          </ac:spMkLst>
        </pc:spChg>
        <pc:spChg chg="mod">
          <ac:chgData name="Sterre van der Voort" userId="e3e6925b-6720-4305-bcb5-2e74cb930038" providerId="ADAL" clId="{67F6751E-0152-4846-8FAF-827F8135879E}" dt="2024-11-19T15:52:20.813" v="295" actId="790"/>
          <ac:spMkLst>
            <pc:docMk/>
            <pc:sldMk cId="194999931" sldId="301"/>
            <ac:spMk id="11" creationId="{0DD7F887-57F1-9FC5-EF83-D45E4FA33876}"/>
          </ac:spMkLst>
        </pc:spChg>
        <pc:spChg chg="mod">
          <ac:chgData name="Sterre van der Voort" userId="e3e6925b-6720-4305-bcb5-2e74cb930038" providerId="ADAL" clId="{67F6751E-0152-4846-8FAF-827F8135879E}" dt="2024-11-19T15:52:29.255" v="297" actId="790"/>
          <ac:spMkLst>
            <pc:docMk/>
            <pc:sldMk cId="194999931" sldId="301"/>
            <ac:spMk id="13" creationId="{04241C7C-235A-BDA0-CB1A-F59FC0A93E1B}"/>
          </ac:spMkLst>
        </pc:spChg>
        <pc:spChg chg="mod">
          <ac:chgData name="Sterre van der Voort" userId="e3e6925b-6720-4305-bcb5-2e74cb930038" providerId="ADAL" clId="{67F6751E-0152-4846-8FAF-827F8135879E}" dt="2024-11-19T15:53:21.353" v="308" actId="790"/>
          <ac:spMkLst>
            <pc:docMk/>
            <pc:sldMk cId="194999931" sldId="301"/>
            <ac:spMk id="15" creationId="{CFCF49EF-AAEB-F40B-3510-E290ABA3909C}"/>
          </ac:spMkLst>
        </pc:spChg>
        <pc:spChg chg="mod">
          <ac:chgData name="Sterre van der Voort" userId="e3e6925b-6720-4305-bcb5-2e74cb930038" providerId="ADAL" clId="{67F6751E-0152-4846-8FAF-827F8135879E}" dt="2024-11-19T15:53:15.271" v="307" actId="790"/>
          <ac:spMkLst>
            <pc:docMk/>
            <pc:sldMk cId="194999931" sldId="301"/>
            <ac:spMk id="17" creationId="{C8F53EF3-0B20-9E1E-1138-2E94E3A59675}"/>
          </ac:spMkLst>
        </pc:spChg>
        <pc:spChg chg="mod">
          <ac:chgData name="Sterre van der Voort" userId="e3e6925b-6720-4305-bcb5-2e74cb930038" providerId="ADAL" clId="{67F6751E-0152-4846-8FAF-827F8135879E}" dt="2024-11-19T15:53:10.657" v="306" actId="790"/>
          <ac:spMkLst>
            <pc:docMk/>
            <pc:sldMk cId="194999931" sldId="301"/>
            <ac:spMk id="19" creationId="{BCD6F10E-3878-3755-941D-05927198AACD}"/>
          </ac:spMkLst>
        </pc:spChg>
        <pc:spChg chg="mod">
          <ac:chgData name="Sterre van der Voort" userId="e3e6925b-6720-4305-bcb5-2e74cb930038" providerId="ADAL" clId="{67F6751E-0152-4846-8FAF-827F8135879E}" dt="2024-11-19T15:53:06.431" v="305" actId="790"/>
          <ac:spMkLst>
            <pc:docMk/>
            <pc:sldMk cId="194999931" sldId="301"/>
            <ac:spMk id="22" creationId="{F577D6F2-F6CD-FB94-DEAF-A78CF1184487}"/>
          </ac:spMkLst>
        </pc:spChg>
      </pc:sldChg>
      <pc:sldChg chg="modSp mod">
        <pc:chgData name="Sterre van der Voort" userId="e3e6925b-6720-4305-bcb5-2e74cb930038" providerId="ADAL" clId="{67F6751E-0152-4846-8FAF-827F8135879E}" dt="2024-11-20T08:07:00.264" v="432" actId="20577"/>
        <pc:sldMkLst>
          <pc:docMk/>
          <pc:sldMk cId="3751870037" sldId="302"/>
        </pc:sldMkLst>
        <pc:spChg chg="mod">
          <ac:chgData name="Sterre van der Voort" userId="e3e6925b-6720-4305-bcb5-2e74cb930038" providerId="ADAL" clId="{67F6751E-0152-4846-8FAF-827F8135879E}" dt="2024-11-20T08:07:00.264" v="432" actId="20577"/>
          <ac:spMkLst>
            <pc:docMk/>
            <pc:sldMk cId="3751870037" sldId="302"/>
            <ac:spMk id="2" creationId="{00000000-0000-0000-0000-000000000000}"/>
          </ac:spMkLst>
        </pc:spChg>
      </pc:sldChg>
      <pc:sldMasterChg chg="modSldLayout">
        <pc:chgData name="Sterre van der Voort" userId="e3e6925b-6720-4305-bcb5-2e74cb930038" providerId="ADAL" clId="{67F6751E-0152-4846-8FAF-827F8135879E}" dt="2024-11-20T07:59:58.615" v="345" actId="1076"/>
        <pc:sldMasterMkLst>
          <pc:docMk/>
          <pc:sldMasterMk cId="1033281919" sldId="2147483648"/>
        </pc:sldMasterMkLst>
        <pc:sldLayoutChg chg="modSp mod">
          <pc:chgData name="Sterre van der Voort" userId="e3e6925b-6720-4305-bcb5-2e74cb930038" providerId="ADAL" clId="{67F6751E-0152-4846-8FAF-827F8135879E}" dt="2024-11-20T07:59:58.615" v="345" actId="1076"/>
          <pc:sldLayoutMkLst>
            <pc:docMk/>
            <pc:sldMasterMk cId="1033281919" sldId="2147483648"/>
            <pc:sldLayoutMk cId="2274461926" sldId="2147483650"/>
          </pc:sldLayoutMkLst>
          <pc:spChg chg="mod">
            <ac:chgData name="Sterre van der Voort" userId="e3e6925b-6720-4305-bcb5-2e74cb930038" providerId="ADAL" clId="{67F6751E-0152-4846-8FAF-827F8135879E}" dt="2024-11-20T07:59:58.615" v="345" actId="1076"/>
            <ac:spMkLst>
              <pc:docMk/>
              <pc:sldMasterMk cId="1033281919" sldId="2147483648"/>
              <pc:sldLayoutMk cId="2274461926" sldId="2147483650"/>
              <ac:spMk id="6" creationId="{00000000-0000-0000-0000-000000000000}"/>
            </ac:spMkLst>
          </pc:spChg>
        </pc:sldLayoutChg>
        <pc:sldLayoutChg chg="modSp mod">
          <pc:chgData name="Sterre van der Voort" userId="e3e6925b-6720-4305-bcb5-2e74cb930038" providerId="ADAL" clId="{67F6751E-0152-4846-8FAF-827F8135879E}" dt="2024-11-20T07:59:47.383" v="344" actId="1076"/>
          <pc:sldLayoutMkLst>
            <pc:docMk/>
            <pc:sldMasterMk cId="1033281919" sldId="2147483648"/>
            <pc:sldLayoutMk cId="896244813" sldId="2147483655"/>
          </pc:sldLayoutMkLst>
          <pc:spChg chg="mod">
            <ac:chgData name="Sterre van der Voort" userId="e3e6925b-6720-4305-bcb5-2e74cb930038" providerId="ADAL" clId="{67F6751E-0152-4846-8FAF-827F8135879E}" dt="2024-11-20T07:59:47.383" v="344" actId="1076"/>
            <ac:spMkLst>
              <pc:docMk/>
              <pc:sldMasterMk cId="1033281919" sldId="2147483648"/>
              <pc:sldLayoutMk cId="896244813" sldId="2147483655"/>
              <ac:spMk id="4"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a:t>Title of the</a:t>
            </a:r>
            <a:br>
              <a:rPr lang="en-US"/>
            </a:br>
            <a:r>
              <a:rPr lang="en-US"/>
              <a:t>presentation</a:t>
            </a:r>
            <a:endParaRPr lang="pt-PT"/>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 here, if needed</a:t>
            </a:r>
            <a:endParaRPr lang="pt-PT"/>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a:t>Date/Event Info</a:t>
            </a:r>
            <a:endParaRPr lang="en-PT"/>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17457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a:t>info@genb-project.eu</a:t>
            </a:r>
            <a:endParaRPr lang="pt-PT" sz="140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a:solidFill>
                  <a:schemeClr val="bg1"/>
                </a:solidFill>
                <a:effectLst/>
                <a:latin typeface="PuviRegular"/>
              </a:rPr>
              <a:t>@BIOVOICES</a:t>
            </a:r>
            <a:endParaRPr lang="pt-PT" sz="1400">
              <a:solidFill>
                <a:schemeClr val="bg1"/>
              </a:solidFill>
            </a:endParaRPr>
          </a:p>
        </p:txBody>
      </p:sp>
    </p:spTree>
    <p:extLst>
      <p:ext uri="{BB962C8B-B14F-4D97-AF65-F5344CB8AC3E}">
        <p14:creationId xmlns:p14="http://schemas.microsoft.com/office/powerpoint/2010/main" val="251195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dirty="0"/>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gSyIvqyY9oQ" TargetMode="External"/><Relationship Id="rId2" Type="http://schemas.openxmlformats.org/officeDocument/2006/relationships/hyperlink" Target="https://www.athenscollege.edu.gr/en/news/our-news/2023/11/16/participation-of-athens-college-grade-2-students-in-the-european-week-of-waste-reduc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iooekonomie.de/en/topics/in-depth-reports/bioeconomy-and-un-sustainable-development-goals" TargetMode="External"/><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nl/over-eco-schools/hoe-het-werk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schools.nl/aan-de-slag/thema-s" TargetMode="External"/><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 Id="rId4" Type="http://schemas.openxmlformats.org/officeDocument/2006/relationships/hyperlink" Target="https://www.eco-schools.nl/over-eco-schools/de-groene-vla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co-schools.nl/aan-de-slag/de-stappe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eco-schools.nl/aan-de-slag/them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schools.nl/over-eco-schools/hoe-het-werk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ECO-SCHOOLS &amp; BIO-ECONOMIE</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89" y="4552532"/>
            <a:ext cx="7759671" cy="2125669"/>
          </a:xfrm>
        </p:spPr>
        <p:txBody>
          <a:bodyPr>
            <a:normAutofit/>
          </a:bodyPr>
          <a:lstStyle/>
          <a:p>
            <a:pPr lvl="0"/>
            <a:r>
              <a:rPr lang="el-GR" sz="1400" dirty="0">
                <a:effectLst/>
                <a:latin typeface="Aptos" panose="020B0004020202020204" pitchFamily="34" charset="0"/>
                <a:ea typeface="Times New Roman" panose="02020603050405020304" pitchFamily="18" charset="0"/>
                <a:cs typeface="Times New Roman" panose="02020603050405020304" pitchFamily="18" charset="0"/>
              </a:rPr>
              <a:t>Originele versie: </a:t>
            </a:r>
            <a:r>
              <a:rPr lang="el-GR" sz="1400" b="1" dirty="0">
                <a:effectLst/>
                <a:latin typeface="Aptos" panose="020B0004020202020204" pitchFamily="34" charset="0"/>
                <a:ea typeface="Times New Roman" panose="02020603050405020304" pitchFamily="18" charset="0"/>
                <a:cs typeface="Times New Roman" panose="02020603050405020304" pitchFamily="18" charset="0"/>
              </a:rPr>
              <a:t>Marianthi Giannakopoulou, </a:t>
            </a:r>
            <a:endParaRPr lang="en-GB" sz="1400" b="1" dirty="0">
              <a:effectLst/>
              <a:latin typeface="Aptos" panose="020B0004020202020204" pitchFamily="34" charset="0"/>
              <a:ea typeface="Times New Roman" panose="02020603050405020304" pitchFamily="18" charset="0"/>
              <a:cs typeface="Times New Roman" panose="02020603050405020304" pitchFamily="18" charset="0"/>
            </a:endParaRPr>
          </a:p>
          <a:p>
            <a:pPr lvl="0"/>
            <a:r>
              <a:rPr lang="el-GR" sz="1400" dirty="0">
                <a:effectLst/>
                <a:latin typeface="Aptos" panose="020B0004020202020204" pitchFamily="34" charset="0"/>
                <a:ea typeface="Times New Roman" panose="02020603050405020304" pitchFamily="18" charset="0"/>
                <a:cs typeface="Times New Roman" panose="02020603050405020304" pitchFamily="18" charset="0"/>
              </a:rPr>
              <a:t>Athens College Elementary School (Athene) </a:t>
            </a:r>
            <a:endParaRPr lang="en-NL" sz="1400" dirty="0">
              <a:effectLst/>
              <a:latin typeface="Aptos" panose="020B0004020202020204" pitchFamily="34" charset="0"/>
              <a:ea typeface="Aptos" panose="020B0004020202020204" pitchFamily="34" charset="0"/>
              <a:cs typeface="Times New Roman" panose="02020603050405020304" pitchFamily="18" charset="0"/>
            </a:endParaRPr>
          </a:p>
          <a:p>
            <a:pPr lvl="0"/>
            <a:r>
              <a:rPr lang="en-GB" sz="1400" dirty="0" err="1">
                <a:effectLst/>
                <a:latin typeface="Aptos" panose="020B0004020202020204" pitchFamily="34" charset="0"/>
                <a:ea typeface="Times New Roman" panose="02020603050405020304" pitchFamily="18" charset="0"/>
                <a:cs typeface="Times New Roman" panose="02020603050405020304" pitchFamily="18" charset="0"/>
              </a:rPr>
              <a:t>Vertaalde</a:t>
            </a:r>
            <a:r>
              <a:rPr lang="en-GB"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1400" dirty="0" err="1">
                <a:effectLst/>
                <a:latin typeface="Aptos" panose="020B0004020202020204" pitchFamily="34" charset="0"/>
                <a:ea typeface="Times New Roman" panose="02020603050405020304" pitchFamily="18" charset="0"/>
                <a:cs typeface="Times New Roman" panose="02020603050405020304" pitchFamily="18" charset="0"/>
              </a:rPr>
              <a:t>versie</a:t>
            </a:r>
            <a:r>
              <a:rPr lang="el-GR" sz="1400" dirty="0">
                <a:effectLst/>
                <a:latin typeface="Aptos" panose="020B0004020202020204" pitchFamily="34" charset="0"/>
                <a:ea typeface="Times New Roman" panose="02020603050405020304" pitchFamily="18" charset="0"/>
                <a:cs typeface="Times New Roman" panose="02020603050405020304" pitchFamily="18" charset="0"/>
              </a:rPr>
              <a:t>: </a:t>
            </a:r>
            <a:r>
              <a:rPr lang="el-GR" sz="1400" b="1" dirty="0">
                <a:effectLst/>
                <a:latin typeface="Aptos" panose="020B0004020202020204" pitchFamily="34" charset="0"/>
                <a:ea typeface="Times New Roman" panose="02020603050405020304" pitchFamily="18" charset="0"/>
                <a:cs typeface="Times New Roman" panose="02020603050405020304" pitchFamily="18" charset="0"/>
              </a:rPr>
              <a:t>Sterre van der Voort &amp; John Vos</a:t>
            </a:r>
            <a:r>
              <a:rPr lang="el-GR" sz="1400" dirty="0">
                <a:effectLst/>
                <a:latin typeface="Aptos" panose="020B0004020202020204" pitchFamily="34" charset="0"/>
                <a:ea typeface="Times New Roman" panose="02020603050405020304" pitchFamily="18" charset="0"/>
                <a:cs typeface="Times New Roman" panose="02020603050405020304" pitchFamily="18" charset="0"/>
              </a:rPr>
              <a:t>, </a:t>
            </a:r>
            <a:endParaRPr lang="en-GB" sz="1400" dirty="0">
              <a:effectLst/>
              <a:latin typeface="Aptos" panose="020B0004020202020204" pitchFamily="34" charset="0"/>
              <a:ea typeface="Times New Roman" panose="02020603050405020304" pitchFamily="18" charset="0"/>
              <a:cs typeface="Times New Roman" panose="02020603050405020304" pitchFamily="18" charset="0"/>
            </a:endParaRPr>
          </a:p>
          <a:p>
            <a:pPr lvl="0"/>
            <a:r>
              <a:rPr lang="el-GR" sz="1400" dirty="0">
                <a:effectLst/>
                <a:latin typeface="Aptos" panose="020B0004020202020204" pitchFamily="34" charset="0"/>
                <a:ea typeface="Times New Roman" panose="02020603050405020304" pitchFamily="18" charset="0"/>
                <a:cs typeface="Times New Roman" panose="02020603050405020304" pitchFamily="18" charset="0"/>
              </a:rPr>
              <a:t>BTG Biomass Technology Group BV (Enschede)</a:t>
            </a:r>
            <a:endParaRPr lang="en-NL" sz="1400" dirty="0">
              <a:effectLst/>
              <a:latin typeface="Aptos" panose="020B0004020202020204" pitchFamily="34" charset="0"/>
              <a:ea typeface="Aptos" panose="020B0004020202020204" pitchFamily="34" charset="0"/>
              <a:cs typeface="Times New Roman" panose="02020603050405020304" pitchFamily="18" charset="0"/>
            </a:endParaRPr>
          </a:p>
          <a:p>
            <a:endParaRPr lang="pt-PT" sz="1400" dirty="0"/>
          </a:p>
        </p:txBody>
      </p:sp>
    </p:spTree>
    <p:extLst>
      <p:ext uri="{BB962C8B-B14F-4D97-AF65-F5344CB8AC3E}">
        <p14:creationId xmlns:p14="http://schemas.microsoft.com/office/powerpoint/2010/main" val="243430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7759234" cy="1143000"/>
          </a:xfrm>
        </p:spPr>
        <p:txBody>
          <a:bodyPr>
            <a:normAutofit/>
          </a:bodyPr>
          <a:lstStyle/>
          <a:p>
            <a:pPr algn="l"/>
            <a:r>
              <a:rPr lang="nl-NL" sz="2400" b="1" dirty="0">
                <a:latin typeface="Century Gothic"/>
              </a:rPr>
              <a:t>Hoe kan bio-economie worden onderwezen via het Eco-Schools programma?</a:t>
            </a:r>
            <a:endParaRPr lang="el-GR" sz="2400" b="1" dirty="0">
              <a:latin typeface="Century Gothic"/>
            </a:endParaRPr>
          </a:p>
        </p:txBody>
      </p:sp>
      <p:sp>
        <p:nvSpPr>
          <p:cNvPr id="3" name="Content Placeholder 2"/>
          <p:cNvSpPr>
            <a:spLocks noGrp="1"/>
          </p:cNvSpPr>
          <p:nvPr>
            <p:ph idx="1"/>
          </p:nvPr>
        </p:nvSpPr>
        <p:spPr>
          <a:xfrm>
            <a:off x="467544" y="1272233"/>
            <a:ext cx="8435280" cy="4925144"/>
          </a:xfrm>
        </p:spPr>
        <p:txBody>
          <a:bodyPr vert="horz" lIns="91440" tIns="45720" rIns="91440" bIns="45720" rtlCol="0" anchor="t">
            <a:noAutofit/>
          </a:bodyPr>
          <a:lstStyle/>
          <a:p>
            <a:pPr marL="0" lvl="2" indent="0">
              <a:buNone/>
            </a:pPr>
            <a:r>
              <a:rPr lang="nl-NL" sz="1800" b="1" u="sng" dirty="0"/>
              <a:t>CASE STUDY – ECO THEMA 7 (Afval) &amp; 11 (Afvalvermindering)</a:t>
            </a:r>
          </a:p>
          <a:p>
            <a:pPr marL="0" lvl="2" indent="0">
              <a:buNone/>
            </a:pPr>
            <a:r>
              <a:rPr lang="nl-NL" sz="1800" b="1" dirty="0"/>
              <a:t>Afvalvermindering op de basisschool van het Athens College - De verpakkingen van snacks op school</a:t>
            </a:r>
          </a:p>
          <a:p>
            <a:pPr marL="0" lvl="2" indent="0">
              <a:buNone/>
            </a:pPr>
            <a:endParaRPr lang="en-US" sz="1800" b="1" dirty="0"/>
          </a:p>
          <a:p>
            <a:r>
              <a:rPr lang="nl-NL" sz="2000" dirty="0"/>
              <a:t>STAP 1: De leerlingen vormden een </a:t>
            </a:r>
            <a:r>
              <a:rPr lang="nl-NL" sz="2000" b="1" dirty="0"/>
              <a:t>Eco-team</a:t>
            </a:r>
            <a:r>
              <a:rPr lang="nl-NL" sz="2000" dirty="0"/>
              <a:t>. Ze wilden zien hoeveel en wat voor soort afval ze elke dag weggooiden.</a:t>
            </a:r>
          </a:p>
          <a:p>
            <a:endParaRPr lang="en-US" sz="2000" dirty="0">
              <a:ea typeface="Calibri"/>
              <a:cs typeface="Calibri"/>
            </a:endParaRPr>
          </a:p>
          <a:p>
            <a:r>
              <a:rPr lang="nl-NL" sz="2000" dirty="0"/>
              <a:t>STAP 2: Ze voerden een </a:t>
            </a:r>
            <a:r>
              <a:rPr lang="nl-NL" sz="2000" b="1" dirty="0"/>
              <a:t>Eco-scan</a:t>
            </a:r>
            <a:r>
              <a:rPr lang="nl-NL" sz="2000" dirty="0"/>
              <a:t> uit. Ze maten de hoeveelheid afval en registreerden ook het type afval. Ze realiseerden zich dat het grootste deel afkomstig was van de verpakkingen van de snacks die de leerlingen consumeerden.</a:t>
            </a:r>
            <a:endParaRPr lang="el-GR" sz="1800" dirty="0"/>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2412509"/>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3458177"/>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6" name="Straight Connector 5">
            <a:extLst>
              <a:ext uri="{FF2B5EF4-FFF2-40B4-BE49-F238E27FC236}">
                <a16:creationId xmlns:a16="http://schemas.microsoft.com/office/drawing/2014/main" id="{471CDBD0-F612-3ACD-AFCC-EFC763700E73}"/>
              </a:ext>
            </a:extLst>
          </p:cNvPr>
          <p:cNvSpPr/>
          <p:nvPr/>
        </p:nvSpPr>
        <p:spPr>
          <a:xfrm>
            <a:off x="454820" y="4938460"/>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4561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60" y="116632"/>
            <a:ext cx="7684171" cy="1143000"/>
          </a:xfrm>
        </p:spPr>
        <p:txBody>
          <a:bodyPr>
            <a:normAutofit/>
          </a:bodyPr>
          <a:lstStyle/>
          <a:p>
            <a:pPr algn="l"/>
            <a:r>
              <a:rPr lang="nl-NL" sz="2400" b="1" dirty="0">
                <a:latin typeface="Century Gothic"/>
              </a:rPr>
              <a:t>Hoe kan bio-economie worden onderwezen via het Eco-Schools programma?</a:t>
            </a:r>
            <a:endParaRPr lang="el-GR" sz="2400" b="1" dirty="0">
              <a:latin typeface="Century Gothic"/>
            </a:endParaRPr>
          </a:p>
        </p:txBody>
      </p:sp>
      <p:sp>
        <p:nvSpPr>
          <p:cNvPr id="3" name="Content Placeholder 2"/>
          <p:cNvSpPr>
            <a:spLocks noGrp="1"/>
          </p:cNvSpPr>
          <p:nvPr>
            <p:ph idx="1"/>
          </p:nvPr>
        </p:nvSpPr>
        <p:spPr>
          <a:xfrm>
            <a:off x="462784" y="966428"/>
            <a:ext cx="8435280" cy="4925144"/>
          </a:xfrm>
        </p:spPr>
        <p:txBody>
          <a:bodyPr vert="horz" lIns="91440" tIns="45720" rIns="91440" bIns="45720" rtlCol="0" anchor="t">
            <a:noAutofit/>
          </a:bodyPr>
          <a:lstStyle/>
          <a:p>
            <a:pPr marL="0" lvl="2" indent="0">
              <a:buNone/>
            </a:pPr>
            <a:endParaRPr lang="en-US" sz="1800" b="1" u="sng" dirty="0">
              <a:ea typeface="Calibri"/>
              <a:cs typeface="Calibri"/>
            </a:endParaRPr>
          </a:p>
          <a:p>
            <a:r>
              <a:rPr lang="nl-NL" sz="1800" dirty="0"/>
              <a:t>STAP 3: Ze maakten een </a:t>
            </a:r>
            <a:r>
              <a:rPr lang="nl-NL" sz="1800" b="1" dirty="0"/>
              <a:t>Actieplan</a:t>
            </a:r>
            <a:r>
              <a:rPr lang="nl-NL" sz="1800" dirty="0"/>
              <a:t>. Ze besloten alle leerlingen te informeren over hun bevindingen en vroegen hen om voedselverpakkingen van biologische producten of snackzakjes van bio-based materialen te zoeken. Ze stuurden een brief naar de ouders met het verzoek bij te dragen aan de inspanningen om het afval van snackverpakkingen te verminderen.</a:t>
            </a:r>
          </a:p>
          <a:p>
            <a:pPr marL="0" indent="0">
              <a:buNone/>
            </a:pPr>
            <a:endParaRPr lang="en-US" sz="1800" dirty="0">
              <a:ea typeface="Calibri"/>
              <a:cs typeface="Calibri"/>
            </a:endParaRPr>
          </a:p>
          <a:p>
            <a:r>
              <a:rPr lang="nl-NL" sz="1800" dirty="0"/>
              <a:t>STAP 4: Ze </a:t>
            </a:r>
            <a:r>
              <a:rPr lang="nl-NL" sz="1800" b="1" dirty="0"/>
              <a:t>evalueerden de voortgang van hun actieplan </a:t>
            </a:r>
            <a:r>
              <a:rPr lang="nl-NL" sz="1800" dirty="0"/>
              <a:t>en registreerden de hoeveelheid afval dagelijks. Na een paar weken brachten alle leerlingen hun snacks mee in biologische stoffen zakjes of bio-snackdozen gemaakt van de bijproducten van geperst suikerriet.</a:t>
            </a:r>
          </a:p>
          <a:p>
            <a:endParaRPr lang="en-US" sz="1800" dirty="0">
              <a:ea typeface="Calibri"/>
              <a:cs typeface="Calibri"/>
            </a:endParaRPr>
          </a:p>
          <a:p>
            <a:r>
              <a:rPr lang="nl-NL" sz="1800" dirty="0">
                <a:ea typeface="Calibri"/>
                <a:cs typeface="Calibri"/>
              </a:rPr>
              <a:t>STAP 5: </a:t>
            </a:r>
            <a:r>
              <a:rPr lang="nl-NL" sz="1800" b="1" dirty="0">
                <a:ea typeface="Calibri"/>
                <a:cs typeface="Calibri"/>
              </a:rPr>
              <a:t>Ze koppelden hun bevindingen aan het curriculum</a:t>
            </a:r>
            <a:r>
              <a:rPr lang="nl-NL" sz="1800" dirty="0">
                <a:ea typeface="Calibri"/>
                <a:cs typeface="Calibri"/>
              </a:rPr>
              <a:t>. Ze leerden tabellen maken en hoeveelheden vergelijken in Wiskunde, zodat ze hun bevindingen konden presenteren en de voortgang van het actieplan konden volgen.</a:t>
            </a:r>
            <a:endParaRPr lang="en-US" sz="2000" dirty="0">
              <a:ea typeface="Calibri"/>
              <a:cs typeface="Calibri"/>
            </a:endParaRPr>
          </a:p>
        </p:txBody>
      </p:sp>
      <p:sp>
        <p:nvSpPr>
          <p:cNvPr id="4" name="Straight Connector 3">
            <a:extLst>
              <a:ext uri="{FF2B5EF4-FFF2-40B4-BE49-F238E27FC236}">
                <a16:creationId xmlns:a16="http://schemas.microsoft.com/office/drawing/2014/main" id="{E2E32F93-CB02-EE33-3251-C95E6B144D94}"/>
              </a:ext>
            </a:extLst>
          </p:cNvPr>
          <p:cNvSpPr/>
          <p:nvPr/>
        </p:nvSpPr>
        <p:spPr>
          <a:xfrm>
            <a:off x="446856" y="1194001"/>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5" name="Straight Connector 4">
            <a:extLst>
              <a:ext uri="{FF2B5EF4-FFF2-40B4-BE49-F238E27FC236}">
                <a16:creationId xmlns:a16="http://schemas.microsoft.com/office/drawing/2014/main" id="{E2E32F93-CB02-EE33-3251-C95E6B144D94}"/>
              </a:ext>
            </a:extLst>
          </p:cNvPr>
          <p:cNvSpPr/>
          <p:nvPr/>
        </p:nvSpPr>
        <p:spPr>
          <a:xfrm>
            <a:off x="446856" y="2904136"/>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8" name="Straight Connector 7">
            <a:extLst>
              <a:ext uri="{FF2B5EF4-FFF2-40B4-BE49-F238E27FC236}">
                <a16:creationId xmlns:a16="http://schemas.microsoft.com/office/drawing/2014/main" id="{0B3CFEF7-705F-DDAB-AEB6-52E3F8612AF3}"/>
              </a:ext>
            </a:extLst>
          </p:cNvPr>
          <p:cNvSpPr/>
          <p:nvPr/>
        </p:nvSpPr>
        <p:spPr>
          <a:xfrm>
            <a:off x="462785" y="4325357"/>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
        <p:nvSpPr>
          <p:cNvPr id="9" name="Straight Connector 8">
            <a:extLst>
              <a:ext uri="{FF2B5EF4-FFF2-40B4-BE49-F238E27FC236}">
                <a16:creationId xmlns:a16="http://schemas.microsoft.com/office/drawing/2014/main" id="{11BB1176-3109-DB10-A0BB-CD8DF332817C}"/>
              </a:ext>
            </a:extLst>
          </p:cNvPr>
          <p:cNvSpPr/>
          <p:nvPr/>
        </p:nvSpPr>
        <p:spPr>
          <a:xfrm>
            <a:off x="462784" y="5448466"/>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p:txBody>
      </p:sp>
    </p:spTree>
    <p:extLst>
      <p:ext uri="{BB962C8B-B14F-4D97-AF65-F5344CB8AC3E}">
        <p14:creationId xmlns:p14="http://schemas.microsoft.com/office/powerpoint/2010/main" val="3751870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0082"/>
            <a:ext cx="8229600" cy="4525963"/>
          </a:xfrm>
        </p:spPr>
        <p:txBody>
          <a:bodyPr vert="horz" lIns="91440" tIns="45720" rIns="91440" bIns="45720" rtlCol="0" anchor="t">
            <a:normAutofit/>
          </a:bodyPr>
          <a:lstStyle/>
          <a:p>
            <a:endParaRPr lang="en-US" sz="1800" dirty="0">
              <a:ea typeface="Calibri"/>
              <a:cs typeface="Calibri"/>
            </a:endParaRPr>
          </a:p>
          <a:p>
            <a:r>
              <a:rPr lang="nl-NL" sz="1800" dirty="0"/>
              <a:t>STAP 6</a:t>
            </a:r>
            <a:r>
              <a:rPr lang="nl-NL" sz="1800" b="1" dirty="0"/>
              <a:t>: Ze informeerden de bredere schoolgemeenschap over het project</a:t>
            </a:r>
            <a:r>
              <a:rPr lang="nl-NL" sz="1800" dirty="0"/>
              <a:t>. Ze maakten posters met een QR-code die het Zevenstappenplan van begin tot eind toonde. Ze stuurden een brief naar de ouders om hen te informeren over de noodzaak om bio-snackdozen en -zakjes te kopen. Ze maakten ook een kleine koelkastmagneet met de slogan "Onze planeet zit niet in een verpakking" en gaven deze aan alle leerlingen. Ze deelden de activiteit ook via het schoolplatform in de vorm van een artikel. </a:t>
            </a:r>
            <a:r>
              <a:rPr lang="el-GR" sz="1800" u="sng" dirty="0" err="1">
                <a:hlinkClick r:id="rId2"/>
              </a:rPr>
              <a:t>Participation</a:t>
            </a:r>
            <a:r>
              <a:rPr lang="el-GR" sz="1800" u="sng" dirty="0">
                <a:hlinkClick r:id="rId2"/>
              </a:rPr>
              <a:t> of </a:t>
            </a:r>
            <a:r>
              <a:rPr lang="el-GR" sz="1800" u="sng" dirty="0" err="1">
                <a:hlinkClick r:id="rId2"/>
              </a:rPr>
              <a:t>Athens</a:t>
            </a:r>
            <a:r>
              <a:rPr lang="el-GR" sz="1800" u="sng" dirty="0">
                <a:hlinkClick r:id="rId2"/>
              </a:rPr>
              <a:t> </a:t>
            </a:r>
            <a:r>
              <a:rPr lang="el-GR" sz="1800" u="sng" dirty="0" err="1">
                <a:hlinkClick r:id="rId2"/>
              </a:rPr>
              <a:t>College</a:t>
            </a:r>
            <a:r>
              <a:rPr lang="el-GR" sz="1800" u="sng" dirty="0">
                <a:hlinkClick r:id="rId2"/>
              </a:rPr>
              <a:t> </a:t>
            </a:r>
            <a:r>
              <a:rPr lang="el-GR" sz="1800" u="sng" dirty="0" err="1">
                <a:hlinkClick r:id="rId2"/>
              </a:rPr>
              <a:t>Grade</a:t>
            </a:r>
            <a:r>
              <a:rPr lang="el-GR" sz="1800" u="sng" dirty="0">
                <a:hlinkClick r:id="rId2"/>
              </a:rPr>
              <a:t> 2 </a:t>
            </a:r>
            <a:r>
              <a:rPr lang="el-GR" sz="1800" u="sng" dirty="0" err="1">
                <a:hlinkClick r:id="rId2"/>
              </a:rPr>
              <a:t>students</a:t>
            </a:r>
            <a:r>
              <a:rPr lang="el-GR" sz="1800" u="sng" dirty="0">
                <a:hlinkClick r:id="rId2"/>
              </a:rPr>
              <a:t> in the "European </a:t>
            </a:r>
            <a:r>
              <a:rPr lang="el-GR" sz="1800" u="sng" dirty="0" err="1">
                <a:hlinkClick r:id="rId2"/>
              </a:rPr>
              <a:t>Week</a:t>
            </a:r>
            <a:r>
              <a:rPr lang="el-GR" sz="1800" u="sng" dirty="0">
                <a:hlinkClick r:id="rId2"/>
              </a:rPr>
              <a:t> of </a:t>
            </a:r>
            <a:r>
              <a:rPr lang="el-GR" sz="1800" u="sng" dirty="0" err="1">
                <a:hlinkClick r:id="rId2"/>
              </a:rPr>
              <a:t>Waste</a:t>
            </a:r>
            <a:r>
              <a:rPr lang="el-GR" sz="1800" u="sng" dirty="0">
                <a:hlinkClick r:id="rId2"/>
              </a:rPr>
              <a:t> </a:t>
            </a:r>
            <a:r>
              <a:rPr lang="el-GR" sz="1800" u="sng" dirty="0" err="1">
                <a:hlinkClick r:id="rId2"/>
              </a:rPr>
              <a:t>Reduction</a:t>
            </a:r>
            <a:r>
              <a:rPr lang="el-GR" sz="1800" u="sng" dirty="0">
                <a:hlinkClick r:id="rId2"/>
              </a:rPr>
              <a:t>"</a:t>
            </a:r>
            <a:endParaRPr lang="el-GR" sz="1800" dirty="0"/>
          </a:p>
          <a:p>
            <a:endParaRPr lang="el-GR" sz="1800" u="sng" dirty="0"/>
          </a:p>
          <a:p>
            <a:r>
              <a:rPr lang="nl-NL" sz="1800" dirty="0"/>
              <a:t>STAP 7: </a:t>
            </a:r>
            <a:r>
              <a:rPr lang="nl-NL" sz="1800" b="1" dirty="0"/>
              <a:t>Ze creëerden een Eco-code</a:t>
            </a:r>
            <a:r>
              <a:rPr lang="nl-NL" sz="1800" dirty="0"/>
              <a:t> met de zin “Onze Planeet zit niet in een verpakking” en de leerlingen schreven of tekenden de code op Post-it notes en plaatsten deze rond hun slogan. </a:t>
            </a:r>
          </a:p>
          <a:p>
            <a:r>
              <a:rPr lang="en-US" sz="1800" dirty="0">
                <a:hlinkClick r:id="rId3"/>
              </a:rPr>
              <a:t>Video: Eco-Schools example</a:t>
            </a:r>
            <a:endParaRPr lang="en-US" sz="1800" dirty="0"/>
          </a:p>
          <a:p>
            <a:pPr marL="0" indent="0">
              <a:buNone/>
            </a:pPr>
            <a:endParaRPr lang="el-GR" sz="1600" dirty="0"/>
          </a:p>
        </p:txBody>
      </p:sp>
      <p:sp>
        <p:nvSpPr>
          <p:cNvPr id="7" name="Title 1">
            <a:extLst>
              <a:ext uri="{FF2B5EF4-FFF2-40B4-BE49-F238E27FC236}">
                <a16:creationId xmlns:a16="http://schemas.microsoft.com/office/drawing/2014/main" id="{1BC91C84-C004-94B0-E586-4E9750A82F17}"/>
              </a:ext>
            </a:extLst>
          </p:cNvPr>
          <p:cNvSpPr>
            <a:spLocks noGrp="1"/>
          </p:cNvSpPr>
          <p:nvPr>
            <p:ph type="title"/>
          </p:nvPr>
        </p:nvSpPr>
        <p:spPr>
          <a:xfrm>
            <a:off x="354361" y="116632"/>
            <a:ext cx="7643228" cy="1143000"/>
          </a:xfrm>
        </p:spPr>
        <p:txBody>
          <a:bodyPr>
            <a:normAutofit/>
          </a:bodyPr>
          <a:lstStyle/>
          <a:p>
            <a:pPr algn="l"/>
            <a:r>
              <a:rPr lang="nl-NL" sz="2400" b="1" dirty="0">
                <a:latin typeface="Century Gothic"/>
              </a:rPr>
              <a:t>Hoe kan bio-economie worden onderwezen via het Eco-Schools programma?</a:t>
            </a:r>
            <a:endParaRPr lang="el-GR" sz="2400" b="1" dirty="0">
              <a:latin typeface="Century Gothic"/>
            </a:endParaRPr>
          </a:p>
        </p:txBody>
      </p:sp>
      <p:sp>
        <p:nvSpPr>
          <p:cNvPr id="9" name="Straight Connector 8">
            <a:extLst>
              <a:ext uri="{FF2B5EF4-FFF2-40B4-BE49-F238E27FC236}">
                <a16:creationId xmlns:a16="http://schemas.microsoft.com/office/drawing/2014/main" id="{C9791C2A-1C5E-6F50-CC37-EDE8A950A7E4}"/>
              </a:ext>
            </a:extLst>
          </p:cNvPr>
          <p:cNvSpPr/>
          <p:nvPr/>
        </p:nvSpPr>
        <p:spPr>
          <a:xfrm>
            <a:off x="446856" y="1337305"/>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3" name="Straight Connector 12">
            <a:extLst>
              <a:ext uri="{FF2B5EF4-FFF2-40B4-BE49-F238E27FC236}">
                <a16:creationId xmlns:a16="http://schemas.microsoft.com/office/drawing/2014/main" id="{F65B7E9A-0724-DA6B-373A-59E53D4F7F13}"/>
              </a:ext>
            </a:extLst>
          </p:cNvPr>
          <p:cNvSpPr/>
          <p:nvPr/>
        </p:nvSpPr>
        <p:spPr>
          <a:xfrm>
            <a:off x="431988" y="3919124"/>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
        <p:nvSpPr>
          <p:cNvPr id="15" name="Straight Connector 14">
            <a:extLst>
              <a:ext uri="{FF2B5EF4-FFF2-40B4-BE49-F238E27FC236}">
                <a16:creationId xmlns:a16="http://schemas.microsoft.com/office/drawing/2014/main" id="{FDB28E68-A7D0-CADC-7155-D3156A20E356}"/>
              </a:ext>
            </a:extLst>
          </p:cNvPr>
          <p:cNvSpPr/>
          <p:nvPr/>
        </p:nvSpPr>
        <p:spPr>
          <a:xfrm>
            <a:off x="448980" y="539481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lIns="91440" tIns="45720" rIns="91440" bIns="45720" anchor="t"/>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a:p>
            <a:endParaRPr lang="el-GR">
              <a:ea typeface="Calibri"/>
              <a:cs typeface="Calibri"/>
            </a:endParaRPr>
          </a:p>
        </p:txBody>
      </p:sp>
    </p:spTree>
    <p:extLst>
      <p:ext uri="{BB962C8B-B14F-4D97-AF65-F5344CB8AC3E}">
        <p14:creationId xmlns:p14="http://schemas.microsoft.com/office/powerpoint/2010/main" val="2332061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latin typeface="Century Gothic" pitchFamily="34" charset="0"/>
              </a:rPr>
              <a:t>Meer weten?</a:t>
            </a:r>
          </a:p>
        </p:txBody>
      </p:sp>
      <p:sp>
        <p:nvSpPr>
          <p:cNvPr id="4" name="Content Placeholder 3"/>
          <p:cNvSpPr txBox="1">
            <a:spLocks noGrp="1"/>
          </p:cNvSpPr>
          <p:nvPr>
            <p:ph idx="1"/>
          </p:nvPr>
        </p:nvSpPr>
        <p:spPr>
          <a:xfrm>
            <a:off x="457200" y="1600200"/>
            <a:ext cx="8229600" cy="2850011"/>
          </a:xfrm>
          <a:prstGeom prst="rect">
            <a:avLst/>
          </a:prstGeom>
          <a:noFill/>
        </p:spPr>
        <p:txBody>
          <a:bodyPr vert="horz" wrap="square" lIns="91440" tIns="45720" rIns="91440" bIns="45720" rtlCol="0" anchor="t">
            <a:spAutoFit/>
          </a:bodyPr>
          <a:lstStyle/>
          <a:p>
            <a:r>
              <a:rPr lang="en-US" dirty="0">
                <a:hlinkClick r:id="rId2"/>
              </a:rPr>
              <a:t>Eco-Schools - het Zevenstappenplan</a:t>
            </a:r>
            <a:endParaRPr lang="en-US" dirty="0"/>
          </a:p>
          <a:p>
            <a:pPr marL="0" indent="0">
              <a:buNone/>
            </a:pPr>
            <a:r>
              <a:rPr lang="en-US" dirty="0"/>
              <a:t> </a:t>
            </a:r>
          </a:p>
          <a:p>
            <a:r>
              <a:rPr lang="en-GB" dirty="0">
                <a:hlinkClick r:id="rId3"/>
              </a:rPr>
              <a:t>Bioeconomy and the UN Sustainable Development Goals</a:t>
            </a:r>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 je wel!</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rmAutofit/>
          </a:bodyPr>
          <a:lstStyle/>
          <a:p>
            <a:r>
              <a:rPr lang="nl-NL" sz="3200" b="1" dirty="0">
                <a:latin typeface="Century Gothic"/>
              </a:rPr>
              <a:t>Wat is het Eco-Schools Programma?</a:t>
            </a:r>
            <a:endParaRPr lang="el-GR" sz="3200" b="1" dirty="0">
              <a:latin typeface="Century Gothic"/>
            </a:endParaRPr>
          </a:p>
        </p:txBody>
      </p:sp>
      <p:sp>
        <p:nvSpPr>
          <p:cNvPr id="3" name="Content Placeholder 2"/>
          <p:cNvSpPr>
            <a:spLocks noGrp="1"/>
          </p:cNvSpPr>
          <p:nvPr>
            <p:ph idx="1"/>
          </p:nvPr>
        </p:nvSpPr>
        <p:spPr>
          <a:xfrm>
            <a:off x="533030" y="997302"/>
            <a:ext cx="8229600" cy="4525963"/>
          </a:xfrm>
        </p:spPr>
        <p:txBody>
          <a:bodyPr vert="horz" lIns="91440" tIns="45720" rIns="91440" bIns="45720" rtlCol="0" anchor="t">
            <a:normAutofit fontScale="92500" lnSpcReduction="20000"/>
          </a:bodyPr>
          <a:lstStyle/>
          <a:p>
            <a:endParaRPr lang="en-US" sz="2600" dirty="0"/>
          </a:p>
          <a:p>
            <a:r>
              <a:rPr lang="nl-NL" sz="2600" dirty="0"/>
              <a:t>Het </a:t>
            </a:r>
            <a:r>
              <a:rPr lang="nl-NL" sz="2600" dirty="0" err="1"/>
              <a:t>Eco</a:t>
            </a:r>
            <a:r>
              <a:rPr lang="nl-NL" sz="2600" dirty="0"/>
              <a:t>-Schools programma moedigt jongeren aan zich actief in te zetten voor de bescherming van hun omgeving. Dit begint in de eigen klas, breidt zich uit naar de hele school en stimuleert uiteindelijk verandering in de bredere gemeenschap.</a:t>
            </a:r>
          </a:p>
          <a:p>
            <a:endParaRPr lang="en-US" dirty="0"/>
          </a:p>
          <a:p>
            <a:r>
              <a:rPr lang="nl-NL" sz="2600" dirty="0"/>
              <a:t>Via dit programma ervaren jongeren een gevoel van voldoening doordat ze invloed kunnen uitoefenen op het milieubeleid van hun school. Dit proces leidt uiteindelijk tot certificering en het behalen van de prestigieuze Groene Vlag.</a:t>
            </a:r>
          </a:p>
          <a:p>
            <a:pPr marL="0" indent="0">
              <a:buNone/>
            </a:pPr>
            <a:endParaRPr lang="en-US" sz="2600" dirty="0">
              <a:latin typeface="Calibri"/>
              <a:ea typeface="Calibri"/>
              <a:cs typeface="Calibri"/>
            </a:endParaRPr>
          </a:p>
          <a:p>
            <a:pPr marL="0" indent="0" algn="ctr">
              <a:buNone/>
            </a:pPr>
            <a:r>
              <a:rPr lang="nl-NL" sz="2600" dirty="0">
                <a:hlinkClick r:id="rId2"/>
              </a:rPr>
              <a:t>Eco-Schools - hoe het werkt</a:t>
            </a:r>
            <a:endParaRPr lang="nl-NL" sz="2600"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b="1">
                <a:latin typeface="Century Gothic"/>
              </a:rPr>
              <a:t>Hoe het Werkt</a:t>
            </a:r>
          </a:p>
        </p:txBody>
      </p:sp>
      <p:sp>
        <p:nvSpPr>
          <p:cNvPr id="3" name="Content Placeholder 2"/>
          <p:cNvSpPr>
            <a:spLocks noGrp="1"/>
          </p:cNvSpPr>
          <p:nvPr>
            <p:ph idx="1"/>
          </p:nvPr>
        </p:nvSpPr>
        <p:spPr>
          <a:xfrm>
            <a:off x="323206" y="845964"/>
            <a:ext cx="8595606" cy="4525963"/>
          </a:xfrm>
        </p:spPr>
        <p:txBody>
          <a:bodyPr vert="horz" lIns="91440" tIns="45720" rIns="91440" bIns="45720" rtlCol="0" anchor="t">
            <a:noAutofit/>
          </a:bodyPr>
          <a:lstStyle/>
          <a:p>
            <a:pPr marL="0" indent="0">
              <a:buNone/>
            </a:pPr>
            <a:endParaRPr lang="en-US" sz="2800" dirty="0"/>
          </a:p>
          <a:p>
            <a:pPr marL="0" indent="0">
              <a:buNone/>
            </a:pPr>
            <a:r>
              <a:rPr lang="nl-NL" sz="2400" dirty="0"/>
              <a:t>Het Eco-Schools programma bestaat uit drie structurele elementen:</a:t>
            </a:r>
          </a:p>
          <a:p>
            <a:r>
              <a:rPr lang="en-US" sz="2400" dirty="0">
                <a:hlinkClick r:id="rId2"/>
              </a:rPr>
              <a:t>Het Zevenstappenplan</a:t>
            </a:r>
            <a:endParaRPr lang="en-US" sz="2400" dirty="0">
              <a:ea typeface="Calibri"/>
              <a:cs typeface="Calibri"/>
            </a:endParaRPr>
          </a:p>
          <a:p>
            <a:r>
              <a:rPr lang="en-US" sz="2400" dirty="0">
                <a:hlinkClick r:id="rId3"/>
              </a:rPr>
              <a:t>De Eco-Schools Thema’s</a:t>
            </a:r>
            <a:endParaRPr lang="en-US" sz="2400" dirty="0">
              <a:ea typeface="Calibri"/>
              <a:cs typeface="Calibri"/>
            </a:endParaRPr>
          </a:p>
          <a:p>
            <a:r>
              <a:rPr lang="nl-NL" sz="2400" dirty="0">
                <a:hlinkClick r:id="rId4"/>
              </a:rPr>
              <a:t>Beoordeling voor de Groene Vlag</a:t>
            </a:r>
            <a:endParaRPr lang="nl-NL" sz="2400" dirty="0"/>
          </a:p>
          <a:p>
            <a:pPr marL="0" indent="0">
              <a:buNone/>
            </a:pPr>
            <a:endParaRPr lang="en-US" sz="2400" dirty="0">
              <a:ea typeface="Calibri"/>
              <a:cs typeface="Calibri"/>
            </a:endParaRPr>
          </a:p>
          <a:p>
            <a:pPr marL="0" indent="0">
              <a:buNone/>
            </a:pPr>
            <a:r>
              <a:rPr lang="nl-NL" sz="2400" dirty="0"/>
              <a:t>Om succesvol te kunnen zijn, vereist het programma ondersteuning van de werknemers en het schoolbestuur. Actieve betrokkenheid is essentieel, evenals een langdurige inzet en de bereidheid om leerlingen te betrekken bij de besluitvorming.</a:t>
            </a:r>
            <a:endParaRPr lang="en-US" sz="2400" dirty="0">
              <a:ea typeface="Calibri"/>
              <a:cs typeface="Calibri"/>
            </a:endParaRPr>
          </a:p>
        </p:txBody>
      </p:sp>
    </p:spTree>
    <p:extLst>
      <p:ext uri="{BB962C8B-B14F-4D97-AF65-F5344CB8AC3E}">
        <p14:creationId xmlns:p14="http://schemas.microsoft.com/office/powerpoint/2010/main" val="5195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ircular orange and white image of a globe&#10;&#10;Description automatically generated with medium confidence">
            <a:extLst>
              <a:ext uri="{FF2B5EF4-FFF2-40B4-BE49-F238E27FC236}">
                <a16:creationId xmlns:a16="http://schemas.microsoft.com/office/drawing/2014/main" id="{20795411-1270-00E2-DAEA-63B0DDC2E285}"/>
              </a:ext>
            </a:extLst>
          </p:cNvPr>
          <p:cNvPicPr>
            <a:picLocks noGrp="1" noChangeAspect="1"/>
          </p:cNvPicPr>
          <p:nvPr/>
        </p:nvPicPr>
        <p:blipFill>
          <a:blip r:embed="rId2">
            <a:extLst>
              <a:ext uri="{28A0092B-C50C-407E-A947-70E740481C1C}">
                <a14:useLocalDpi xmlns:a14="http://schemas.microsoft.com/office/drawing/2010/main" val="0"/>
              </a:ext>
            </a:extLst>
          </a:blip>
          <a:srcRect t="944" r="754"/>
          <a:stretch/>
        </p:blipFill>
        <p:spPr>
          <a:xfrm>
            <a:off x="1507744" y="1150767"/>
            <a:ext cx="6296716" cy="4435095"/>
          </a:xfrm>
          <a:prstGeom prst="rect">
            <a:avLst/>
          </a:prstGeom>
        </p:spPr>
      </p:pic>
      <p:sp>
        <p:nvSpPr>
          <p:cNvPr id="2" name="Title 1"/>
          <p:cNvSpPr>
            <a:spLocks noGrp="1"/>
          </p:cNvSpPr>
          <p:nvPr>
            <p:ph type="title"/>
          </p:nvPr>
        </p:nvSpPr>
        <p:spPr/>
        <p:txBody>
          <a:bodyPr/>
          <a:lstStyle/>
          <a:p>
            <a:r>
              <a:rPr lang="en-US" b="1" dirty="0">
                <a:latin typeface="Century Gothic" pitchFamily="34" charset="0"/>
              </a:rPr>
              <a:t>Het Zevenstappenplan</a:t>
            </a:r>
            <a:endParaRPr lang="el-GR" b="1" dirty="0">
              <a:latin typeface="Century Gothic" pitchFamily="34" charset="0"/>
            </a:endParaRPr>
          </a:p>
        </p:txBody>
      </p:sp>
      <p:sp>
        <p:nvSpPr>
          <p:cNvPr id="7" name="TextBox 6">
            <a:extLst>
              <a:ext uri="{FF2B5EF4-FFF2-40B4-BE49-F238E27FC236}">
                <a16:creationId xmlns:a16="http://schemas.microsoft.com/office/drawing/2014/main" id="{84F64BF3-A809-EFBF-1CC0-2B3F4C17CD8A}"/>
              </a:ext>
            </a:extLst>
          </p:cNvPr>
          <p:cNvSpPr txBox="1"/>
          <p:nvPr/>
        </p:nvSpPr>
        <p:spPr>
          <a:xfrm>
            <a:off x="3756499" y="1327395"/>
            <a:ext cx="1631002" cy="30777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sz="1400" b="1" dirty="0">
                <a:solidFill>
                  <a:schemeClr val="accent1"/>
                </a:solidFill>
                <a:ea typeface="Calibri"/>
                <a:cs typeface="Calibri"/>
              </a:rPr>
              <a:t>Eco-team vormen</a:t>
            </a:r>
            <a:endParaRPr lang="nl-NL" dirty="0">
              <a:solidFill>
                <a:schemeClr val="accent1"/>
              </a:solidFill>
              <a:ea typeface="Calibri"/>
              <a:cs typeface="Calibri"/>
            </a:endParaRPr>
          </a:p>
        </p:txBody>
      </p:sp>
      <p:sp>
        <p:nvSpPr>
          <p:cNvPr id="8" name="TextBox 7">
            <a:extLst>
              <a:ext uri="{FF2B5EF4-FFF2-40B4-BE49-F238E27FC236}">
                <a16:creationId xmlns:a16="http://schemas.microsoft.com/office/drawing/2014/main" id="{F30EDE67-DB5E-1D12-B73A-2E0F0543EF30}"/>
              </a:ext>
            </a:extLst>
          </p:cNvPr>
          <p:cNvSpPr txBox="1"/>
          <p:nvPr/>
        </p:nvSpPr>
        <p:spPr>
          <a:xfrm>
            <a:off x="5996026" y="2330121"/>
            <a:ext cx="1872208" cy="30777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dirty="0">
                <a:solidFill>
                  <a:schemeClr val="accent1"/>
                </a:solidFill>
              </a:rPr>
              <a:t>Eco-scan uitvoeren</a:t>
            </a:r>
            <a:endParaRPr lang="nl-NL" sz="1400" b="1" dirty="0">
              <a:solidFill>
                <a:schemeClr val="accent1"/>
              </a:solidFill>
              <a:ea typeface="Calibri"/>
              <a:cs typeface="Calibri"/>
            </a:endParaRPr>
          </a:p>
        </p:txBody>
      </p:sp>
      <p:sp>
        <p:nvSpPr>
          <p:cNvPr id="9" name="TextBox 8">
            <a:extLst>
              <a:ext uri="{FF2B5EF4-FFF2-40B4-BE49-F238E27FC236}">
                <a16:creationId xmlns:a16="http://schemas.microsoft.com/office/drawing/2014/main" id="{4811A36E-9D37-60B8-50AA-B25FD9B45C51}"/>
              </a:ext>
            </a:extLst>
          </p:cNvPr>
          <p:cNvSpPr txBox="1"/>
          <p:nvPr/>
        </p:nvSpPr>
        <p:spPr>
          <a:xfrm>
            <a:off x="6253956" y="3627793"/>
            <a:ext cx="1559044" cy="30777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dirty="0">
                <a:solidFill>
                  <a:schemeClr val="accent1"/>
                </a:solidFill>
              </a:rPr>
              <a:t>Actieplan maken</a:t>
            </a:r>
            <a:endParaRPr lang="nl-NL" dirty="0">
              <a:solidFill>
                <a:schemeClr val="accent1"/>
              </a:solidFill>
              <a:ea typeface="Calibri"/>
              <a:cs typeface="Calibri"/>
            </a:endParaRPr>
          </a:p>
        </p:txBody>
      </p:sp>
      <p:sp>
        <p:nvSpPr>
          <p:cNvPr id="10" name="TextBox 10">
            <a:extLst>
              <a:ext uri="{FF2B5EF4-FFF2-40B4-BE49-F238E27FC236}">
                <a16:creationId xmlns:a16="http://schemas.microsoft.com/office/drawing/2014/main" id="{46DB0B45-E7CD-6AE8-C549-552C87A39252}"/>
              </a:ext>
            </a:extLst>
          </p:cNvPr>
          <p:cNvSpPr txBox="1"/>
          <p:nvPr/>
        </p:nvSpPr>
        <p:spPr>
          <a:xfrm>
            <a:off x="5427434" y="4866658"/>
            <a:ext cx="1605041"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a:solidFill>
                  <a:schemeClr val="accent1"/>
                </a:solidFill>
              </a:rPr>
              <a:t>Monitoren en evalueren</a:t>
            </a:r>
            <a:endParaRPr lang="nl-NL">
              <a:solidFill>
                <a:schemeClr val="accent1"/>
              </a:solidFill>
            </a:endParaRPr>
          </a:p>
        </p:txBody>
      </p:sp>
      <p:sp>
        <p:nvSpPr>
          <p:cNvPr id="11" name="TextBox 11">
            <a:extLst>
              <a:ext uri="{FF2B5EF4-FFF2-40B4-BE49-F238E27FC236}">
                <a16:creationId xmlns:a16="http://schemas.microsoft.com/office/drawing/2014/main" id="{E44FCB6A-1479-74F9-7CE8-C1EAE38A27D2}"/>
              </a:ext>
            </a:extLst>
          </p:cNvPr>
          <p:cNvSpPr txBox="1"/>
          <p:nvPr/>
        </p:nvSpPr>
        <p:spPr>
          <a:xfrm>
            <a:off x="2883955" y="5132560"/>
            <a:ext cx="1942688"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400" b="1" dirty="0">
                <a:solidFill>
                  <a:schemeClr val="accent1"/>
                </a:solidFill>
              </a:rPr>
              <a:t>Koppelen aan Curriculum</a:t>
            </a:r>
            <a:endParaRPr lang="nl-NL" dirty="0">
              <a:solidFill>
                <a:schemeClr val="accent1"/>
              </a:solidFill>
            </a:endParaRPr>
          </a:p>
        </p:txBody>
      </p:sp>
      <p:sp>
        <p:nvSpPr>
          <p:cNvPr id="12" name="TextBox 12">
            <a:extLst>
              <a:ext uri="{FF2B5EF4-FFF2-40B4-BE49-F238E27FC236}">
                <a16:creationId xmlns:a16="http://schemas.microsoft.com/office/drawing/2014/main" id="{70F40C5A-6BD4-1B77-AFEE-668A808A4CA1}"/>
              </a:ext>
            </a:extLst>
          </p:cNvPr>
          <p:cNvSpPr txBox="1"/>
          <p:nvPr/>
        </p:nvSpPr>
        <p:spPr>
          <a:xfrm>
            <a:off x="1505590" y="3440061"/>
            <a:ext cx="1261252"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400" b="1">
                <a:solidFill>
                  <a:schemeClr val="accent1"/>
                </a:solidFill>
              </a:rPr>
              <a:t>Informeren en betrekken</a:t>
            </a:r>
            <a:endParaRPr lang="nl-NL" sz="1400" b="1">
              <a:solidFill>
                <a:schemeClr val="accent1"/>
              </a:solidFill>
              <a:ea typeface="Calibri"/>
              <a:cs typeface="Calibri"/>
            </a:endParaRPr>
          </a:p>
        </p:txBody>
      </p:sp>
      <p:sp>
        <p:nvSpPr>
          <p:cNvPr id="13" name="TextBox 13">
            <a:extLst>
              <a:ext uri="{FF2B5EF4-FFF2-40B4-BE49-F238E27FC236}">
                <a16:creationId xmlns:a16="http://schemas.microsoft.com/office/drawing/2014/main" id="{65C12866-30C8-C8C1-B92B-8A4BCC5B4409}"/>
              </a:ext>
            </a:extLst>
          </p:cNvPr>
          <p:cNvSpPr txBox="1"/>
          <p:nvPr/>
        </p:nvSpPr>
        <p:spPr>
          <a:xfrm>
            <a:off x="1633805" y="2160484"/>
            <a:ext cx="1415028" cy="523220"/>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sz="1400" b="1">
                <a:solidFill>
                  <a:schemeClr val="accent1"/>
                </a:solidFill>
              </a:rPr>
              <a:t>Eco</a:t>
            </a:r>
            <a:r>
              <a:rPr lang="nl-NL" sz="1400" b="1" dirty="0">
                <a:solidFill>
                  <a:schemeClr val="accent1"/>
                </a:solidFill>
              </a:rPr>
              <a:t>-code ontwikkelen</a:t>
            </a:r>
            <a:endParaRPr lang="nl-NL" dirty="0">
              <a:solidFill>
                <a:schemeClr val="accent1"/>
              </a:solidFill>
            </a:endParaRPr>
          </a:p>
        </p:txBody>
      </p:sp>
      <p:sp>
        <p:nvSpPr>
          <p:cNvPr id="14" name="Rectangle 13">
            <a:extLst>
              <a:ext uri="{FF2B5EF4-FFF2-40B4-BE49-F238E27FC236}">
                <a16:creationId xmlns:a16="http://schemas.microsoft.com/office/drawing/2014/main" id="{DCF89765-BCD6-8BBD-BDA5-9B9BF7C22A2D}"/>
              </a:ext>
            </a:extLst>
          </p:cNvPr>
          <p:cNvSpPr/>
          <p:nvPr/>
        </p:nvSpPr>
        <p:spPr>
          <a:xfrm>
            <a:off x="158296" y="5094089"/>
            <a:ext cx="2293383" cy="584775"/>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600">
                <a:hlinkClick r:id="rId3"/>
              </a:rPr>
              <a:t>Eco-Schools - het Zevenstappenplan</a:t>
            </a:r>
            <a:r>
              <a:rPr lang="nl-NL" sz="1600"/>
              <a:t> </a:t>
            </a:r>
            <a:endParaRPr lang="nl-NL"/>
          </a:p>
        </p:txBody>
      </p:sp>
    </p:spTree>
    <p:extLst>
      <p:ext uri="{BB962C8B-B14F-4D97-AF65-F5344CB8AC3E}">
        <p14:creationId xmlns:p14="http://schemas.microsoft.com/office/powerpoint/2010/main" val="402679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a:rPr>
              <a:t>De Eco-Schools Thema’s</a:t>
            </a:r>
            <a:endParaRPr lang="el-GR" sz="3200" b="1" dirty="0">
              <a:latin typeface="Century Gothic"/>
            </a:endParaRPr>
          </a:p>
        </p:txBody>
      </p:sp>
      <p:sp>
        <p:nvSpPr>
          <p:cNvPr id="3" name="Content Placeholder 2"/>
          <p:cNvSpPr>
            <a:spLocks noGrp="1"/>
          </p:cNvSpPr>
          <p:nvPr>
            <p:ph idx="1"/>
          </p:nvPr>
        </p:nvSpPr>
        <p:spPr>
          <a:xfrm>
            <a:off x="6123087" y="3110233"/>
            <a:ext cx="2841401" cy="637531"/>
          </a:xfrm>
        </p:spPr>
        <p:txBody>
          <a:bodyPr>
            <a:normAutofit fontScale="40000" lnSpcReduction="20000"/>
          </a:bodyPr>
          <a:lstStyle/>
          <a:p>
            <a:pPr marL="0" indent="0">
              <a:buNone/>
            </a:pPr>
            <a:r>
              <a:rPr lang="en-GB" sz="5400" dirty="0" err="1">
                <a:hlinkClick r:id="rId2"/>
              </a:rPr>
              <a:t>Ec</a:t>
            </a:r>
            <a:r>
              <a:rPr lang="nl-NL" sz="5400" dirty="0">
                <a:hlinkClick r:id="rId2"/>
              </a:rPr>
              <a:t>o-Schools - de thema's </a:t>
            </a:r>
            <a:r>
              <a:rPr lang="nl-NL" sz="5400" dirty="0"/>
              <a:t> </a:t>
            </a:r>
            <a:endParaRPr lang="nl-NL"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pic>
        <p:nvPicPr>
          <p:cNvPr id="4" name="Picture 3" descr="A green and white icons with symbols&#10;&#10;Description automatically generated">
            <a:extLst>
              <a:ext uri="{FF2B5EF4-FFF2-40B4-BE49-F238E27FC236}">
                <a16:creationId xmlns:a16="http://schemas.microsoft.com/office/drawing/2014/main" id="{EBE28D47-E2B9-9D61-67DF-B6690528ED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058982"/>
            <a:ext cx="5903635" cy="4422757"/>
          </a:xfrm>
          <a:prstGeom prst="rect">
            <a:avLst/>
          </a:prstGeom>
        </p:spPr>
      </p:pic>
      <p:sp>
        <p:nvSpPr>
          <p:cNvPr id="5" name="TextBox 5">
            <a:extLst>
              <a:ext uri="{FF2B5EF4-FFF2-40B4-BE49-F238E27FC236}">
                <a16:creationId xmlns:a16="http://schemas.microsoft.com/office/drawing/2014/main" id="{9B98824C-2ED6-848F-866B-E5B5896AB3F5}"/>
              </a:ext>
            </a:extLst>
          </p:cNvPr>
          <p:cNvSpPr txBox="1"/>
          <p:nvPr/>
        </p:nvSpPr>
        <p:spPr>
          <a:xfrm>
            <a:off x="556549" y="1173602"/>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ea typeface="Calibri"/>
                <a:cs typeface="Calibri"/>
              </a:rPr>
              <a:t>BIODIVERSITEIT &amp; NATUUR</a:t>
            </a:r>
          </a:p>
        </p:txBody>
      </p:sp>
      <p:sp>
        <p:nvSpPr>
          <p:cNvPr id="6" name="TextBox 6">
            <a:extLst>
              <a:ext uri="{FF2B5EF4-FFF2-40B4-BE49-F238E27FC236}">
                <a16:creationId xmlns:a16="http://schemas.microsoft.com/office/drawing/2014/main" id="{106DF5AE-B73D-7983-3332-A6B92BBD886D}"/>
              </a:ext>
            </a:extLst>
          </p:cNvPr>
          <p:cNvSpPr txBox="1"/>
          <p:nvPr/>
        </p:nvSpPr>
        <p:spPr>
          <a:xfrm>
            <a:off x="2023263" y="1184635"/>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KLIMAAT-VERANDERING</a:t>
            </a:r>
            <a:endParaRPr lang="el-GR" sz="1200" dirty="0">
              <a:solidFill>
                <a:schemeClr val="bg1"/>
              </a:solidFill>
            </a:endParaRPr>
          </a:p>
        </p:txBody>
      </p:sp>
      <p:sp>
        <p:nvSpPr>
          <p:cNvPr id="7" name="TextBox 7">
            <a:extLst>
              <a:ext uri="{FF2B5EF4-FFF2-40B4-BE49-F238E27FC236}">
                <a16:creationId xmlns:a16="http://schemas.microsoft.com/office/drawing/2014/main" id="{C95379BC-47E0-4ED1-9861-D4DFF4D021F2}"/>
              </a:ext>
            </a:extLst>
          </p:cNvPr>
          <p:cNvSpPr txBox="1"/>
          <p:nvPr/>
        </p:nvSpPr>
        <p:spPr>
          <a:xfrm>
            <a:off x="3471192" y="1196752"/>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ENERGIE</a:t>
            </a:r>
            <a:endParaRPr lang="el-GR" sz="1200" dirty="0">
              <a:solidFill>
                <a:schemeClr val="bg1"/>
              </a:solidFill>
            </a:endParaRPr>
          </a:p>
        </p:txBody>
      </p:sp>
      <p:sp>
        <p:nvSpPr>
          <p:cNvPr id="8" name="TextBox 8">
            <a:extLst>
              <a:ext uri="{FF2B5EF4-FFF2-40B4-BE49-F238E27FC236}">
                <a16:creationId xmlns:a16="http://schemas.microsoft.com/office/drawing/2014/main" id="{A47ABCC3-06DB-9CEF-AE92-9817BFEA664B}"/>
              </a:ext>
            </a:extLst>
          </p:cNvPr>
          <p:cNvSpPr txBox="1"/>
          <p:nvPr/>
        </p:nvSpPr>
        <p:spPr>
          <a:xfrm>
            <a:off x="4931019" y="1196752"/>
            <a:ext cx="865117"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VOEDSEL</a:t>
            </a:r>
            <a:endParaRPr lang="en-US" dirty="0"/>
          </a:p>
        </p:txBody>
      </p:sp>
      <p:sp>
        <p:nvSpPr>
          <p:cNvPr id="9" name="TextBox 9">
            <a:extLst>
              <a:ext uri="{FF2B5EF4-FFF2-40B4-BE49-F238E27FC236}">
                <a16:creationId xmlns:a16="http://schemas.microsoft.com/office/drawing/2014/main" id="{5EDC1424-B04A-667B-F69C-51B14F720816}"/>
              </a:ext>
            </a:extLst>
          </p:cNvPr>
          <p:cNvSpPr txBox="1"/>
          <p:nvPr/>
        </p:nvSpPr>
        <p:spPr>
          <a:xfrm>
            <a:off x="611560" y="2607295"/>
            <a:ext cx="1357297"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WERELD-BURGERSCHAP</a:t>
            </a:r>
            <a:endParaRPr lang="en-US" dirty="0">
              <a:solidFill>
                <a:schemeClr val="bg1"/>
              </a:solidFill>
            </a:endParaRPr>
          </a:p>
        </p:txBody>
      </p:sp>
      <p:sp>
        <p:nvSpPr>
          <p:cNvPr id="10" name="TextBox 10">
            <a:extLst>
              <a:ext uri="{FF2B5EF4-FFF2-40B4-BE49-F238E27FC236}">
                <a16:creationId xmlns:a16="http://schemas.microsoft.com/office/drawing/2014/main" id="{330D7840-4B29-8A58-D45F-6191637D56A8}"/>
              </a:ext>
            </a:extLst>
          </p:cNvPr>
          <p:cNvSpPr txBox="1"/>
          <p:nvPr/>
        </p:nvSpPr>
        <p:spPr>
          <a:xfrm>
            <a:off x="2035468" y="2607295"/>
            <a:ext cx="1152128" cy="430887"/>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GEZONDHEID &amp; WELZIJN</a:t>
            </a:r>
            <a:endParaRPr lang="en-US" dirty="0">
              <a:solidFill>
                <a:schemeClr val="bg1"/>
              </a:solidFill>
            </a:endParaRPr>
          </a:p>
        </p:txBody>
      </p:sp>
      <p:sp>
        <p:nvSpPr>
          <p:cNvPr id="11" name="TextBox 11">
            <a:extLst>
              <a:ext uri="{FF2B5EF4-FFF2-40B4-BE49-F238E27FC236}">
                <a16:creationId xmlns:a16="http://schemas.microsoft.com/office/drawing/2014/main" id="{2FE6C67F-C30E-C46C-0963-E13AC54E6AEB}"/>
              </a:ext>
            </a:extLst>
          </p:cNvPr>
          <p:cNvSpPr txBox="1"/>
          <p:nvPr/>
        </p:nvSpPr>
        <p:spPr>
          <a:xfrm>
            <a:off x="3498415" y="2636912"/>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AFVAL</a:t>
            </a:r>
            <a:endParaRPr lang="el-GR" sz="1200" dirty="0">
              <a:solidFill>
                <a:schemeClr val="bg1"/>
              </a:solidFill>
            </a:endParaRPr>
          </a:p>
        </p:txBody>
      </p:sp>
      <p:sp>
        <p:nvSpPr>
          <p:cNvPr id="12" name="TextBox 12">
            <a:extLst>
              <a:ext uri="{FF2B5EF4-FFF2-40B4-BE49-F238E27FC236}">
                <a16:creationId xmlns:a16="http://schemas.microsoft.com/office/drawing/2014/main" id="{862503D6-14BB-CD85-6511-27D9D89B4636}"/>
              </a:ext>
            </a:extLst>
          </p:cNvPr>
          <p:cNvSpPr txBox="1"/>
          <p:nvPr/>
        </p:nvSpPr>
        <p:spPr>
          <a:xfrm>
            <a:off x="4908022" y="260729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ZEE &amp; KUST</a:t>
            </a:r>
            <a:endParaRPr lang="en-US" sz="1200" dirty="0">
              <a:solidFill>
                <a:schemeClr val="bg1"/>
              </a:solidFill>
              <a:ea typeface="Calibri"/>
              <a:cs typeface="Calibri"/>
            </a:endParaRPr>
          </a:p>
        </p:txBody>
      </p:sp>
      <p:sp>
        <p:nvSpPr>
          <p:cNvPr id="13" name="TextBox 13">
            <a:extLst>
              <a:ext uri="{FF2B5EF4-FFF2-40B4-BE49-F238E27FC236}">
                <a16:creationId xmlns:a16="http://schemas.microsoft.com/office/drawing/2014/main" id="{1AD43317-B28A-5921-8D05-E79AEBC272F6}"/>
              </a:ext>
            </a:extLst>
          </p:cNvPr>
          <p:cNvSpPr txBox="1"/>
          <p:nvPr/>
        </p:nvSpPr>
        <p:spPr>
          <a:xfrm>
            <a:off x="611560" y="4076377"/>
            <a:ext cx="1031042"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SCHOOL-TERREIN</a:t>
            </a:r>
            <a:endParaRPr lang="en-US" dirty="0">
              <a:solidFill>
                <a:schemeClr val="bg1"/>
              </a:solidFill>
            </a:endParaRPr>
          </a:p>
        </p:txBody>
      </p:sp>
      <p:sp>
        <p:nvSpPr>
          <p:cNvPr id="14" name="TextBox 14">
            <a:extLst>
              <a:ext uri="{FF2B5EF4-FFF2-40B4-BE49-F238E27FC236}">
                <a16:creationId xmlns:a16="http://schemas.microsoft.com/office/drawing/2014/main" id="{D2FF79FD-8E31-9366-3DB7-67005D775485}"/>
              </a:ext>
            </a:extLst>
          </p:cNvPr>
          <p:cNvSpPr txBox="1"/>
          <p:nvPr/>
        </p:nvSpPr>
        <p:spPr>
          <a:xfrm>
            <a:off x="2124749" y="4088105"/>
            <a:ext cx="1152128"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VERVOER</a:t>
            </a:r>
            <a:endParaRPr lang="el-GR" sz="1200" dirty="0">
              <a:solidFill>
                <a:schemeClr val="bg1"/>
              </a:solidFill>
            </a:endParaRPr>
          </a:p>
        </p:txBody>
      </p:sp>
      <p:sp>
        <p:nvSpPr>
          <p:cNvPr id="15" name="TextBox 15">
            <a:extLst>
              <a:ext uri="{FF2B5EF4-FFF2-40B4-BE49-F238E27FC236}">
                <a16:creationId xmlns:a16="http://schemas.microsoft.com/office/drawing/2014/main" id="{7FA58993-5AA4-55D3-5D17-3FC901DFACB0}"/>
              </a:ext>
            </a:extLst>
          </p:cNvPr>
          <p:cNvSpPr txBox="1"/>
          <p:nvPr/>
        </p:nvSpPr>
        <p:spPr>
          <a:xfrm>
            <a:off x="3637938" y="4055447"/>
            <a:ext cx="1152128" cy="461665"/>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AFVALVER-MINDERING</a:t>
            </a:r>
            <a:endParaRPr lang="en-US" dirty="0"/>
          </a:p>
        </p:txBody>
      </p:sp>
      <p:sp>
        <p:nvSpPr>
          <p:cNvPr id="16" name="TextBox 16">
            <a:extLst>
              <a:ext uri="{FF2B5EF4-FFF2-40B4-BE49-F238E27FC236}">
                <a16:creationId xmlns:a16="http://schemas.microsoft.com/office/drawing/2014/main" id="{4D0A705D-2D7D-72F5-316A-A2AB80DB6F18}"/>
              </a:ext>
            </a:extLst>
          </p:cNvPr>
          <p:cNvSpPr txBox="1"/>
          <p:nvPr/>
        </p:nvSpPr>
        <p:spPr>
          <a:xfrm>
            <a:off x="5003538" y="4088105"/>
            <a:ext cx="1152128" cy="276999"/>
          </a:xfrm>
          <a:prstGeom prst="rect">
            <a:avLst/>
          </a:prstGeom>
          <a:noFill/>
        </p:spPr>
        <p:txBody>
          <a:bodyPr wrap="square" lIns="91440" tIns="45720" rIns="91440" bIns="45720" rtlCol="0" anchor="t">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solidFill>
              </a:rPr>
              <a:t>WATER</a:t>
            </a:r>
            <a:endParaRPr lang="el-GR" sz="1200">
              <a:solidFill>
                <a:schemeClr val="bg1"/>
              </a:solidFill>
            </a:endParaRPr>
          </a:p>
        </p:txBody>
      </p:sp>
    </p:spTree>
    <p:extLst>
      <p:ext uri="{BB962C8B-B14F-4D97-AF65-F5344CB8AC3E}">
        <p14:creationId xmlns:p14="http://schemas.microsoft.com/office/powerpoint/2010/main" val="326118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a:latin typeface="Century Gothic"/>
              </a:rPr>
              <a:t>De Groene Vlag</a:t>
            </a:r>
            <a:endParaRPr lang="el-GR" sz="3200" b="1" dirty="0">
              <a:latin typeface="Century Gothic"/>
            </a:endParaRPr>
          </a:p>
        </p:txBody>
      </p:sp>
      <p:sp>
        <p:nvSpPr>
          <p:cNvPr id="3" name="Content Placeholder 2"/>
          <p:cNvSpPr>
            <a:spLocks noGrp="1"/>
          </p:cNvSpPr>
          <p:nvPr>
            <p:ph idx="1"/>
          </p:nvPr>
        </p:nvSpPr>
        <p:spPr>
          <a:xfrm>
            <a:off x="338316" y="2358120"/>
            <a:ext cx="8265313" cy="3392416"/>
          </a:xfrm>
        </p:spPr>
        <p:txBody>
          <a:bodyPr vert="horz" lIns="91440" tIns="45720" rIns="91440" bIns="45720" rtlCol="0" anchor="t">
            <a:noAutofit/>
          </a:bodyPr>
          <a:lstStyle/>
          <a:p>
            <a:r>
              <a:rPr lang="nl-NL" sz="1800" dirty="0">
                <a:latin typeface="Century Gothic"/>
              </a:rPr>
              <a:t>Gewoonlijk kunnen scholen twee jaar na het implementeren van het programma en het bereiken van een hoog prestatieniveau conform deze zeven stappen (soms zijn er ook nationale verplichte criteria van toepassing) de </a:t>
            </a:r>
            <a:r>
              <a:rPr lang="nl-NL" sz="1800" b="1" dirty="0">
                <a:latin typeface="Century Gothic"/>
              </a:rPr>
              <a:t>Groene Vlag </a:t>
            </a:r>
            <a:r>
              <a:rPr lang="nl-NL" sz="1800" dirty="0">
                <a:latin typeface="Century Gothic"/>
              </a:rPr>
              <a:t>aanvragen en ontvangen. </a:t>
            </a:r>
          </a:p>
          <a:p>
            <a:endParaRPr lang="en-US" sz="1800" dirty="0">
              <a:latin typeface="Century Gothic"/>
            </a:endParaRPr>
          </a:p>
          <a:p>
            <a:r>
              <a:rPr lang="nl-NL" sz="1800" dirty="0">
                <a:latin typeface="Century Gothic"/>
              </a:rPr>
              <a:t>Voor het verkrijgen van de eerste Groene Vlag moet de school d.m.v. een bezoek worden beoordeeld. Voor verdere Groene Vlaggen zijn andere vormen van beoordeling toegestaan; bezoeken worden wel aanbevolen. Beoordelingen moeten jaarlijks worden uitgevoerd.</a:t>
            </a:r>
            <a:endParaRPr lang="en-US" sz="2000" dirty="0">
              <a:latin typeface="Century Gothic" pitchFamily="34" charset="0"/>
            </a:endParaRPr>
          </a:p>
        </p:txBody>
      </p:sp>
      <p:pic>
        <p:nvPicPr>
          <p:cNvPr id="6" name="Picture 5">
            <a:extLst>
              <a:ext uri="{FF2B5EF4-FFF2-40B4-BE49-F238E27FC236}">
                <a16:creationId xmlns:a16="http://schemas.microsoft.com/office/drawing/2014/main" id="{9BCA5B66-4B63-CC3F-3834-A7C8C3262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729" y="389281"/>
            <a:ext cx="2771775" cy="1647825"/>
          </a:xfrm>
          <a:prstGeom prst="rect">
            <a:avLst/>
          </a:prstGeom>
        </p:spPr>
      </p:pic>
    </p:spTree>
    <p:extLst>
      <p:ext uri="{BB962C8B-B14F-4D97-AF65-F5344CB8AC3E}">
        <p14:creationId xmlns:p14="http://schemas.microsoft.com/office/powerpoint/2010/main" val="167786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800" b="1" dirty="0">
                <a:latin typeface="Century Gothic" pitchFamily="34" charset="0"/>
              </a:rPr>
              <a:t>Waarom het </a:t>
            </a:r>
            <a:r>
              <a:rPr lang="nl-NL" sz="2800" b="1" dirty="0" err="1">
                <a:latin typeface="Century Gothic" pitchFamily="34" charset="0"/>
              </a:rPr>
              <a:t>Eco</a:t>
            </a:r>
            <a:r>
              <a:rPr lang="nl-NL" sz="2800" b="1" dirty="0">
                <a:latin typeface="Century Gothic" pitchFamily="34" charset="0"/>
              </a:rPr>
              <a:t>-Schools Programma implementeren</a:t>
            </a:r>
            <a:endParaRPr lang="el-GR" sz="2800" b="1" dirty="0">
              <a:latin typeface="Century Gothic" pitchFamily="34" charset="0"/>
            </a:endParaRPr>
          </a:p>
        </p:txBody>
      </p:sp>
      <p:sp>
        <p:nvSpPr>
          <p:cNvPr id="6" name="TextBox 10">
            <a:extLst>
              <a:ext uri="{FF2B5EF4-FFF2-40B4-BE49-F238E27FC236}">
                <a16:creationId xmlns:a16="http://schemas.microsoft.com/office/drawing/2014/main" id="{D5B98FD2-7E12-58D7-9CED-DF4912D88300}"/>
              </a:ext>
            </a:extLst>
          </p:cNvPr>
          <p:cNvSpPr txBox="1"/>
          <p:nvPr/>
        </p:nvSpPr>
        <p:spPr>
          <a:xfrm>
            <a:off x="323528" y="5262654"/>
            <a:ext cx="3542416" cy="369332"/>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nl-NL" sz="1800">
                <a:hlinkClick r:id="rId2"/>
              </a:rPr>
              <a:t>Eco-Schools - hoe het werkt</a:t>
            </a:r>
            <a:r>
              <a:rPr lang="nl-NL" sz="1800"/>
              <a:t> </a:t>
            </a:r>
          </a:p>
        </p:txBody>
      </p:sp>
      <p:sp>
        <p:nvSpPr>
          <p:cNvPr id="10" name="Rectangle 9">
            <a:extLst>
              <a:ext uri="{FF2B5EF4-FFF2-40B4-BE49-F238E27FC236}">
                <a16:creationId xmlns:a16="http://schemas.microsoft.com/office/drawing/2014/main" id="{03CAD52C-66EA-7410-93C1-FFB049B8425A}"/>
              </a:ext>
            </a:extLst>
          </p:cNvPr>
          <p:cNvSpPr/>
          <p:nvPr/>
        </p:nvSpPr>
        <p:spPr>
          <a:xfrm>
            <a:off x="441270" y="1510465"/>
            <a:ext cx="8229600" cy="4525963"/>
          </a:xfrm>
          <a:prstGeom prst="rect">
            <a:avLst/>
          </a:prstGeom>
          <a:ln w="9525" cap="flat" cmpd="sng" algn="ctr">
            <a:noFill/>
            <a:prstDash val="solid"/>
            <a:round/>
            <a:headEnd type="none" w="med" len="med"/>
            <a:tailEnd type="none" w="med" len="me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2400"/>
          </a:p>
        </p:txBody>
      </p:sp>
      <p:sp>
        <p:nvSpPr>
          <p:cNvPr id="11" name="Freeform: Shape 10">
            <a:extLst>
              <a:ext uri="{FF2B5EF4-FFF2-40B4-BE49-F238E27FC236}">
                <a16:creationId xmlns:a16="http://schemas.microsoft.com/office/drawing/2014/main" id="{0DD7F887-57F1-9FC5-EF83-D45E4FA33876}"/>
              </a:ext>
            </a:extLst>
          </p:cNvPr>
          <p:cNvSpPr/>
          <p:nvPr/>
        </p:nvSpPr>
        <p:spPr>
          <a:xfrm>
            <a:off x="449235" y="1512674"/>
            <a:ext cx="7799482" cy="427019"/>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nl-NL" sz="2300" dirty="0"/>
              <a:t>Het</a:t>
            </a:r>
            <a:r>
              <a:rPr lang="en-US" sz="2300" dirty="0"/>
              <a:t> </a:t>
            </a:r>
            <a:r>
              <a:rPr lang="nl-NL" sz="2300" dirty="0"/>
              <a:t>betrekt</a:t>
            </a:r>
            <a:r>
              <a:rPr lang="en-US" sz="2300" dirty="0"/>
              <a:t> </a:t>
            </a:r>
            <a:r>
              <a:rPr lang="nl-NL" sz="2300" dirty="0"/>
              <a:t>iedereen</a:t>
            </a:r>
            <a:endParaRPr lang="nl-NL" sz="2400" kern="1200" dirty="0">
              <a:ea typeface="Calibri"/>
              <a:cs typeface="Calibri"/>
            </a:endParaRPr>
          </a:p>
        </p:txBody>
      </p:sp>
      <p:sp>
        <p:nvSpPr>
          <p:cNvPr id="12" name="Straight Connector 11">
            <a:extLst>
              <a:ext uri="{FF2B5EF4-FFF2-40B4-BE49-F238E27FC236}">
                <a16:creationId xmlns:a16="http://schemas.microsoft.com/office/drawing/2014/main" id="{292694C2-63C1-7121-F219-5F82B31D894A}"/>
              </a:ext>
            </a:extLst>
          </p:cNvPr>
          <p:cNvSpPr/>
          <p:nvPr/>
        </p:nvSpPr>
        <p:spPr>
          <a:xfrm>
            <a:off x="457200" y="2035275"/>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3" name="Freeform: Shape 12">
            <a:extLst>
              <a:ext uri="{FF2B5EF4-FFF2-40B4-BE49-F238E27FC236}">
                <a16:creationId xmlns:a16="http://schemas.microsoft.com/office/drawing/2014/main" id="{04241C7C-235A-BDA0-CB1A-F59FC0A93E1B}"/>
              </a:ext>
            </a:extLst>
          </p:cNvPr>
          <p:cNvSpPr/>
          <p:nvPr/>
        </p:nvSpPr>
        <p:spPr>
          <a:xfrm>
            <a:off x="457200" y="2019345"/>
            <a:ext cx="779948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en-US" sz="2300" dirty="0"/>
              <a:t>Het </a:t>
            </a:r>
            <a:r>
              <a:rPr lang="nl-NL" sz="2300" dirty="0"/>
              <a:t>verbetert</a:t>
            </a:r>
            <a:r>
              <a:rPr lang="en-US" sz="2300" dirty="0"/>
              <a:t> de </a:t>
            </a:r>
            <a:r>
              <a:rPr lang="nl-NL" sz="2300" dirty="0"/>
              <a:t>schoolomgeving</a:t>
            </a:r>
            <a:endParaRPr lang="nl-NL" sz="2400" kern="1200" dirty="0">
              <a:ea typeface="Calibri"/>
              <a:cs typeface="Calibri"/>
            </a:endParaRPr>
          </a:p>
        </p:txBody>
      </p:sp>
      <p:sp>
        <p:nvSpPr>
          <p:cNvPr id="14" name="Straight Connector 13">
            <a:extLst>
              <a:ext uri="{FF2B5EF4-FFF2-40B4-BE49-F238E27FC236}">
                <a16:creationId xmlns:a16="http://schemas.microsoft.com/office/drawing/2014/main" id="{31758A39-8E2E-07ED-350A-A949216AC506}"/>
              </a:ext>
            </a:extLst>
          </p:cNvPr>
          <p:cNvSpPr/>
          <p:nvPr/>
        </p:nvSpPr>
        <p:spPr>
          <a:xfrm>
            <a:off x="457200" y="2549911"/>
            <a:ext cx="8229600" cy="0"/>
          </a:xfrm>
          <a:prstGeom prst="line">
            <a:avLst/>
          </a:prstGeom>
          <a:ln>
            <a:solidFill>
              <a:srgbClr val="41FF81"/>
            </a:solidFill>
          </a:ln>
        </p:spPr>
        <p:style>
          <a:lnRef idx="2">
            <a:scrgbClr r="0" g="0" b="0"/>
          </a:lnRef>
          <a:fillRef idx="1">
            <a:schemeClr val="accent3">
              <a:shade val="80000"/>
              <a:hueOff val="87563"/>
              <a:satOff val="-572"/>
              <a:lumOff val="9822"/>
              <a:alphaOff val="0"/>
            </a:schemeClr>
          </a:fillRef>
          <a:effectRef idx="0">
            <a:schemeClr val="accent3">
              <a:shade val="80000"/>
              <a:hueOff val="87563"/>
              <a:satOff val="-572"/>
              <a:lumOff val="982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5" name="Freeform: Shape 14">
            <a:extLst>
              <a:ext uri="{FF2B5EF4-FFF2-40B4-BE49-F238E27FC236}">
                <a16:creationId xmlns:a16="http://schemas.microsoft.com/office/drawing/2014/main" id="{CFCF49EF-AAEB-F40B-3510-E290ABA3909C}"/>
              </a:ext>
            </a:extLst>
          </p:cNvPr>
          <p:cNvSpPr/>
          <p:nvPr/>
        </p:nvSpPr>
        <p:spPr>
          <a:xfrm>
            <a:off x="441270" y="2573806"/>
            <a:ext cx="7321572"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nl-NL" sz="2500" dirty="0"/>
              <a:t>Het</a:t>
            </a:r>
            <a:r>
              <a:rPr lang="en-US" sz="2500" dirty="0"/>
              <a:t> </a:t>
            </a:r>
            <a:r>
              <a:rPr lang="nl-NL" sz="2500" dirty="0"/>
              <a:t>motiveert</a:t>
            </a:r>
            <a:r>
              <a:rPr lang="en-US" sz="2500" dirty="0"/>
              <a:t> de </a:t>
            </a:r>
            <a:r>
              <a:rPr lang="nl-NL" sz="2500" dirty="0"/>
              <a:t>schoolgemeenschap</a:t>
            </a:r>
            <a:endParaRPr lang="nl-NL" sz="2400" kern="1200" dirty="0">
              <a:ea typeface="Calibri"/>
              <a:cs typeface="Calibri"/>
            </a:endParaRPr>
          </a:p>
        </p:txBody>
      </p:sp>
      <p:sp>
        <p:nvSpPr>
          <p:cNvPr id="16" name="Straight Connector 15">
            <a:extLst>
              <a:ext uri="{FF2B5EF4-FFF2-40B4-BE49-F238E27FC236}">
                <a16:creationId xmlns:a16="http://schemas.microsoft.com/office/drawing/2014/main" id="{BD98F97D-D39E-3D5C-63E5-BE8A1B00D45B}"/>
              </a:ext>
            </a:extLst>
          </p:cNvPr>
          <p:cNvSpPr/>
          <p:nvPr/>
        </p:nvSpPr>
        <p:spPr>
          <a:xfrm>
            <a:off x="457200" y="3088442"/>
            <a:ext cx="8229600" cy="0"/>
          </a:xfrm>
          <a:prstGeom prst="line">
            <a:avLst/>
          </a:prstGeom>
          <a:ln>
            <a:solidFill>
              <a:srgbClr val="41FF81"/>
            </a:solidFill>
          </a:ln>
        </p:spPr>
        <p:style>
          <a:lnRef idx="2">
            <a:scrgbClr r="0" g="0" b="0"/>
          </a:lnRef>
          <a:fillRef idx="1">
            <a:schemeClr val="accent3">
              <a:shade val="80000"/>
              <a:hueOff val="131344"/>
              <a:satOff val="-859"/>
              <a:lumOff val="14732"/>
              <a:alphaOff val="0"/>
            </a:schemeClr>
          </a:fillRef>
          <a:effectRef idx="0">
            <a:schemeClr val="accent3">
              <a:shade val="80000"/>
              <a:hueOff val="131344"/>
              <a:satOff val="-859"/>
              <a:lumOff val="14732"/>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7" name="Freeform: Shape 16">
            <a:extLst>
              <a:ext uri="{FF2B5EF4-FFF2-40B4-BE49-F238E27FC236}">
                <a16:creationId xmlns:a16="http://schemas.microsoft.com/office/drawing/2014/main" id="{C8F53EF3-0B20-9E1E-1138-2E94E3A59675}"/>
              </a:ext>
            </a:extLst>
          </p:cNvPr>
          <p:cNvSpPr/>
          <p:nvPr/>
        </p:nvSpPr>
        <p:spPr>
          <a:xfrm>
            <a:off x="441270" y="3088442"/>
            <a:ext cx="7887098" cy="73766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nl-NL" sz="2500" dirty="0"/>
              <a:t>Het betrekt de bredere gemeenschap</a:t>
            </a:r>
            <a:endParaRPr lang="de-DE" sz="2400" kern="1200" dirty="0">
              <a:ea typeface="Calibri"/>
              <a:cs typeface="Calibri"/>
            </a:endParaRPr>
          </a:p>
        </p:txBody>
      </p:sp>
      <p:sp>
        <p:nvSpPr>
          <p:cNvPr id="18" name="Straight Connector 17">
            <a:extLst>
              <a:ext uri="{FF2B5EF4-FFF2-40B4-BE49-F238E27FC236}">
                <a16:creationId xmlns:a16="http://schemas.microsoft.com/office/drawing/2014/main" id="{5C2B3FA6-1FCA-D560-D9C5-9D45A6EB219A}"/>
              </a:ext>
            </a:extLst>
          </p:cNvPr>
          <p:cNvSpPr/>
          <p:nvPr/>
        </p:nvSpPr>
        <p:spPr>
          <a:xfrm>
            <a:off x="457200" y="3634939"/>
            <a:ext cx="8229600" cy="0"/>
          </a:xfrm>
          <a:prstGeom prst="line">
            <a:avLst/>
          </a:prstGeom>
          <a:ln>
            <a:solidFill>
              <a:srgbClr val="41FF81"/>
            </a:solidFill>
          </a:ln>
        </p:spPr>
        <p:style>
          <a:lnRef idx="2">
            <a:schemeClr val="accent3">
              <a:shade val="80000"/>
              <a:hueOff val="175126"/>
              <a:satOff val="-1145"/>
              <a:lumOff val="19643"/>
              <a:alphaOff val="0"/>
            </a:schemeClr>
          </a:lnRef>
          <a:fillRef idx="1">
            <a:schemeClr val="accent3">
              <a:shade val="80000"/>
              <a:hueOff val="175126"/>
              <a:satOff val="-1145"/>
              <a:lumOff val="19643"/>
              <a:alphaOff val="0"/>
            </a:schemeClr>
          </a:fillRef>
          <a:effectRef idx="0">
            <a:schemeClr val="accent3">
              <a:shade val="80000"/>
              <a:hueOff val="175126"/>
              <a:satOff val="-1145"/>
              <a:lumOff val="19643"/>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19" name="Freeform: Shape 18">
            <a:extLst>
              <a:ext uri="{FF2B5EF4-FFF2-40B4-BE49-F238E27FC236}">
                <a16:creationId xmlns:a16="http://schemas.microsoft.com/office/drawing/2014/main" id="{BCD6F10E-3878-3755-941D-05927198AACD}"/>
              </a:ext>
            </a:extLst>
          </p:cNvPr>
          <p:cNvSpPr/>
          <p:nvPr/>
        </p:nvSpPr>
        <p:spPr>
          <a:xfrm>
            <a:off x="441270" y="3642905"/>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nl-NL" sz="2500" dirty="0"/>
              <a:t>Het</a:t>
            </a:r>
            <a:r>
              <a:rPr lang="en-US" sz="2500" dirty="0"/>
              <a:t> </a:t>
            </a:r>
            <a:r>
              <a:rPr lang="nl-NL" sz="2500" dirty="0"/>
              <a:t>bevordert</a:t>
            </a:r>
            <a:r>
              <a:rPr lang="en-US" sz="2500" dirty="0"/>
              <a:t> </a:t>
            </a:r>
            <a:r>
              <a:rPr lang="nl-NL" sz="2500" dirty="0"/>
              <a:t>een</a:t>
            </a:r>
            <a:r>
              <a:rPr lang="en-GB" sz="2500" dirty="0"/>
              <a:t> </a:t>
            </a:r>
            <a:r>
              <a:rPr lang="nl-NL" sz="2500" dirty="0"/>
              <a:t>positieve</a:t>
            </a:r>
            <a:r>
              <a:rPr lang="en-GB" sz="2500" dirty="0"/>
              <a:t> </a:t>
            </a:r>
            <a:r>
              <a:rPr lang="nl-NL" sz="2500" dirty="0"/>
              <a:t>houding</a:t>
            </a:r>
            <a:endParaRPr lang="nl-NL" sz="2400" dirty="0">
              <a:ea typeface="Calibri"/>
              <a:cs typeface="Calibri"/>
            </a:endParaRPr>
          </a:p>
          <a:p>
            <a:pPr marL="0" lvl="0" indent="0" algn="l" defTabSz="1111250">
              <a:lnSpc>
                <a:spcPct val="90000"/>
              </a:lnSpc>
              <a:spcBef>
                <a:spcPct val="0"/>
              </a:spcBef>
              <a:spcAft>
                <a:spcPct val="35000"/>
              </a:spcAft>
              <a:buNone/>
            </a:pPr>
            <a:endParaRPr lang="de-DE" sz="2400" kern="1200" dirty="0">
              <a:cs typeface="Calibri"/>
            </a:endParaRPr>
          </a:p>
        </p:txBody>
      </p:sp>
      <p:sp>
        <p:nvSpPr>
          <p:cNvPr id="20" name="Freeform: Shape 19">
            <a:extLst>
              <a:ext uri="{FF2B5EF4-FFF2-40B4-BE49-F238E27FC236}">
                <a16:creationId xmlns:a16="http://schemas.microsoft.com/office/drawing/2014/main" id="{1E7CDC50-075A-2828-DDA5-9480E8048D2A}"/>
              </a:ext>
            </a:extLst>
          </p:cNvPr>
          <p:cNvSpPr/>
          <p:nvPr/>
        </p:nvSpPr>
        <p:spPr>
          <a:xfrm>
            <a:off x="457200" y="4930160"/>
            <a:ext cx="8229600"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l" defTabSz="800100">
              <a:lnSpc>
                <a:spcPct val="90000"/>
              </a:lnSpc>
              <a:spcBef>
                <a:spcPct val="0"/>
              </a:spcBef>
              <a:spcAft>
                <a:spcPct val="35000"/>
              </a:spcAft>
              <a:buNone/>
            </a:pPr>
            <a:endParaRPr lang="en-US" sz="2400" kern="1200"/>
          </a:p>
        </p:txBody>
      </p:sp>
      <p:sp>
        <p:nvSpPr>
          <p:cNvPr id="21" name="Straight Connector 20">
            <a:extLst>
              <a:ext uri="{FF2B5EF4-FFF2-40B4-BE49-F238E27FC236}">
                <a16:creationId xmlns:a16="http://schemas.microsoft.com/office/drawing/2014/main" id="{508CEE90-14C1-DC87-7AF9-DA0B44132A26}"/>
              </a:ext>
            </a:extLst>
          </p:cNvPr>
          <p:cNvSpPr/>
          <p:nvPr/>
        </p:nvSpPr>
        <p:spPr>
          <a:xfrm>
            <a:off x="441269" y="4154007"/>
            <a:ext cx="8229600" cy="0"/>
          </a:xfrm>
          <a:prstGeom prst="line">
            <a:avLst/>
          </a:prstGeom>
          <a:ln>
            <a:solidFill>
              <a:srgbClr val="41FF81"/>
            </a:solidFill>
          </a:ln>
        </p:spPr>
        <p:style>
          <a:lnRef idx="2">
            <a:scrgbClr r="0" g="0" b="0"/>
          </a:lnRef>
          <a:fillRef idx="1">
            <a:schemeClr val="accent3">
              <a:shade val="80000"/>
              <a:hueOff val="43781"/>
              <a:satOff val="-286"/>
              <a:lumOff val="4911"/>
              <a:alphaOff val="0"/>
            </a:schemeClr>
          </a:fillRef>
          <a:effectRef idx="0">
            <a:schemeClr val="accent3">
              <a:shade val="80000"/>
              <a:hueOff val="43781"/>
              <a:satOff val="-286"/>
              <a:lumOff val="4911"/>
              <a:alphaOff val="0"/>
            </a:schemeClr>
          </a:effectRef>
          <a:fontRef idx="minor">
            <a:schemeClr val="lt1"/>
          </a:fontRef>
        </p:style>
        <p:txBody>
          <a:bodyP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l-GR" sz="2400"/>
          </a:p>
        </p:txBody>
      </p:sp>
      <p:sp>
        <p:nvSpPr>
          <p:cNvPr id="22" name="Freeform: Shape 21">
            <a:extLst>
              <a:ext uri="{FF2B5EF4-FFF2-40B4-BE49-F238E27FC236}">
                <a16:creationId xmlns:a16="http://schemas.microsoft.com/office/drawing/2014/main" id="{F577D6F2-F6CD-FB94-DEAF-A78CF1184487}"/>
              </a:ext>
            </a:extLst>
          </p:cNvPr>
          <p:cNvSpPr/>
          <p:nvPr/>
        </p:nvSpPr>
        <p:spPr>
          <a:xfrm>
            <a:off x="449235" y="4152674"/>
            <a:ext cx="7807447" cy="753590"/>
          </a:xfrm>
          <a:custGeom>
            <a:avLst/>
            <a:gdLst>
              <a:gd name="connsiteX0" fmla="*/ 0 w 8229600"/>
              <a:gd name="connsiteY0" fmla="*/ 0 h 753590"/>
              <a:gd name="connsiteX1" fmla="*/ 8229600 w 8229600"/>
              <a:gd name="connsiteY1" fmla="*/ 0 h 753590"/>
              <a:gd name="connsiteX2" fmla="*/ 8229600 w 8229600"/>
              <a:gd name="connsiteY2" fmla="*/ 753590 h 753590"/>
              <a:gd name="connsiteX3" fmla="*/ 0 w 8229600"/>
              <a:gd name="connsiteY3" fmla="*/ 753590 h 753590"/>
              <a:gd name="connsiteX4" fmla="*/ 0 w 8229600"/>
              <a:gd name="connsiteY4" fmla="*/ 0 h 753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753590">
                <a:moveTo>
                  <a:pt x="0" y="0"/>
                </a:moveTo>
                <a:lnTo>
                  <a:pt x="8229600" y="0"/>
                </a:lnTo>
                <a:lnTo>
                  <a:pt x="8229600" y="753590"/>
                </a:lnTo>
                <a:lnTo>
                  <a:pt x="0" y="7535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defPPr>
              <a:defRPr lang="el-G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defTabSz="1111250"/>
            <a:r>
              <a:rPr lang="nl-NL" sz="2500" dirty="0"/>
              <a:t>Het</a:t>
            </a:r>
            <a:r>
              <a:rPr lang="en-US" sz="2500" dirty="0"/>
              <a:t> </a:t>
            </a:r>
            <a:r>
              <a:rPr lang="nl-NL" sz="2500" dirty="0"/>
              <a:t>verbindt wereldwijd</a:t>
            </a:r>
            <a:endParaRPr lang="nl-NL" sz="2400" kern="1200" dirty="0">
              <a:ea typeface="Calibri"/>
              <a:cs typeface="Calibri"/>
            </a:endParaRPr>
          </a:p>
        </p:txBody>
      </p:sp>
    </p:spTree>
    <p:extLst>
      <p:ext uri="{BB962C8B-B14F-4D97-AF65-F5344CB8AC3E}">
        <p14:creationId xmlns:p14="http://schemas.microsoft.com/office/powerpoint/2010/main" val="19499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4E9AC9-B4F1-87AE-157F-69D33DC54290}"/>
              </a:ext>
            </a:extLst>
          </p:cNvPr>
          <p:cNvSpPr/>
          <p:nvPr/>
        </p:nvSpPr>
        <p:spPr>
          <a:xfrm>
            <a:off x="323528" y="1124744"/>
            <a:ext cx="8496944" cy="4176464"/>
          </a:xfrm>
          <a:prstGeom prst="roundRect">
            <a:avLst/>
          </a:prstGeom>
          <a:solidFill>
            <a:srgbClr val="41FF81"/>
          </a:solidFill>
          <a:ln>
            <a:solidFill>
              <a:srgbClr val="41FF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2" name="Title 1"/>
          <p:cNvSpPr>
            <a:spLocks noGrp="1"/>
          </p:cNvSpPr>
          <p:nvPr>
            <p:ph type="title"/>
          </p:nvPr>
        </p:nvSpPr>
        <p:spPr/>
        <p:txBody>
          <a:bodyPr>
            <a:normAutofit/>
          </a:bodyPr>
          <a:lstStyle/>
          <a:p>
            <a:r>
              <a:rPr lang="en-US" sz="2800" b="1" dirty="0">
                <a:latin typeface="Century Gothic" pitchFamily="34" charset="0"/>
              </a:rPr>
              <a:t>Wat is de Bio-</a:t>
            </a:r>
            <a:r>
              <a:rPr lang="en-US" sz="2800" b="1" dirty="0" err="1">
                <a:latin typeface="Century Gothic" pitchFamily="34" charset="0"/>
              </a:rPr>
              <a:t>economie</a:t>
            </a:r>
            <a:r>
              <a:rPr lang="en-US" sz="2800" b="1" dirty="0">
                <a:latin typeface="Century Gothic" pitchFamily="34" charset="0"/>
              </a:rPr>
              <a:t>?</a:t>
            </a:r>
            <a:endParaRPr lang="el-GR" sz="2800" b="1" dirty="0">
              <a:latin typeface="Century Gothic" pitchFamily="34" charset="0"/>
            </a:endParaRPr>
          </a:p>
        </p:txBody>
      </p:sp>
      <p:sp>
        <p:nvSpPr>
          <p:cNvPr id="3" name="Content Placeholder 2"/>
          <p:cNvSpPr>
            <a:spLocks noGrp="1"/>
          </p:cNvSpPr>
          <p:nvPr>
            <p:ph idx="1"/>
          </p:nvPr>
        </p:nvSpPr>
        <p:spPr>
          <a:xfrm>
            <a:off x="467544" y="1268760"/>
            <a:ext cx="8229600" cy="4525963"/>
          </a:xfrm>
        </p:spPr>
        <p:txBody>
          <a:bodyPr vert="horz" lIns="91440" tIns="45720" rIns="91440" bIns="45720" rtlCol="0" anchor="t">
            <a:normAutofit fontScale="55000" lnSpcReduction="20000"/>
          </a:bodyPr>
          <a:lstStyle/>
          <a:p>
            <a:r>
              <a:rPr lang="nl-NL" i="1" dirty="0"/>
              <a:t>De bio-economie is een systeemgerichte aanpak die ernaar streeft fossiele grondstoffen op een duurzame manier te vervangen door hernieuwbare bio-based hulpbronnen uit land en mariene ecosystemen – zoals bossen, gewassen, dieren, vis, micro-organismen, organisch afval en landbouwreststromen – om voedsel, diervoeder, vezels, energie, bio-based producten en diensten te produceren binnen een circulaire economie die is ontworpen om het gebruik van hulpbronnen te optimaliseren via een hiërarchie van gebruiksmogelijkheden.</a:t>
            </a:r>
          </a:p>
          <a:p>
            <a:endParaRPr lang="en-US" i="1" dirty="0">
              <a:ea typeface="Calibri"/>
              <a:cs typeface="Calibri"/>
            </a:endParaRPr>
          </a:p>
          <a:p>
            <a:r>
              <a:rPr lang="nl-NL" i="1" dirty="0"/>
              <a:t>Een duurzame en circulaire bio-economie vereist de toepassing van onderwijs- en opleidingsprogramma’s, wetenschappelijk onderzoek, technologie en innovatie met als doel niet alleen economische waarde te creëren, maar ook ecosystemen en biodiversiteit te regenereren en uit te breiden, en de gezondheid en het welzijn van de samenleving te verbeteren. Door deze systemische veranderingen in de economie, het milieu en de samenleving aan te pakken, draagt de bio-economie bij aan het bereiken van een betere en duurzamere toekomst waarin niemand wordt achtergelaten."</a:t>
            </a:r>
            <a:endParaRPr lang="en-US" i="1" dirty="0"/>
          </a:p>
          <a:p>
            <a:endParaRPr lang="el-GR" dirty="0"/>
          </a:p>
        </p:txBody>
      </p:sp>
      <p:sp>
        <p:nvSpPr>
          <p:cNvPr id="6" name="TextBox 5">
            <a:extLst>
              <a:ext uri="{FF2B5EF4-FFF2-40B4-BE49-F238E27FC236}">
                <a16:creationId xmlns:a16="http://schemas.microsoft.com/office/drawing/2014/main" id="{B8F685FE-94FB-0296-ABAE-E7874B380E1B}"/>
              </a:ext>
            </a:extLst>
          </p:cNvPr>
          <p:cNvSpPr txBox="1"/>
          <p:nvPr/>
        </p:nvSpPr>
        <p:spPr>
          <a:xfrm>
            <a:off x="251520" y="5316839"/>
            <a:ext cx="4572000" cy="584775"/>
          </a:xfrm>
          <a:prstGeom prst="rect">
            <a:avLst/>
          </a:prstGeom>
          <a:noFill/>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i="1">
                <a:solidFill>
                  <a:schemeClr val="bg1">
                    <a:lumMod val="50000"/>
                  </a:schemeClr>
                </a:solidFill>
              </a:rPr>
              <a:t>(p.23, </a:t>
            </a:r>
            <a:r>
              <a:rPr lang="en-US" sz="1600" i="1" err="1">
                <a:solidFill>
                  <a:schemeClr val="bg1">
                    <a:lumMod val="50000"/>
                  </a:schemeClr>
                </a:solidFill>
              </a:rPr>
              <a:t>BioBeo</a:t>
            </a:r>
            <a:r>
              <a:rPr lang="en-US" sz="1600" i="1">
                <a:solidFill>
                  <a:schemeClr val="bg1">
                    <a:lumMod val="50000"/>
                  </a:schemeClr>
                </a:solidFill>
              </a:rPr>
              <a:t>, Working Paper: </a:t>
            </a:r>
          </a:p>
          <a:p>
            <a:pPr marL="0" indent="0">
              <a:buNone/>
            </a:pPr>
            <a:r>
              <a:rPr lang="en-US" sz="1600" i="1">
                <a:solidFill>
                  <a:schemeClr val="bg1">
                    <a:lumMod val="50000"/>
                  </a:schemeClr>
                </a:solidFill>
              </a:rPr>
              <a:t>Definition and Narratives of Bioeconomy)</a:t>
            </a:r>
            <a:endParaRPr lang="el-GR" sz="1600" i="1">
              <a:solidFill>
                <a:schemeClr val="bg1">
                  <a:lumMod val="50000"/>
                </a:schemeClr>
              </a:solidFill>
            </a:endParaRPr>
          </a:p>
        </p:txBody>
      </p:sp>
    </p:spTree>
    <p:extLst>
      <p:ext uri="{BB962C8B-B14F-4D97-AF65-F5344CB8AC3E}">
        <p14:creationId xmlns:p14="http://schemas.microsoft.com/office/powerpoint/2010/main" val="402052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36" y="0"/>
            <a:ext cx="8229600" cy="1143000"/>
          </a:xfrm>
        </p:spPr>
        <p:txBody>
          <a:bodyPr>
            <a:noAutofit/>
          </a:bodyPr>
          <a:lstStyle/>
          <a:p>
            <a:pPr lvl="1"/>
            <a:r>
              <a:rPr lang="nl-NL" sz="2400" b="1" dirty="0">
                <a:latin typeface="Century Gothic" pitchFamily="34" charset="0"/>
              </a:rPr>
              <a:t>Waarom is het </a:t>
            </a:r>
            <a:r>
              <a:rPr lang="nl-NL" sz="2400" b="1" dirty="0" err="1">
                <a:latin typeface="Century Gothic" pitchFamily="34" charset="0"/>
              </a:rPr>
              <a:t>Eco</a:t>
            </a:r>
            <a:r>
              <a:rPr lang="nl-NL" sz="2400" b="1" dirty="0">
                <a:latin typeface="Century Gothic" pitchFamily="34" charset="0"/>
              </a:rPr>
              <a:t>-Schools programma een goed voorbeeld van bio-economie educatie?</a:t>
            </a:r>
            <a:endParaRPr lang="el-GR" sz="2400" b="1" dirty="0">
              <a:latin typeface="Century Gothic" pitchFamily="34" charset="0"/>
            </a:endParaRPr>
          </a:p>
        </p:txBody>
      </p:sp>
      <p:sp>
        <p:nvSpPr>
          <p:cNvPr id="3" name="Content Placeholder 2"/>
          <p:cNvSpPr>
            <a:spLocks noGrp="1"/>
          </p:cNvSpPr>
          <p:nvPr>
            <p:ph idx="1"/>
          </p:nvPr>
        </p:nvSpPr>
        <p:spPr>
          <a:xfrm>
            <a:off x="306950" y="1166018"/>
            <a:ext cx="8748464" cy="4525963"/>
          </a:xfrm>
        </p:spPr>
        <p:txBody>
          <a:bodyPr vert="horz" lIns="91440" tIns="45720" rIns="91440" bIns="45720" rtlCol="0" anchor="t">
            <a:noAutofit/>
          </a:bodyPr>
          <a:lstStyle/>
          <a:p>
            <a:pPr marL="0" indent="0">
              <a:buNone/>
            </a:pPr>
            <a:r>
              <a:rPr lang="nl-NL" sz="1600" dirty="0"/>
              <a:t>De thema's en principes die in het </a:t>
            </a:r>
            <a:r>
              <a:rPr lang="nl-NL" sz="1600" dirty="0" err="1"/>
              <a:t>Eco</a:t>
            </a:r>
            <a:r>
              <a:rPr lang="nl-NL" sz="1600" dirty="0"/>
              <a:t>-Schools Programma aan bod komen, lenen zich voor het onderwijzen van bio-economie op scholen, aangezien ze beide het volgende aanmoedigen:</a:t>
            </a:r>
          </a:p>
          <a:p>
            <a:r>
              <a:rPr lang="nl-NL" sz="1600" dirty="0"/>
              <a:t>het </a:t>
            </a:r>
            <a:r>
              <a:rPr lang="nl-NL" sz="1600" b="1" dirty="0"/>
              <a:t>projectmatig</a:t>
            </a:r>
            <a:r>
              <a:rPr lang="nl-NL" sz="1600" dirty="0"/>
              <a:t> leren</a:t>
            </a:r>
          </a:p>
          <a:p>
            <a:r>
              <a:rPr lang="nl-NL" sz="1600" dirty="0"/>
              <a:t>de </a:t>
            </a:r>
            <a:r>
              <a:rPr lang="nl-NL" sz="1600" b="1" dirty="0"/>
              <a:t>interdisciplinaire benadering</a:t>
            </a:r>
            <a:r>
              <a:rPr lang="nl-NL" sz="1600" dirty="0"/>
              <a:t>, waarbij verschillende, soms tegenstrijdige standpunten moeten worden overwogen of vergeleken of tegenover elkaar geplaatst moeten worden voordat een beslissing wordt genomen</a:t>
            </a:r>
          </a:p>
          <a:p>
            <a:r>
              <a:rPr lang="nl-NL" sz="1600" dirty="0"/>
              <a:t>de </a:t>
            </a:r>
            <a:r>
              <a:rPr lang="nl-NL" sz="1600" b="1" dirty="0"/>
              <a:t>transdisciplinaire benadering</a:t>
            </a:r>
            <a:r>
              <a:rPr lang="nl-NL" sz="1600" dirty="0"/>
              <a:t>, aangezien zowel de Eco-Schools methodologie als bio-economie onderwijs één onderwerp verbindt met meerdere schoolvakken, waardoor leerlingen de concepten kunnen verkennen, de verbanden kunnen vinden en de oorzaken en gevolgen van menselijk handelen kunnen bestuderen</a:t>
            </a:r>
          </a:p>
          <a:p>
            <a:r>
              <a:rPr lang="nl-NL" sz="1600" b="1" dirty="0"/>
              <a:t>ervaringsgericht leren </a:t>
            </a:r>
            <a:r>
              <a:rPr lang="nl-NL" sz="1600" dirty="0"/>
              <a:t>via praktijkervaring.</a:t>
            </a:r>
            <a:endParaRPr lang="nl-NL" sz="1600" dirty="0">
              <a:ea typeface="Calibri"/>
              <a:cs typeface="Calibri"/>
            </a:endParaRPr>
          </a:p>
          <a:p>
            <a:r>
              <a:rPr lang="nl-NL" sz="1600" b="1" dirty="0"/>
              <a:t>actieve betrokkenheid </a:t>
            </a:r>
            <a:r>
              <a:rPr lang="nl-NL" sz="1600" dirty="0"/>
              <a:t>bij het nemen van beslissingen, wat van cruciaal belang is voor de Eco-Schools methodologie en bio-economie onderwijs, en de leerlingen transformeert tot wereldburgers door hen te leren over de waarde van democratie en het bereiken van consensus voor het algemeen welzijn</a:t>
            </a:r>
            <a:endParaRPr lang="el-GR" sz="2000" dirty="0"/>
          </a:p>
        </p:txBody>
      </p:sp>
    </p:spTree>
    <p:extLst>
      <p:ext uri="{BB962C8B-B14F-4D97-AF65-F5344CB8AC3E}">
        <p14:creationId xmlns:p14="http://schemas.microsoft.com/office/powerpoint/2010/main" val="106625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9FA13-D37A-4F1B-9DCA-05059885AF1C}">
  <ds:schemaRefs>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4cb37d89-296d-4697-a3a4-f9df7f39d0ef"/>
    <ds:schemaRef ds:uri="4b029ac4-2790-4e9d-b1ba-d309a41950a3"/>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9CC059C-38A3-4613-B100-8C14D762C2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E357B6-DC84-4D18-B0D9-4560C43CB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1148</TotalTime>
  <Words>1128</Words>
  <Application>Microsoft Office PowerPoint</Application>
  <PresentationFormat>On-screen Show (4:3)</PresentationFormat>
  <Paragraphs>145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ECO-SCHOOLS &amp; BIO-ECONOMIE</vt:lpstr>
      <vt:lpstr>Wat is het Eco-Schools Programma?</vt:lpstr>
      <vt:lpstr>Hoe het Werkt</vt:lpstr>
      <vt:lpstr>Het Zevenstappenplan</vt:lpstr>
      <vt:lpstr>De Eco-Schools Thema’s</vt:lpstr>
      <vt:lpstr>De Groene Vlag</vt:lpstr>
      <vt:lpstr>Waarom het Eco-Schools Programma implementeren</vt:lpstr>
      <vt:lpstr>Wat is de Bio-economie?</vt:lpstr>
      <vt:lpstr>Waarom is het Eco-Schools programma een goed voorbeeld van bio-economie educatie?</vt:lpstr>
      <vt:lpstr>Hoe kan bio-economie worden onderwezen via het Eco-Schools programma?</vt:lpstr>
      <vt:lpstr>Hoe kan bio-economie worden onderwezen via het Eco-Schools programma?</vt:lpstr>
      <vt:lpstr>Hoe kan bio-economie worden onderwezen via het Eco-Schools programma?</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Sterre van der Voort</cp:lastModifiedBy>
  <cp:revision>25</cp:revision>
  <dcterms:created xsi:type="dcterms:W3CDTF">2024-05-12T12:39:55Z</dcterms:created>
  <dcterms:modified xsi:type="dcterms:W3CDTF">2025-01-02T14:03:35Z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