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modernComment_128_F003FB85.xml" ContentType="application/vnd.ms-powerpoint.comments+xml"/>
  <Override PartName="/ppt/comments/modernComment_103_C261C6B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0" r:id="rId5"/>
    <p:sldId id="258" r:id="rId6"/>
    <p:sldId id="294" r:id="rId7"/>
    <p:sldId id="296" r:id="rId8"/>
    <p:sldId id="259" r:id="rId9"/>
    <p:sldId id="274" r:id="rId10"/>
    <p:sldId id="295" r:id="rId11"/>
    <p:sldId id="299" r:id="rId12"/>
    <p:sldId id="292" r:id="rId13"/>
    <p:sldId id="297" r:id="rId14"/>
    <p:sldId id="298" r:id="rId15"/>
    <p:sldId id="302" r:id="rId16"/>
    <p:sldId id="272" r:id="rId17"/>
    <p:sldId id="264"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C12A4B-47D5-915E-B7B4-174BE02FE227}" name="xanthich@eepf.gr" initials="xa" userId="S::xanthich_eepf.gr#ext#@apre.onmicrosoft.com::807cb1c3-744b-45df-906c-1ddb5481d44a" providerId="AD"/>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F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0E814-F81B-4E21-81D3-3990A1F51AE4}" v="1" dt="2024-11-27T12:13:47.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p:cViewPr varScale="1">
        <p:scale>
          <a:sx n="105" d="100"/>
          <a:sy n="105"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anthich@eepf.gr" userId="S::xanthich_eepf.gr#ext#@apre.onmicrosoft.com::807cb1c3-744b-45df-906c-1ddb5481d44a" providerId="AD" clId="Web-{4851380A-93E1-26D4-BC02-67D17ED422BF}"/>
    <pc:docChg chg="modSld">
      <pc:chgData name="xanthich@eepf.gr" userId="S::xanthich_eepf.gr#ext#@apre.onmicrosoft.com::807cb1c3-744b-45df-906c-1ddb5481d44a" providerId="AD" clId="Web-{4851380A-93E1-26D4-BC02-67D17ED422BF}" dt="2024-10-24T06:56:35.581" v="1" actId="20577"/>
      <pc:docMkLst>
        <pc:docMk/>
      </pc:docMkLst>
      <pc:sldChg chg="modSp">
        <pc:chgData name="xanthich@eepf.gr" userId="S::xanthich_eepf.gr#ext#@apre.onmicrosoft.com::807cb1c3-744b-45df-906c-1ddb5481d44a" providerId="AD" clId="Web-{4851380A-93E1-26D4-BC02-67D17ED422BF}" dt="2024-10-24T06:56:35.581" v="1" actId="20577"/>
        <pc:sldMkLst>
          <pc:docMk/>
          <pc:sldMk cId="2434302206" sldId="300"/>
        </pc:sldMkLst>
        <pc:spChg chg="mod">
          <ac:chgData name="xanthich@eepf.gr" userId="S::xanthich_eepf.gr#ext#@apre.onmicrosoft.com::807cb1c3-744b-45df-906c-1ddb5481d44a" providerId="AD" clId="Web-{4851380A-93E1-26D4-BC02-67D17ED422BF}" dt="2024-10-24T06:56:35.581" v="1" actId="20577"/>
          <ac:spMkLst>
            <pc:docMk/>
            <pc:sldMk cId="2434302206" sldId="300"/>
            <ac:spMk id="2" creationId="{9D75E06E-4BA7-48E6-B3EA-9604936F0BC2}"/>
          </ac:spMkLst>
        </pc:spChg>
      </pc:sldChg>
    </pc:docChg>
  </pc:docChgLst>
  <pc:docChgLst>
    <pc:chgData name="xanthich@eepf.gr" userId="S::xanthich_eepf.gr#ext#@apre.onmicrosoft.com::807cb1c3-744b-45df-906c-1ddb5481d44a" providerId="AD" clId="Web-{DD250FEB-AF82-06F5-2BBF-9EAA174A5474}"/>
    <pc:docChg chg="modSld">
      <pc:chgData name="xanthich@eepf.gr" userId="S::xanthich_eepf.gr#ext#@apre.onmicrosoft.com::807cb1c3-744b-45df-906c-1ddb5481d44a" providerId="AD" clId="Web-{DD250FEB-AF82-06F5-2BBF-9EAA174A5474}" dt="2024-10-23T11:52:09.065" v="115" actId="20577"/>
      <pc:docMkLst>
        <pc:docMk/>
      </pc:docMkLst>
      <pc:sldChg chg="modSp">
        <pc:chgData name="xanthich@eepf.gr" userId="S::xanthich_eepf.gr#ext#@apre.onmicrosoft.com::807cb1c3-744b-45df-906c-1ddb5481d44a" providerId="AD" clId="Web-{DD250FEB-AF82-06F5-2BBF-9EAA174A5474}" dt="2024-10-23T11:52:09.065" v="115" actId="20577"/>
        <pc:sldMkLst>
          <pc:docMk/>
          <pc:sldMk cId="196237479" sldId="272"/>
        </pc:sldMkLst>
        <pc:spChg chg="mod">
          <ac:chgData name="xanthich@eepf.gr" userId="S::xanthich_eepf.gr#ext#@apre.onmicrosoft.com::807cb1c3-744b-45df-906c-1ddb5481d44a" providerId="AD" clId="Web-{DD250FEB-AF82-06F5-2BBF-9EAA174A5474}" dt="2024-10-23T11:52:09.065" v="115" actId="20577"/>
          <ac:spMkLst>
            <pc:docMk/>
            <pc:sldMk cId="196237479" sldId="272"/>
            <ac:spMk id="4" creationId="{00000000-0000-0000-0000-000000000000}"/>
          </ac:spMkLst>
        </pc:spChg>
      </pc:sldChg>
      <pc:sldChg chg="modSp">
        <pc:chgData name="xanthich@eepf.gr" userId="S::xanthich_eepf.gr#ext#@apre.onmicrosoft.com::807cb1c3-744b-45df-906c-1ddb5481d44a" providerId="AD" clId="Web-{DD250FEB-AF82-06F5-2BBF-9EAA174A5474}" dt="2024-10-23T11:43:23.385" v="112" actId="20577"/>
        <pc:sldMkLst>
          <pc:docMk/>
          <pc:sldMk cId="1066252671" sldId="292"/>
        </pc:sldMkLst>
        <pc:spChg chg="mod">
          <ac:chgData name="xanthich@eepf.gr" userId="S::xanthich_eepf.gr#ext#@apre.onmicrosoft.com::807cb1c3-744b-45df-906c-1ddb5481d44a" providerId="AD" clId="Web-{DD250FEB-AF82-06F5-2BBF-9EAA174A5474}" dt="2024-10-23T11:43:23.385" v="112" actId="20577"/>
          <ac:spMkLst>
            <pc:docMk/>
            <pc:sldMk cId="1066252671" sldId="292"/>
            <ac:spMk id="3" creationId="{00000000-0000-0000-0000-000000000000}"/>
          </ac:spMkLst>
        </pc:spChg>
      </pc:sldChg>
      <pc:sldChg chg="addSp delSp modSp">
        <pc:chgData name="xanthich@eepf.gr" userId="S::xanthich_eepf.gr#ext#@apre.onmicrosoft.com::807cb1c3-744b-45df-906c-1ddb5481d44a" providerId="AD" clId="Web-{DD250FEB-AF82-06F5-2BBF-9EAA174A5474}" dt="2024-10-23T11:37:46.813" v="101"/>
        <pc:sldMkLst>
          <pc:docMk/>
          <pc:sldMk cId="2239240969" sldId="295"/>
        </pc:sldMkLst>
        <pc:spChg chg="add mod">
          <ac:chgData name="xanthich@eepf.gr" userId="S::xanthich_eepf.gr#ext#@apre.onmicrosoft.com::807cb1c3-744b-45df-906c-1ddb5481d44a" providerId="AD" clId="Web-{DD250FEB-AF82-06F5-2BBF-9EAA174A5474}" dt="2024-10-23T11:37:46.797" v="91"/>
          <ac:spMkLst>
            <pc:docMk/>
            <pc:sldMk cId="2239240969" sldId="295"/>
            <ac:spMk id="3" creationId="{508CEE90-14C1-DC87-7AF9-DA0B44132A26}"/>
          </ac:spMkLst>
        </pc:spChg>
        <pc:spChg chg="add mod">
          <ac:chgData name="xanthich@eepf.gr" userId="S::xanthich_eepf.gr#ext#@apre.onmicrosoft.com::807cb1c3-744b-45df-906c-1ddb5481d44a" providerId="AD" clId="Web-{DD250FEB-AF82-06F5-2BBF-9EAA174A5474}" dt="2024-10-23T11:37:46.797" v="92"/>
          <ac:spMkLst>
            <pc:docMk/>
            <pc:sldMk cId="2239240969" sldId="295"/>
            <ac:spMk id="4" creationId="{F577D6F2-F6CD-FB94-DEAF-A78CF1184487}"/>
          </ac:spMkLst>
        </pc:spChg>
        <pc:spChg chg="mod">
          <ac:chgData name="xanthich@eepf.gr" userId="S::xanthich_eepf.gr#ext#@apre.onmicrosoft.com::807cb1c3-744b-45df-906c-1ddb5481d44a" providerId="AD" clId="Web-{DD250FEB-AF82-06F5-2BBF-9EAA174A5474}" dt="2024-10-23T11:33:50.076" v="28" actId="1076"/>
          <ac:spMkLst>
            <pc:docMk/>
            <pc:sldMk cId="2239240969" sldId="295"/>
            <ac:spMk id="11" creationId="{D5B98FD2-7E12-58D7-9CED-DF4912D88300}"/>
          </ac:spMkLst>
        </pc:spChg>
        <pc:spChg chg="mod">
          <ac:chgData name="xanthich@eepf.gr" userId="S::xanthich_eepf.gr#ext#@apre.onmicrosoft.com::807cb1c3-744b-45df-906c-1ddb5481d44a" providerId="AD" clId="Web-{DD250FEB-AF82-06F5-2BBF-9EAA174A5474}" dt="2024-10-23T11:37:46.797" v="90"/>
          <ac:spMkLst>
            <pc:docMk/>
            <pc:sldMk cId="2239240969" sldId="295"/>
            <ac:spMk id="14" creationId="{03CAD52C-66EA-7410-93C1-FFB049B8425A}"/>
          </ac:spMkLst>
        </pc:spChg>
        <pc:spChg chg="mod">
          <ac:chgData name="xanthich@eepf.gr" userId="S::xanthich_eepf.gr#ext#@apre.onmicrosoft.com::807cb1c3-744b-45df-906c-1ddb5481d44a" providerId="AD" clId="Web-{DD250FEB-AF82-06F5-2BBF-9EAA174A5474}" dt="2024-10-23T11:37:46.813" v="101"/>
          <ac:spMkLst>
            <pc:docMk/>
            <pc:sldMk cId="2239240969" sldId="295"/>
            <ac:spMk id="16" creationId="{0DD7F887-57F1-9FC5-EF83-D45E4FA33876}"/>
          </ac:spMkLst>
        </pc:spChg>
        <pc:spChg chg="mod">
          <ac:chgData name="xanthich@eepf.gr" userId="S::xanthich_eepf.gr#ext#@apre.onmicrosoft.com::807cb1c3-744b-45df-906c-1ddb5481d44a" providerId="AD" clId="Web-{DD250FEB-AF82-06F5-2BBF-9EAA174A5474}" dt="2024-10-23T11:37:46.813" v="100"/>
          <ac:spMkLst>
            <pc:docMk/>
            <pc:sldMk cId="2239240969" sldId="295"/>
            <ac:spMk id="17" creationId="{292694C2-63C1-7121-F219-5F82B31D894A}"/>
          </ac:spMkLst>
        </pc:spChg>
        <pc:spChg chg="add del mod">
          <ac:chgData name="xanthich@eepf.gr" userId="S::xanthich_eepf.gr#ext#@apre.onmicrosoft.com::807cb1c3-744b-45df-906c-1ddb5481d44a" providerId="AD" clId="Web-{DD250FEB-AF82-06F5-2BBF-9EAA174A5474}" dt="2024-10-23T11:37:46.813" v="99"/>
          <ac:spMkLst>
            <pc:docMk/>
            <pc:sldMk cId="2239240969" sldId="295"/>
            <ac:spMk id="18" creationId="{04241C7C-235A-BDA0-CB1A-F59FC0A93E1B}"/>
          </ac:spMkLst>
        </pc:spChg>
        <pc:spChg chg="mod">
          <ac:chgData name="xanthich@eepf.gr" userId="S::xanthich_eepf.gr#ext#@apre.onmicrosoft.com::807cb1c3-744b-45df-906c-1ddb5481d44a" providerId="AD" clId="Web-{DD250FEB-AF82-06F5-2BBF-9EAA174A5474}" dt="2024-10-23T11:37:46.813" v="98"/>
          <ac:spMkLst>
            <pc:docMk/>
            <pc:sldMk cId="2239240969" sldId="295"/>
            <ac:spMk id="19" creationId="{31758A39-8E2E-07ED-350A-A949216AC506}"/>
          </ac:spMkLst>
        </pc:spChg>
        <pc:spChg chg="mod">
          <ac:chgData name="xanthich@eepf.gr" userId="S::xanthich_eepf.gr#ext#@apre.onmicrosoft.com::807cb1c3-744b-45df-906c-1ddb5481d44a" providerId="AD" clId="Web-{DD250FEB-AF82-06F5-2BBF-9EAA174A5474}" dt="2024-10-23T11:37:46.797" v="97"/>
          <ac:spMkLst>
            <pc:docMk/>
            <pc:sldMk cId="2239240969" sldId="295"/>
            <ac:spMk id="20" creationId="{CFCF49EF-AAEB-F40B-3510-E290ABA3909C}"/>
          </ac:spMkLst>
        </pc:spChg>
        <pc:spChg chg="mod">
          <ac:chgData name="xanthich@eepf.gr" userId="S::xanthich_eepf.gr#ext#@apre.onmicrosoft.com::807cb1c3-744b-45df-906c-1ddb5481d44a" providerId="AD" clId="Web-{DD250FEB-AF82-06F5-2BBF-9EAA174A5474}" dt="2024-10-23T11:37:46.797" v="96"/>
          <ac:spMkLst>
            <pc:docMk/>
            <pc:sldMk cId="2239240969" sldId="295"/>
            <ac:spMk id="21" creationId="{BD98F97D-D39E-3D5C-63E5-BE8A1B00D45B}"/>
          </ac:spMkLst>
        </pc:spChg>
        <pc:spChg chg="mod">
          <ac:chgData name="xanthich@eepf.gr" userId="S::xanthich_eepf.gr#ext#@apre.onmicrosoft.com::807cb1c3-744b-45df-906c-1ddb5481d44a" providerId="AD" clId="Web-{DD250FEB-AF82-06F5-2BBF-9EAA174A5474}" dt="2024-10-23T11:37:46.797" v="95"/>
          <ac:spMkLst>
            <pc:docMk/>
            <pc:sldMk cId="2239240969" sldId="295"/>
            <ac:spMk id="22" creationId="{C8F53EF3-0B20-9E1E-1138-2E94E3A59675}"/>
          </ac:spMkLst>
        </pc:spChg>
        <pc:spChg chg="mod">
          <ac:chgData name="xanthich@eepf.gr" userId="S::xanthich_eepf.gr#ext#@apre.onmicrosoft.com::807cb1c3-744b-45df-906c-1ddb5481d44a" providerId="AD" clId="Web-{DD250FEB-AF82-06F5-2BBF-9EAA174A5474}" dt="2024-10-23T11:37:46.797" v="94"/>
          <ac:spMkLst>
            <pc:docMk/>
            <pc:sldMk cId="2239240969" sldId="295"/>
            <ac:spMk id="23" creationId="{5C2B3FA6-1FCA-D560-D9C5-9D45A6EB219A}"/>
          </ac:spMkLst>
        </pc:spChg>
        <pc:spChg chg="mod">
          <ac:chgData name="xanthich@eepf.gr" userId="S::xanthich_eepf.gr#ext#@apre.onmicrosoft.com::807cb1c3-744b-45df-906c-1ddb5481d44a" providerId="AD" clId="Web-{DD250FEB-AF82-06F5-2BBF-9EAA174A5474}" dt="2024-10-23T11:37:46.797" v="93"/>
          <ac:spMkLst>
            <pc:docMk/>
            <pc:sldMk cId="2239240969" sldId="295"/>
            <ac:spMk id="24" creationId="{BCD6F10E-3878-3755-941D-05927198AACD}"/>
          </ac:spMkLst>
        </pc:spChg>
        <pc:spChg chg="mod">
          <ac:chgData name="xanthich@eepf.gr" userId="S::xanthich_eepf.gr#ext#@apre.onmicrosoft.com::807cb1c3-744b-45df-906c-1ddb5481d44a" providerId="AD" clId="Web-{DD250FEB-AF82-06F5-2BBF-9EAA174A5474}" dt="2024-10-23T11:34:19.532" v="39"/>
          <ac:spMkLst>
            <pc:docMk/>
            <pc:sldMk cId="2239240969" sldId="295"/>
            <ac:spMk id="26" creationId="{1E7CDC50-075A-2828-DDA5-9480E8048D2A}"/>
          </ac:spMkLst>
        </pc:spChg>
      </pc:sldChg>
    </pc:docChg>
  </pc:docChgLst>
  <pc:docChgLst>
    <pc:chgData name="xanthich@eepf.gr" userId="S::xanthich_eepf.gr#ext#@apre.onmicrosoft.com::807cb1c3-744b-45df-906c-1ddb5481d44a" providerId="AD" clId="Web-{736A3F2D-DA14-3924-C6BD-830BBB55FF80}"/>
    <pc:docChg chg="modSld">
      <pc:chgData name="xanthich@eepf.gr" userId="S::xanthich_eepf.gr#ext#@apre.onmicrosoft.com::807cb1c3-744b-45df-906c-1ddb5481d44a" providerId="AD" clId="Web-{736A3F2D-DA14-3924-C6BD-830BBB55FF80}" dt="2024-10-24T11:59:42.463" v="3" actId="20577"/>
      <pc:docMkLst>
        <pc:docMk/>
      </pc:docMkLst>
      <pc:sldChg chg="modSp">
        <pc:chgData name="xanthich@eepf.gr" userId="S::xanthich_eepf.gr#ext#@apre.onmicrosoft.com::807cb1c3-744b-45df-906c-1ddb5481d44a" providerId="AD" clId="Web-{736A3F2D-DA14-3924-C6BD-830BBB55FF80}" dt="2024-10-24T11:59:42.463" v="3" actId="20577"/>
        <pc:sldMkLst>
          <pc:docMk/>
          <pc:sldMk cId="4026792837" sldId="296"/>
        </pc:sldMkLst>
        <pc:spChg chg="mod">
          <ac:chgData name="xanthich@eepf.gr" userId="S::xanthich_eepf.gr#ext#@apre.onmicrosoft.com::807cb1c3-744b-45df-906c-1ddb5481d44a" providerId="AD" clId="Web-{736A3F2D-DA14-3924-C6BD-830BBB55FF80}" dt="2024-10-24T11:59:42.463" v="3" actId="20577"/>
          <ac:spMkLst>
            <pc:docMk/>
            <pc:sldMk cId="4026792837" sldId="296"/>
            <ac:spMk id="12" creationId="{E44FCB6A-1479-74F9-7CE8-C1EAE38A27D2}"/>
          </ac:spMkLst>
        </pc:spChg>
      </pc:sldChg>
    </pc:docChg>
  </pc:docChgLst>
  <pc:docChgLst>
    <pc:chgData name="Valeria Savelev" userId="S::savelev@zsi.at::1500e517-06a1-4f1a-8135-83f19b567427" providerId="AD" clId="Web-{9CDBA4C7-936B-CA97-11CB-4729C3969BB4}"/>
    <pc:docChg chg="modSld">
      <pc:chgData name="Valeria Savelev" userId="S::savelev@zsi.at::1500e517-06a1-4f1a-8135-83f19b567427" providerId="AD" clId="Web-{9CDBA4C7-936B-CA97-11CB-4729C3969BB4}" dt="2024-11-12T10:01:13.534" v="7" actId="20577"/>
      <pc:docMkLst>
        <pc:docMk/>
      </pc:docMkLst>
      <pc:sldChg chg="modSp">
        <pc:chgData name="Valeria Savelev" userId="S::savelev@zsi.at::1500e517-06a1-4f1a-8135-83f19b567427" providerId="AD" clId="Web-{9CDBA4C7-936B-CA97-11CB-4729C3969BB4}" dt="2024-11-12T10:01:13.534" v="7" actId="20577"/>
        <pc:sldMkLst>
          <pc:docMk/>
          <pc:sldMk cId="4026792837" sldId="296"/>
        </pc:sldMkLst>
        <pc:spChg chg="mod">
          <ac:chgData name="Valeria Savelev" userId="S::savelev@zsi.at::1500e517-06a1-4f1a-8135-83f19b567427" providerId="AD" clId="Web-{9CDBA4C7-936B-CA97-11CB-4729C3969BB4}" dt="2024-11-12T10:01:13.534" v="7" actId="20577"/>
          <ac:spMkLst>
            <pc:docMk/>
            <pc:sldMk cId="4026792837" sldId="296"/>
            <ac:spMk id="12" creationId="{E44FCB6A-1479-74F9-7CE8-C1EAE38A27D2}"/>
          </ac:spMkLst>
        </pc:spChg>
      </pc:sldChg>
    </pc:docChg>
  </pc:docChgLst>
  <pc:docChgLst>
    <pc:chgData name="Valeria Savelev" userId="S::savelev@zsi.at::1500e517-06a1-4f1a-8135-83f19b567427" providerId="AD" clId="Web-{B235C41B-EEB7-CF0D-1BF2-0D70E16988B1}"/>
    <pc:docChg chg="modSld">
      <pc:chgData name="Valeria Savelev" userId="S::savelev@zsi.at::1500e517-06a1-4f1a-8135-83f19b567427" providerId="AD" clId="Web-{B235C41B-EEB7-CF0D-1BF2-0D70E16988B1}" dt="2024-11-06T15:35:51.976" v="18" actId="20577"/>
      <pc:docMkLst>
        <pc:docMk/>
      </pc:docMkLst>
      <pc:sldChg chg="modSp">
        <pc:chgData name="Valeria Savelev" userId="S::savelev@zsi.at::1500e517-06a1-4f1a-8135-83f19b567427" providerId="AD" clId="Web-{B235C41B-EEB7-CF0D-1BF2-0D70E16988B1}" dt="2024-11-06T15:35:51.976" v="18" actId="20577"/>
        <pc:sldMkLst>
          <pc:docMk/>
          <pc:sldMk cId="3261187765" sldId="259"/>
        </pc:sldMkLst>
        <pc:spChg chg="mod">
          <ac:chgData name="Valeria Savelev" userId="S::savelev@zsi.at::1500e517-06a1-4f1a-8135-83f19b567427" providerId="AD" clId="Web-{B235C41B-EEB7-CF0D-1BF2-0D70E16988B1}" dt="2024-11-06T15:35:33.273" v="9" actId="20577"/>
          <ac:spMkLst>
            <pc:docMk/>
            <pc:sldMk cId="3261187765" sldId="259"/>
            <ac:spMk id="12" creationId="{2FE6C67F-C30E-C46C-0963-E13AC54E6AEB}"/>
          </ac:spMkLst>
        </pc:spChg>
        <pc:spChg chg="mod">
          <ac:chgData name="Valeria Savelev" userId="S::savelev@zsi.at::1500e517-06a1-4f1a-8135-83f19b567427" providerId="AD" clId="Web-{B235C41B-EEB7-CF0D-1BF2-0D70E16988B1}" dt="2024-11-06T15:35:51.976" v="18" actId="20577"/>
          <ac:spMkLst>
            <pc:docMk/>
            <pc:sldMk cId="3261187765" sldId="259"/>
            <ac:spMk id="16" creationId="{7FA58993-5AA4-55D3-5D17-3FC901DFACB0}"/>
          </ac:spMkLst>
        </pc:spChg>
      </pc:sldChg>
    </pc:docChg>
  </pc:docChgLst>
  <pc:docChgLst>
    <pc:chgData name="Valeria Savelev" userId="S::savelev@zsi.at::1500e517-06a1-4f1a-8135-83f19b567427" providerId="AD" clId="Web-{8554008D-65A1-629B-39C1-A267DFD61A97}"/>
    <pc:docChg chg="addSld delSld modSld sldOrd">
      <pc:chgData name="Valeria Savelev" userId="S::savelev@zsi.at::1500e517-06a1-4f1a-8135-83f19b567427" providerId="AD" clId="Web-{8554008D-65A1-629B-39C1-A267DFD61A97}" dt="2024-11-06T13:41:52.371" v="407" actId="1076"/>
      <pc:docMkLst>
        <pc:docMk/>
      </pc:docMkLst>
      <pc:sldChg chg="modSp">
        <pc:chgData name="Valeria Savelev" userId="S::savelev@zsi.at::1500e517-06a1-4f1a-8135-83f19b567427" providerId="AD" clId="Web-{8554008D-65A1-629B-39C1-A267DFD61A97}" dt="2024-11-06T13:31:09.597" v="337" actId="20577"/>
        <pc:sldMkLst>
          <pc:docMk/>
          <pc:sldMk cId="3886430401" sldId="258"/>
        </pc:sldMkLst>
        <pc:spChg chg="mod">
          <ac:chgData name="Valeria Savelev" userId="S::savelev@zsi.at::1500e517-06a1-4f1a-8135-83f19b567427" providerId="AD" clId="Web-{8554008D-65A1-629B-39C1-A267DFD61A97}" dt="2024-11-06T13:31:09.597" v="337" actId="20577"/>
          <ac:spMkLst>
            <pc:docMk/>
            <pc:sldMk cId="3886430401" sldId="258"/>
            <ac:spMk id="2" creationId="{00000000-0000-0000-0000-000000000000}"/>
          </ac:spMkLst>
        </pc:spChg>
        <pc:spChg chg="mod">
          <ac:chgData name="Valeria Savelev" userId="S::savelev@zsi.at::1500e517-06a1-4f1a-8135-83f19b567427" providerId="AD" clId="Web-{8554008D-65A1-629B-39C1-A267DFD61A97}" dt="2024-11-06T12:59:13.850" v="56" actId="20577"/>
          <ac:spMkLst>
            <pc:docMk/>
            <pc:sldMk cId="3886430401" sldId="258"/>
            <ac:spMk id="3" creationId="{00000000-0000-0000-0000-000000000000}"/>
          </ac:spMkLst>
        </pc:spChg>
      </pc:sldChg>
      <pc:sldChg chg="modSp">
        <pc:chgData name="Valeria Savelev" userId="S::savelev@zsi.at::1500e517-06a1-4f1a-8135-83f19b567427" providerId="AD" clId="Web-{8554008D-65A1-629B-39C1-A267DFD61A97}" dt="2024-11-06T13:13:33.444" v="183" actId="1076"/>
        <pc:sldMkLst>
          <pc:docMk/>
          <pc:sldMk cId="3261187765" sldId="259"/>
        </pc:sldMkLst>
        <pc:spChg chg="mod">
          <ac:chgData name="Valeria Savelev" userId="S::savelev@zsi.at::1500e517-06a1-4f1a-8135-83f19b567427" providerId="AD" clId="Web-{8554008D-65A1-629B-39C1-A267DFD61A97}" dt="2024-11-06T13:08:18.620" v="114" actId="20577"/>
          <ac:spMkLst>
            <pc:docMk/>
            <pc:sldMk cId="3261187765" sldId="259"/>
            <ac:spMk id="9" creationId="{A47ABCC3-06DB-9CEF-AE92-9817BFEA664B}"/>
          </ac:spMkLst>
        </pc:spChg>
        <pc:spChg chg="mod">
          <ac:chgData name="Valeria Savelev" userId="S::savelev@zsi.at::1500e517-06a1-4f1a-8135-83f19b567427" providerId="AD" clId="Web-{8554008D-65A1-629B-39C1-A267DFD61A97}" dt="2024-11-06T13:13:08.569" v="180" actId="1076"/>
          <ac:spMkLst>
            <pc:docMk/>
            <pc:sldMk cId="3261187765" sldId="259"/>
            <ac:spMk id="12" creationId="{2FE6C67F-C30E-C46C-0963-E13AC54E6AEB}"/>
          </ac:spMkLst>
        </pc:spChg>
        <pc:spChg chg="mod">
          <ac:chgData name="Valeria Savelev" userId="S::savelev@zsi.at::1500e517-06a1-4f1a-8135-83f19b567427" providerId="AD" clId="Web-{8554008D-65A1-629B-39C1-A267DFD61A97}" dt="2024-11-06T13:13:33.444" v="183" actId="1076"/>
          <ac:spMkLst>
            <pc:docMk/>
            <pc:sldMk cId="3261187765" sldId="259"/>
            <ac:spMk id="13" creationId="{862503D6-14BB-CD85-6511-27D9D89B4636}"/>
          </ac:spMkLst>
        </pc:spChg>
        <pc:spChg chg="mod">
          <ac:chgData name="Valeria Savelev" userId="S::savelev@zsi.at::1500e517-06a1-4f1a-8135-83f19b567427" providerId="AD" clId="Web-{8554008D-65A1-629B-39C1-A267DFD61A97}" dt="2024-11-06T13:07:01.273" v="112" actId="20577"/>
          <ac:spMkLst>
            <pc:docMk/>
            <pc:sldMk cId="3261187765" sldId="259"/>
            <ac:spMk id="14" creationId="{1AD43317-B28A-5921-8D05-E79AEBC272F6}"/>
          </ac:spMkLst>
        </pc:spChg>
        <pc:spChg chg="mod">
          <ac:chgData name="Valeria Savelev" userId="S::savelev@zsi.at::1500e517-06a1-4f1a-8135-83f19b567427" providerId="AD" clId="Web-{8554008D-65A1-629B-39C1-A267DFD61A97}" dt="2024-11-06T13:12:51.224" v="177" actId="1076"/>
          <ac:spMkLst>
            <pc:docMk/>
            <pc:sldMk cId="3261187765" sldId="259"/>
            <ac:spMk id="16" creationId="{7FA58993-5AA4-55D3-5D17-3FC901DFACB0}"/>
          </ac:spMkLst>
        </pc:spChg>
      </pc:sldChg>
      <pc:sldChg chg="modSp">
        <pc:chgData name="Valeria Savelev" userId="S::savelev@zsi.at::1500e517-06a1-4f1a-8135-83f19b567427" providerId="AD" clId="Web-{8554008D-65A1-629B-39C1-A267DFD61A97}" dt="2024-11-06T13:15:37.230" v="200" actId="20577"/>
        <pc:sldMkLst>
          <pc:docMk/>
          <pc:sldMk cId="1677865511" sldId="274"/>
        </pc:sldMkLst>
        <pc:spChg chg="mod">
          <ac:chgData name="Valeria Savelev" userId="S::savelev@zsi.at::1500e517-06a1-4f1a-8135-83f19b567427" providerId="AD" clId="Web-{8554008D-65A1-629B-39C1-A267DFD61A97}" dt="2024-11-06T13:15:37.230" v="200" actId="20577"/>
          <ac:spMkLst>
            <pc:docMk/>
            <pc:sldMk cId="1677865511" sldId="274"/>
            <ac:spMk id="3" creationId="{00000000-0000-0000-0000-000000000000}"/>
          </ac:spMkLst>
        </pc:spChg>
      </pc:sldChg>
      <pc:sldChg chg="modSp">
        <pc:chgData name="Valeria Savelev" userId="S::savelev@zsi.at::1500e517-06a1-4f1a-8135-83f19b567427" providerId="AD" clId="Web-{8554008D-65A1-629B-39C1-A267DFD61A97}" dt="2024-11-06T13:30:38.283" v="333" actId="20577"/>
        <pc:sldMkLst>
          <pc:docMk/>
          <pc:sldMk cId="1066252671" sldId="292"/>
        </pc:sldMkLst>
        <pc:spChg chg="mod">
          <ac:chgData name="Valeria Savelev" userId="S::savelev@zsi.at::1500e517-06a1-4f1a-8135-83f19b567427" providerId="AD" clId="Web-{8554008D-65A1-629B-39C1-A267DFD61A97}" dt="2024-11-06T13:30:35.205" v="331" actId="20577"/>
          <ac:spMkLst>
            <pc:docMk/>
            <pc:sldMk cId="1066252671" sldId="292"/>
            <ac:spMk id="2" creationId="{00000000-0000-0000-0000-000000000000}"/>
          </ac:spMkLst>
        </pc:spChg>
        <pc:spChg chg="mod">
          <ac:chgData name="Valeria Savelev" userId="S::savelev@zsi.at::1500e517-06a1-4f1a-8135-83f19b567427" providerId="AD" clId="Web-{8554008D-65A1-629B-39C1-A267DFD61A97}" dt="2024-11-06T13:30:38.283" v="333" actId="20577"/>
          <ac:spMkLst>
            <pc:docMk/>
            <pc:sldMk cId="1066252671" sldId="292"/>
            <ac:spMk id="3" creationId="{00000000-0000-0000-0000-000000000000}"/>
          </ac:spMkLst>
        </pc:spChg>
      </pc:sldChg>
      <pc:sldChg chg="modSp">
        <pc:chgData name="Valeria Savelev" userId="S::savelev@zsi.at::1500e517-06a1-4f1a-8135-83f19b567427" providerId="AD" clId="Web-{8554008D-65A1-629B-39C1-A267DFD61A97}" dt="2024-11-06T13:02:42.795" v="78" actId="20577"/>
        <pc:sldMkLst>
          <pc:docMk/>
          <pc:sldMk cId="519510982" sldId="294"/>
        </pc:sldMkLst>
        <pc:spChg chg="mod">
          <ac:chgData name="Valeria Savelev" userId="S::savelev@zsi.at::1500e517-06a1-4f1a-8135-83f19b567427" providerId="AD" clId="Web-{8554008D-65A1-629B-39C1-A267DFD61A97}" dt="2024-11-06T13:02:42.795" v="78" actId="20577"/>
          <ac:spMkLst>
            <pc:docMk/>
            <pc:sldMk cId="519510982" sldId="294"/>
            <ac:spMk id="3" creationId="{00000000-0000-0000-0000-000000000000}"/>
          </ac:spMkLst>
        </pc:spChg>
      </pc:sldChg>
      <pc:sldChg chg="modSp">
        <pc:chgData name="Valeria Savelev" userId="S::savelev@zsi.at::1500e517-06a1-4f1a-8135-83f19b567427" providerId="AD" clId="Web-{8554008D-65A1-629B-39C1-A267DFD61A97}" dt="2024-11-06T13:31:41.254" v="338" actId="20577"/>
        <pc:sldMkLst>
          <pc:docMk/>
          <pc:sldMk cId="2239240969" sldId="295"/>
        </pc:sldMkLst>
        <pc:spChg chg="mod">
          <ac:chgData name="Valeria Savelev" userId="S::savelev@zsi.at::1500e517-06a1-4f1a-8135-83f19b567427" providerId="AD" clId="Web-{8554008D-65A1-629B-39C1-A267DFD61A97}" dt="2024-11-06T13:31:41.254" v="338" actId="20577"/>
          <ac:spMkLst>
            <pc:docMk/>
            <pc:sldMk cId="2239240969" sldId="295"/>
            <ac:spMk id="2" creationId="{00000000-0000-0000-0000-000000000000}"/>
          </ac:spMkLst>
        </pc:spChg>
        <pc:spChg chg="mod">
          <ac:chgData name="Valeria Savelev" userId="S::savelev@zsi.at::1500e517-06a1-4f1a-8135-83f19b567427" providerId="AD" clId="Web-{8554008D-65A1-629B-39C1-A267DFD61A97}" dt="2024-11-06T13:19:17.629" v="238" actId="20577"/>
          <ac:spMkLst>
            <pc:docMk/>
            <pc:sldMk cId="2239240969" sldId="295"/>
            <ac:spMk id="4" creationId="{F577D6F2-F6CD-FB94-DEAF-A78CF1184487}"/>
          </ac:spMkLst>
        </pc:spChg>
        <pc:spChg chg="mod">
          <ac:chgData name="Valeria Savelev" userId="S::savelev@zsi.at::1500e517-06a1-4f1a-8135-83f19b567427" providerId="AD" clId="Web-{8554008D-65A1-629B-39C1-A267DFD61A97}" dt="2024-11-06T13:21:20.915" v="253" actId="20577"/>
          <ac:spMkLst>
            <pc:docMk/>
            <pc:sldMk cId="2239240969" sldId="295"/>
            <ac:spMk id="16" creationId="{0DD7F887-57F1-9FC5-EF83-D45E4FA33876}"/>
          </ac:spMkLst>
        </pc:spChg>
        <pc:spChg chg="mod">
          <ac:chgData name="Valeria Savelev" userId="S::savelev@zsi.at::1500e517-06a1-4f1a-8135-83f19b567427" providerId="AD" clId="Web-{8554008D-65A1-629B-39C1-A267DFD61A97}" dt="2024-11-06T13:17:46.204" v="213" actId="20577"/>
          <ac:spMkLst>
            <pc:docMk/>
            <pc:sldMk cId="2239240969" sldId="295"/>
            <ac:spMk id="18" creationId="{04241C7C-235A-BDA0-CB1A-F59FC0A93E1B}"/>
          </ac:spMkLst>
        </pc:spChg>
        <pc:spChg chg="mod">
          <ac:chgData name="Valeria Savelev" userId="S::savelev@zsi.at::1500e517-06a1-4f1a-8135-83f19b567427" providerId="AD" clId="Web-{8554008D-65A1-629B-39C1-A267DFD61A97}" dt="2024-11-06T13:17:54.017" v="215" actId="20577"/>
          <ac:spMkLst>
            <pc:docMk/>
            <pc:sldMk cId="2239240969" sldId="295"/>
            <ac:spMk id="20" creationId="{CFCF49EF-AAEB-F40B-3510-E290ABA3909C}"/>
          </ac:spMkLst>
        </pc:spChg>
        <pc:spChg chg="mod">
          <ac:chgData name="Valeria Savelev" userId="S::savelev@zsi.at::1500e517-06a1-4f1a-8135-83f19b567427" providerId="AD" clId="Web-{8554008D-65A1-629B-39C1-A267DFD61A97}" dt="2024-11-06T13:18:41.362" v="227" actId="20577"/>
          <ac:spMkLst>
            <pc:docMk/>
            <pc:sldMk cId="2239240969" sldId="295"/>
            <ac:spMk id="22" creationId="{C8F53EF3-0B20-9E1E-1138-2E94E3A59675}"/>
          </ac:spMkLst>
        </pc:spChg>
        <pc:spChg chg="mod">
          <ac:chgData name="Valeria Savelev" userId="S::savelev@zsi.at::1500e517-06a1-4f1a-8135-83f19b567427" providerId="AD" clId="Web-{8554008D-65A1-629B-39C1-A267DFD61A97}" dt="2024-11-06T13:19:07.691" v="236" actId="20577"/>
          <ac:spMkLst>
            <pc:docMk/>
            <pc:sldMk cId="2239240969" sldId="295"/>
            <ac:spMk id="24" creationId="{BCD6F10E-3878-3755-941D-05927198AACD}"/>
          </ac:spMkLst>
        </pc:spChg>
      </pc:sldChg>
      <pc:sldChg chg="modSp">
        <pc:chgData name="Valeria Savelev" userId="S::savelev@zsi.at::1500e517-06a1-4f1a-8135-83f19b567427" providerId="AD" clId="Web-{8554008D-65A1-629B-39C1-A267DFD61A97}" dt="2024-11-06T13:35:05.309" v="375" actId="20577"/>
        <pc:sldMkLst>
          <pc:docMk/>
          <pc:sldMk cId="4026792837" sldId="296"/>
        </pc:sldMkLst>
        <pc:spChg chg="mod">
          <ac:chgData name="Valeria Savelev" userId="S::savelev@zsi.at::1500e517-06a1-4f1a-8135-83f19b567427" providerId="AD" clId="Web-{8554008D-65A1-629B-39C1-A267DFD61A97}" dt="2024-11-06T13:35:05.309" v="375" actId="20577"/>
          <ac:spMkLst>
            <pc:docMk/>
            <pc:sldMk cId="4026792837" sldId="296"/>
            <ac:spMk id="7" creationId="{84F64BF3-A809-EFBF-1CC0-2B3F4C17CD8A}"/>
          </ac:spMkLst>
        </pc:spChg>
        <pc:spChg chg="mod">
          <ac:chgData name="Valeria Savelev" userId="S::savelev@zsi.at::1500e517-06a1-4f1a-8135-83f19b567427" providerId="AD" clId="Web-{8554008D-65A1-629B-39C1-A267DFD61A97}" dt="2024-11-06T13:05:28.801" v="101" actId="20577"/>
          <ac:spMkLst>
            <pc:docMk/>
            <pc:sldMk cId="4026792837" sldId="296"/>
            <ac:spMk id="8" creationId="{F30EDE67-DB5E-1D12-B73A-2E0F0543EF30}"/>
          </ac:spMkLst>
        </pc:spChg>
        <pc:spChg chg="mod">
          <ac:chgData name="Valeria Savelev" userId="S::savelev@zsi.at::1500e517-06a1-4f1a-8135-83f19b567427" providerId="AD" clId="Web-{8554008D-65A1-629B-39C1-A267DFD61A97}" dt="2024-11-06T13:04:06.892" v="89" actId="20577"/>
          <ac:spMkLst>
            <pc:docMk/>
            <pc:sldMk cId="4026792837" sldId="296"/>
            <ac:spMk id="11" creationId="{46DB0B45-E7CD-6AE8-C549-552C87A39252}"/>
          </ac:spMkLst>
        </pc:spChg>
        <pc:spChg chg="mod">
          <ac:chgData name="Valeria Savelev" userId="S::savelev@zsi.at::1500e517-06a1-4f1a-8135-83f19b567427" providerId="AD" clId="Web-{8554008D-65A1-629B-39C1-A267DFD61A97}" dt="2024-11-06T13:04:09.298" v="90" actId="20577"/>
          <ac:spMkLst>
            <pc:docMk/>
            <pc:sldMk cId="4026792837" sldId="296"/>
            <ac:spMk id="12" creationId="{E44FCB6A-1479-74F9-7CE8-C1EAE38A27D2}"/>
          </ac:spMkLst>
        </pc:spChg>
      </pc:sldChg>
      <pc:sldChg chg="modSp">
        <pc:chgData name="Valeria Savelev" userId="S::savelev@zsi.at::1500e517-06a1-4f1a-8135-83f19b567427" providerId="AD" clId="Web-{8554008D-65A1-629B-39C1-A267DFD61A97}" dt="2024-11-06T13:36:10.999" v="389" actId="20577"/>
        <pc:sldMkLst>
          <pc:docMk/>
          <pc:sldMk cId="3456160121" sldId="297"/>
        </pc:sldMkLst>
        <pc:spChg chg="mod">
          <ac:chgData name="Valeria Savelev" userId="S::savelev@zsi.at::1500e517-06a1-4f1a-8135-83f19b567427" providerId="AD" clId="Web-{8554008D-65A1-629B-39C1-A267DFD61A97}" dt="2024-11-06T13:36:10.999" v="389" actId="20577"/>
          <ac:spMkLst>
            <pc:docMk/>
            <pc:sldMk cId="3456160121" sldId="297"/>
            <ac:spMk id="3" creationId="{00000000-0000-0000-0000-000000000000}"/>
          </ac:spMkLst>
        </pc:spChg>
      </pc:sldChg>
      <pc:sldChg chg="modSp">
        <pc:chgData name="Valeria Savelev" userId="S::savelev@zsi.at::1500e517-06a1-4f1a-8135-83f19b567427" providerId="AD" clId="Web-{8554008D-65A1-629B-39C1-A267DFD61A97}" dt="2024-11-06T13:39:42.788" v="402" actId="20577"/>
        <pc:sldMkLst>
          <pc:docMk/>
          <pc:sldMk cId="2332061192" sldId="298"/>
        </pc:sldMkLst>
        <pc:spChg chg="mod">
          <ac:chgData name="Valeria Savelev" userId="S::savelev@zsi.at::1500e517-06a1-4f1a-8135-83f19b567427" providerId="AD" clId="Web-{8554008D-65A1-629B-39C1-A267DFD61A97}" dt="2024-11-06T13:39:42.788" v="402" actId="20577"/>
          <ac:spMkLst>
            <pc:docMk/>
            <pc:sldMk cId="2332061192" sldId="298"/>
            <ac:spMk id="3" creationId="{00000000-0000-0000-0000-000000000000}"/>
          </ac:spMkLst>
        </pc:spChg>
      </pc:sldChg>
      <pc:sldChg chg="modSp">
        <pc:chgData name="Valeria Savelev" userId="S::savelev@zsi.at::1500e517-06a1-4f1a-8135-83f19b567427" providerId="AD" clId="Web-{8554008D-65A1-629B-39C1-A267DFD61A97}" dt="2024-11-06T13:22:34.199" v="256" actId="20577"/>
        <pc:sldMkLst>
          <pc:docMk/>
          <pc:sldMk cId="4020523776" sldId="299"/>
        </pc:sldMkLst>
        <pc:spChg chg="mod">
          <ac:chgData name="Valeria Savelev" userId="S::savelev@zsi.at::1500e517-06a1-4f1a-8135-83f19b567427" providerId="AD" clId="Web-{8554008D-65A1-629B-39C1-A267DFD61A97}" dt="2024-11-06T13:22:34.199" v="256" actId="20577"/>
          <ac:spMkLst>
            <pc:docMk/>
            <pc:sldMk cId="4020523776" sldId="299"/>
            <ac:spMk id="3" creationId="{00000000-0000-0000-0000-000000000000}"/>
          </ac:spMkLst>
        </pc:spChg>
      </pc:sldChg>
      <pc:sldChg chg="del">
        <pc:chgData name="Valeria Savelev" userId="S::savelev@zsi.at::1500e517-06a1-4f1a-8135-83f19b567427" providerId="AD" clId="Web-{8554008D-65A1-629B-39C1-A267DFD61A97}" dt="2024-11-06T13:30:42.502" v="334"/>
        <pc:sldMkLst>
          <pc:docMk/>
          <pc:sldMk cId="3306730593" sldId="301"/>
        </pc:sldMkLst>
      </pc:sldChg>
      <pc:sldChg chg="modSp">
        <pc:chgData name="Valeria Savelev" userId="S::savelev@zsi.at::1500e517-06a1-4f1a-8135-83f19b567427" providerId="AD" clId="Web-{8554008D-65A1-629B-39C1-A267DFD61A97}" dt="2024-11-06T13:41:52.371" v="407" actId="1076"/>
        <pc:sldMkLst>
          <pc:docMk/>
          <pc:sldMk cId="1184459912" sldId="302"/>
        </pc:sldMkLst>
        <pc:spChg chg="mod">
          <ac:chgData name="Valeria Savelev" userId="S::savelev@zsi.at::1500e517-06a1-4f1a-8135-83f19b567427" providerId="AD" clId="Web-{8554008D-65A1-629B-39C1-A267DFD61A97}" dt="2024-11-06T13:41:49.199" v="406" actId="20577"/>
          <ac:spMkLst>
            <pc:docMk/>
            <pc:sldMk cId="1184459912" sldId="302"/>
            <ac:spMk id="3" creationId="{7C0BAEAA-C9E1-E1E4-38CD-A1A0A52ADD80}"/>
          </ac:spMkLst>
        </pc:spChg>
        <pc:spChg chg="mod">
          <ac:chgData name="Valeria Savelev" userId="S::savelev@zsi.at::1500e517-06a1-4f1a-8135-83f19b567427" providerId="AD" clId="Web-{8554008D-65A1-629B-39C1-A267DFD61A97}" dt="2024-11-06T13:41:52.371" v="407" actId="1076"/>
          <ac:spMkLst>
            <pc:docMk/>
            <pc:sldMk cId="1184459912" sldId="302"/>
            <ac:spMk id="5" creationId="{A4B79156-C683-16C9-8FBA-98A4ACCDEF9E}"/>
          </ac:spMkLst>
        </pc:spChg>
      </pc:sldChg>
      <pc:sldChg chg="add del ord replId">
        <pc:chgData name="Valeria Savelev" userId="S::savelev@zsi.at::1500e517-06a1-4f1a-8135-83f19b567427" providerId="AD" clId="Web-{8554008D-65A1-629B-39C1-A267DFD61A97}" dt="2024-11-06T13:39:50.538" v="403"/>
        <pc:sldMkLst>
          <pc:docMk/>
          <pc:sldMk cId="3281076931" sldId="303"/>
        </pc:sldMkLst>
      </pc:sldChg>
    </pc:docChg>
  </pc:docChgLst>
  <pc:docChgLst>
    <pc:chgData name="Valeria Savelev" userId="S::savelev@zsi.at::1500e517-06a1-4f1a-8135-83f19b567427" providerId="AD" clId="Web-{4C042F90-F5FD-FD81-8E82-554EF384992F}"/>
    <pc:docChg chg="modSld">
      <pc:chgData name="Valeria Savelev" userId="S::savelev@zsi.at::1500e517-06a1-4f1a-8135-83f19b567427" providerId="AD" clId="Web-{4C042F90-F5FD-FD81-8E82-554EF384992F}" dt="2024-11-06T13:47:57.799" v="20" actId="20577"/>
      <pc:docMkLst>
        <pc:docMk/>
      </pc:docMkLst>
      <pc:sldChg chg="modSp">
        <pc:chgData name="Valeria Savelev" userId="S::savelev@zsi.at::1500e517-06a1-4f1a-8135-83f19b567427" providerId="AD" clId="Web-{4C042F90-F5FD-FD81-8E82-554EF384992F}" dt="2024-11-06T13:47:45.845" v="18" actId="20577"/>
        <pc:sldMkLst>
          <pc:docMk/>
          <pc:sldMk cId="1066252671" sldId="292"/>
        </pc:sldMkLst>
        <pc:spChg chg="mod">
          <ac:chgData name="Valeria Savelev" userId="S::savelev@zsi.at::1500e517-06a1-4f1a-8135-83f19b567427" providerId="AD" clId="Web-{4C042F90-F5FD-FD81-8E82-554EF384992F}" dt="2024-11-06T13:47:45.845" v="18" actId="20577"/>
          <ac:spMkLst>
            <pc:docMk/>
            <pc:sldMk cId="1066252671" sldId="292"/>
            <ac:spMk id="2" creationId="{00000000-0000-0000-0000-000000000000}"/>
          </ac:spMkLst>
        </pc:spChg>
      </pc:sldChg>
      <pc:sldChg chg="modSp">
        <pc:chgData name="Valeria Savelev" userId="S::savelev@zsi.at::1500e517-06a1-4f1a-8135-83f19b567427" providerId="AD" clId="Web-{4C042F90-F5FD-FD81-8E82-554EF384992F}" dt="2024-11-06T13:45:31.824" v="12" actId="20577"/>
        <pc:sldMkLst>
          <pc:docMk/>
          <pc:sldMk cId="4026792837" sldId="296"/>
        </pc:sldMkLst>
        <pc:spChg chg="mod">
          <ac:chgData name="Valeria Savelev" userId="S::savelev@zsi.at::1500e517-06a1-4f1a-8135-83f19b567427" providerId="AD" clId="Web-{4C042F90-F5FD-FD81-8E82-554EF384992F}" dt="2024-11-06T13:45:31.824" v="12" actId="20577"/>
          <ac:spMkLst>
            <pc:docMk/>
            <pc:sldMk cId="4026792837" sldId="296"/>
            <ac:spMk id="7" creationId="{84F64BF3-A809-EFBF-1CC0-2B3F4C17CD8A}"/>
          </ac:spMkLst>
        </pc:spChg>
      </pc:sldChg>
      <pc:sldChg chg="modSp">
        <pc:chgData name="Valeria Savelev" userId="S::savelev@zsi.at::1500e517-06a1-4f1a-8135-83f19b567427" providerId="AD" clId="Web-{4C042F90-F5FD-FD81-8E82-554EF384992F}" dt="2024-11-06T13:47:57.799" v="20" actId="20577"/>
        <pc:sldMkLst>
          <pc:docMk/>
          <pc:sldMk cId="3456160121" sldId="297"/>
        </pc:sldMkLst>
        <pc:spChg chg="mod">
          <ac:chgData name="Valeria Savelev" userId="S::savelev@zsi.at::1500e517-06a1-4f1a-8135-83f19b567427" providerId="AD" clId="Web-{4C042F90-F5FD-FD81-8E82-554EF384992F}" dt="2024-11-06T13:47:57.799" v="20" actId="20577"/>
          <ac:spMkLst>
            <pc:docMk/>
            <pc:sldMk cId="3456160121" sldId="297"/>
            <ac:spMk id="3" creationId="{00000000-0000-0000-0000-000000000000}"/>
          </ac:spMkLst>
        </pc:spChg>
      </pc:sldChg>
      <pc:sldChg chg="modSp">
        <pc:chgData name="Valeria Savelev" userId="S::savelev@zsi.at::1500e517-06a1-4f1a-8135-83f19b567427" providerId="AD" clId="Web-{4C042F90-F5FD-FD81-8E82-554EF384992F}" dt="2024-11-06T13:44:52.635" v="8" actId="20577"/>
        <pc:sldMkLst>
          <pc:docMk/>
          <pc:sldMk cId="2434302206" sldId="300"/>
        </pc:sldMkLst>
        <pc:spChg chg="mod">
          <ac:chgData name="Valeria Savelev" userId="S::savelev@zsi.at::1500e517-06a1-4f1a-8135-83f19b567427" providerId="AD" clId="Web-{4C042F90-F5FD-FD81-8E82-554EF384992F}" dt="2024-11-06T13:44:52.635" v="8" actId="20577"/>
          <ac:spMkLst>
            <pc:docMk/>
            <pc:sldMk cId="2434302206" sldId="300"/>
            <ac:spMk id="2" creationId="{9D75E06E-4BA7-48E6-B3EA-9604936F0BC2}"/>
          </ac:spMkLst>
        </pc:spChg>
      </pc:sldChg>
    </pc:docChg>
  </pc:docChgLst>
  <pc:docChgLst>
    <pc:chgData name="Valeria Savelev" userId="1500e517-06a1-4f1a-8135-83f19b567427" providerId="ADAL" clId="{C1FF4E84-3A97-4622-B503-5CD217A8C8F6}"/>
    <pc:docChg chg="modSld">
      <pc:chgData name="Valeria Savelev" userId="1500e517-06a1-4f1a-8135-83f19b567427" providerId="ADAL" clId="{C1FF4E84-3A97-4622-B503-5CD217A8C8F6}" dt="2024-11-12T08:36:21.573" v="77" actId="20577"/>
      <pc:docMkLst>
        <pc:docMk/>
      </pc:docMkLst>
      <pc:sldChg chg="modSp mod">
        <pc:chgData name="Valeria Savelev" userId="1500e517-06a1-4f1a-8135-83f19b567427" providerId="ADAL" clId="{C1FF4E84-3A97-4622-B503-5CD217A8C8F6}" dt="2024-11-12T08:33:59.826" v="47" actId="20577"/>
        <pc:sldMkLst>
          <pc:docMk/>
          <pc:sldMk cId="1066252671" sldId="292"/>
        </pc:sldMkLst>
        <pc:spChg chg="mod">
          <ac:chgData name="Valeria Savelev" userId="1500e517-06a1-4f1a-8135-83f19b567427" providerId="ADAL" clId="{C1FF4E84-3A97-4622-B503-5CD217A8C8F6}" dt="2024-11-12T08:33:59.826" v="47" actId="20577"/>
          <ac:spMkLst>
            <pc:docMk/>
            <pc:sldMk cId="1066252671" sldId="292"/>
            <ac:spMk id="3" creationId="{00000000-0000-0000-0000-000000000000}"/>
          </ac:spMkLst>
        </pc:spChg>
      </pc:sldChg>
      <pc:sldChg chg="modSp mod">
        <pc:chgData name="Valeria Savelev" userId="1500e517-06a1-4f1a-8135-83f19b567427" providerId="ADAL" clId="{C1FF4E84-3A97-4622-B503-5CD217A8C8F6}" dt="2024-11-12T08:30:04.611" v="0" actId="20577"/>
        <pc:sldMkLst>
          <pc:docMk/>
          <pc:sldMk cId="519510982" sldId="294"/>
        </pc:sldMkLst>
        <pc:spChg chg="mod">
          <ac:chgData name="Valeria Savelev" userId="1500e517-06a1-4f1a-8135-83f19b567427" providerId="ADAL" clId="{C1FF4E84-3A97-4622-B503-5CD217A8C8F6}" dt="2024-11-12T08:30:04.611" v="0" actId="20577"/>
          <ac:spMkLst>
            <pc:docMk/>
            <pc:sldMk cId="519510982" sldId="294"/>
            <ac:spMk id="3" creationId="{00000000-0000-0000-0000-000000000000}"/>
          </ac:spMkLst>
        </pc:spChg>
      </pc:sldChg>
      <pc:sldChg chg="modSp mod">
        <pc:chgData name="Valeria Savelev" userId="1500e517-06a1-4f1a-8135-83f19b567427" providerId="ADAL" clId="{C1FF4E84-3A97-4622-B503-5CD217A8C8F6}" dt="2024-11-12T08:36:21.573" v="77" actId="20577"/>
        <pc:sldMkLst>
          <pc:docMk/>
          <pc:sldMk cId="3456160121" sldId="297"/>
        </pc:sldMkLst>
        <pc:spChg chg="mod">
          <ac:chgData name="Valeria Savelev" userId="1500e517-06a1-4f1a-8135-83f19b567427" providerId="ADAL" clId="{C1FF4E84-3A97-4622-B503-5CD217A8C8F6}" dt="2024-11-12T08:36:21.573" v="77" actId="20577"/>
          <ac:spMkLst>
            <pc:docMk/>
            <pc:sldMk cId="3456160121" sldId="297"/>
            <ac:spMk id="3" creationId="{00000000-0000-0000-0000-000000000000}"/>
          </ac:spMkLst>
        </pc:spChg>
      </pc:sldChg>
    </pc:docChg>
  </pc:docChgLst>
  <pc:docChgLst>
    <pc:chgData name="xanthich@eepf.gr" userId="S::xanthich_eepf.gr#ext#@apre.onmicrosoft.com::807cb1c3-744b-45df-906c-1ddb5481d44a" providerId="AD" clId="Web-{FF3D5D50-89D1-BB41-F887-C744D785DCCE}"/>
    <pc:docChg chg="mod">
      <pc:chgData name="xanthich@eepf.gr" userId="S::xanthich_eepf.gr#ext#@apre.onmicrosoft.com::807cb1c3-744b-45df-906c-1ddb5481d44a" providerId="AD" clId="Web-{FF3D5D50-89D1-BB41-F887-C744D785DCCE}" dt="2024-10-25T08:43:29.695" v="0"/>
      <pc:docMkLst>
        <pc:docMk/>
      </pc:docMkLst>
    </pc:docChg>
  </pc:docChgLst>
  <pc:docChgLst>
    <pc:chgData name="Katharina Handler" userId="d8a80b67-ca7b-48d6-9114-8bc74651d445" providerId="ADAL" clId="{2280E814-F81B-4E21-81D3-3990A1F51AE4}"/>
    <pc:docChg chg="undo custSel modSld">
      <pc:chgData name="Katharina Handler" userId="d8a80b67-ca7b-48d6-9114-8bc74651d445" providerId="ADAL" clId="{2280E814-F81B-4E21-81D3-3990A1F51AE4}" dt="2024-11-27T12:26:30.032" v="214" actId="20577"/>
      <pc:docMkLst>
        <pc:docMk/>
      </pc:docMkLst>
      <pc:sldChg chg="modSp mod">
        <pc:chgData name="Katharina Handler" userId="d8a80b67-ca7b-48d6-9114-8bc74651d445" providerId="ADAL" clId="{2280E814-F81B-4E21-81D3-3990A1F51AE4}" dt="2024-11-27T12:12:00.482" v="20" actId="20577"/>
        <pc:sldMkLst>
          <pc:docMk/>
          <pc:sldMk cId="3886430401" sldId="258"/>
        </pc:sldMkLst>
        <pc:spChg chg="mod">
          <ac:chgData name="Katharina Handler" userId="d8a80b67-ca7b-48d6-9114-8bc74651d445" providerId="ADAL" clId="{2280E814-F81B-4E21-81D3-3990A1F51AE4}" dt="2024-11-27T12:12:00.482" v="20" actId="20577"/>
          <ac:spMkLst>
            <pc:docMk/>
            <pc:sldMk cId="3886430401" sldId="258"/>
            <ac:spMk id="3" creationId="{00000000-0000-0000-0000-000000000000}"/>
          </ac:spMkLst>
        </pc:spChg>
      </pc:sldChg>
      <pc:sldChg chg="modSp mod">
        <pc:chgData name="Katharina Handler" userId="d8a80b67-ca7b-48d6-9114-8bc74651d445" providerId="ADAL" clId="{2280E814-F81B-4E21-81D3-3990A1F51AE4}" dt="2024-11-27T12:17:44.517" v="83" actId="255"/>
        <pc:sldMkLst>
          <pc:docMk/>
          <pc:sldMk cId="3261187765" sldId="259"/>
        </pc:sldMkLst>
        <pc:spChg chg="mod">
          <ac:chgData name="Katharina Handler" userId="d8a80b67-ca7b-48d6-9114-8bc74651d445" providerId="ADAL" clId="{2280E814-F81B-4E21-81D3-3990A1F51AE4}" dt="2024-11-27T12:17:44.517" v="83" actId="255"/>
          <ac:spMkLst>
            <pc:docMk/>
            <pc:sldMk cId="3261187765" sldId="259"/>
            <ac:spMk id="10" creationId="{5EDC1424-B04A-667B-F69C-51B14F720816}"/>
          </ac:spMkLst>
        </pc:spChg>
      </pc:sldChg>
      <pc:sldChg chg="modSp mod">
        <pc:chgData name="Katharina Handler" userId="d8a80b67-ca7b-48d6-9114-8bc74651d445" providerId="ADAL" clId="{2280E814-F81B-4E21-81D3-3990A1F51AE4}" dt="2024-11-27T12:23:09.394" v="148" actId="20577"/>
        <pc:sldMkLst>
          <pc:docMk/>
          <pc:sldMk cId="1066252671" sldId="292"/>
        </pc:sldMkLst>
        <pc:spChg chg="mod">
          <ac:chgData name="Katharina Handler" userId="d8a80b67-ca7b-48d6-9114-8bc74651d445" providerId="ADAL" clId="{2280E814-F81B-4E21-81D3-3990A1F51AE4}" dt="2024-11-27T12:23:09.394" v="148" actId="20577"/>
          <ac:spMkLst>
            <pc:docMk/>
            <pc:sldMk cId="1066252671" sldId="292"/>
            <ac:spMk id="3" creationId="{00000000-0000-0000-0000-000000000000}"/>
          </ac:spMkLst>
        </pc:spChg>
      </pc:sldChg>
      <pc:sldChg chg="modSp mod">
        <pc:chgData name="Katharina Handler" userId="d8a80b67-ca7b-48d6-9114-8bc74651d445" providerId="ADAL" clId="{2280E814-F81B-4E21-81D3-3990A1F51AE4}" dt="2024-11-27T12:14:13.028" v="60" actId="20577"/>
        <pc:sldMkLst>
          <pc:docMk/>
          <pc:sldMk cId="519510982" sldId="294"/>
        </pc:sldMkLst>
        <pc:spChg chg="mod">
          <ac:chgData name="Katharina Handler" userId="d8a80b67-ca7b-48d6-9114-8bc74651d445" providerId="ADAL" clId="{2280E814-F81B-4E21-81D3-3990A1F51AE4}" dt="2024-11-27T12:14:13.028" v="60" actId="20577"/>
          <ac:spMkLst>
            <pc:docMk/>
            <pc:sldMk cId="519510982" sldId="294"/>
            <ac:spMk id="3" creationId="{00000000-0000-0000-0000-000000000000}"/>
          </ac:spMkLst>
        </pc:spChg>
      </pc:sldChg>
      <pc:sldChg chg="modSp mod">
        <pc:chgData name="Katharina Handler" userId="d8a80b67-ca7b-48d6-9114-8bc74651d445" providerId="ADAL" clId="{2280E814-F81B-4E21-81D3-3990A1F51AE4}" dt="2024-11-27T12:14:26.691" v="68" actId="20577"/>
        <pc:sldMkLst>
          <pc:docMk/>
          <pc:sldMk cId="4026792837" sldId="296"/>
        </pc:sldMkLst>
        <pc:spChg chg="mod">
          <ac:chgData name="Katharina Handler" userId="d8a80b67-ca7b-48d6-9114-8bc74651d445" providerId="ADAL" clId="{2280E814-F81B-4E21-81D3-3990A1F51AE4}" dt="2024-11-27T12:14:26.691" v="68" actId="20577"/>
          <ac:spMkLst>
            <pc:docMk/>
            <pc:sldMk cId="4026792837" sldId="296"/>
            <ac:spMk id="2" creationId="{00000000-0000-0000-0000-000000000000}"/>
          </ac:spMkLst>
        </pc:spChg>
      </pc:sldChg>
      <pc:sldChg chg="modSp mod">
        <pc:chgData name="Katharina Handler" userId="d8a80b67-ca7b-48d6-9114-8bc74651d445" providerId="ADAL" clId="{2280E814-F81B-4E21-81D3-3990A1F51AE4}" dt="2024-11-27T12:24:22.436" v="162" actId="20577"/>
        <pc:sldMkLst>
          <pc:docMk/>
          <pc:sldMk cId="3456160121" sldId="297"/>
        </pc:sldMkLst>
        <pc:spChg chg="mod">
          <ac:chgData name="Katharina Handler" userId="d8a80b67-ca7b-48d6-9114-8bc74651d445" providerId="ADAL" clId="{2280E814-F81B-4E21-81D3-3990A1F51AE4}" dt="2024-11-27T12:24:22.436" v="162" actId="20577"/>
          <ac:spMkLst>
            <pc:docMk/>
            <pc:sldMk cId="3456160121" sldId="297"/>
            <ac:spMk id="3" creationId="{00000000-0000-0000-0000-000000000000}"/>
          </ac:spMkLst>
        </pc:spChg>
        <pc:spChg chg="mod">
          <ac:chgData name="Katharina Handler" userId="d8a80b67-ca7b-48d6-9114-8bc74651d445" providerId="ADAL" clId="{2280E814-F81B-4E21-81D3-3990A1F51AE4}" dt="2024-11-27T12:23:57.059" v="150" actId="1036"/>
          <ac:spMkLst>
            <pc:docMk/>
            <pc:sldMk cId="3456160121" sldId="297"/>
            <ac:spMk id="5" creationId="{E2E32F93-CB02-EE33-3251-C95E6B144D94}"/>
          </ac:spMkLst>
        </pc:spChg>
      </pc:sldChg>
      <pc:sldChg chg="modSp mod">
        <pc:chgData name="Katharina Handler" userId="d8a80b67-ca7b-48d6-9114-8bc74651d445" providerId="ADAL" clId="{2280E814-F81B-4E21-81D3-3990A1F51AE4}" dt="2024-11-27T12:25:33.239" v="201" actId="20577"/>
        <pc:sldMkLst>
          <pc:docMk/>
          <pc:sldMk cId="2332061192" sldId="298"/>
        </pc:sldMkLst>
        <pc:spChg chg="mod">
          <ac:chgData name="Katharina Handler" userId="d8a80b67-ca7b-48d6-9114-8bc74651d445" providerId="ADAL" clId="{2280E814-F81B-4E21-81D3-3990A1F51AE4}" dt="2024-11-27T12:25:33.239" v="201" actId="20577"/>
          <ac:spMkLst>
            <pc:docMk/>
            <pc:sldMk cId="2332061192" sldId="298"/>
            <ac:spMk id="3" creationId="{00000000-0000-0000-0000-000000000000}"/>
          </ac:spMkLst>
        </pc:spChg>
      </pc:sldChg>
      <pc:sldChg chg="modSp mod">
        <pc:chgData name="Katharina Handler" userId="d8a80b67-ca7b-48d6-9114-8bc74651d445" providerId="ADAL" clId="{2280E814-F81B-4E21-81D3-3990A1F51AE4}" dt="2024-11-27T12:26:30.032" v="214" actId="20577"/>
        <pc:sldMkLst>
          <pc:docMk/>
          <pc:sldMk cId="1184459912" sldId="302"/>
        </pc:sldMkLst>
        <pc:spChg chg="mod">
          <ac:chgData name="Katharina Handler" userId="d8a80b67-ca7b-48d6-9114-8bc74651d445" providerId="ADAL" clId="{2280E814-F81B-4E21-81D3-3990A1F51AE4}" dt="2024-11-27T12:26:30.032" v="214" actId="20577"/>
          <ac:spMkLst>
            <pc:docMk/>
            <pc:sldMk cId="1184459912" sldId="302"/>
            <ac:spMk id="3" creationId="{7C0BAEAA-C9E1-E1E4-38CD-A1A0A52ADD80}"/>
          </ac:spMkLst>
        </pc:spChg>
        <pc:spChg chg="mod">
          <ac:chgData name="Katharina Handler" userId="d8a80b67-ca7b-48d6-9114-8bc74651d445" providerId="ADAL" clId="{2280E814-F81B-4E21-81D3-3990A1F51AE4}" dt="2024-11-27T12:26:18.239" v="211" actId="1076"/>
          <ac:spMkLst>
            <pc:docMk/>
            <pc:sldMk cId="1184459912" sldId="302"/>
            <ac:spMk id="5" creationId="{A4B79156-C683-16C9-8FBA-98A4ACCDEF9E}"/>
          </ac:spMkLst>
        </pc:spChg>
      </pc:sldChg>
    </pc:docChg>
  </pc:docChgLst>
</pc:chgInfo>
</file>

<file path=ppt/comments/modernComment_103_C261C6B5.xml><?xml version="1.0" encoding="utf-8"?>
<p188:cmLst xmlns:a="http://schemas.openxmlformats.org/drawingml/2006/main" xmlns:r="http://schemas.openxmlformats.org/officeDocument/2006/relationships" xmlns:p188="http://schemas.microsoft.com/office/powerpoint/2018/8/main">
  <p188:cm id="{D50B57AC-64D8-4934-9DF6-92D98D83C594}" authorId="{02C12A4B-47D5-915E-B7B4-174BE02FE227}" created="2024-10-25T08:43:38.695">
    <ac:deMkLst xmlns:ac="http://schemas.microsoft.com/office/drawing/2013/main/command">
      <pc:docMk xmlns:pc="http://schemas.microsoft.com/office/powerpoint/2013/main/command"/>
      <pc:sldMk xmlns:pc="http://schemas.microsoft.com/office/powerpoint/2013/main/command" cId="3261187765" sldId="259"/>
      <ac:picMk id="5" creationId="{EBE28D47-E2B9-9D61-67DF-B6690528EDE9}"/>
    </ac:deMkLst>
    <p188:txBody>
      <a:bodyPr/>
      <a:lstStyle/>
      <a:p>
        <a:r>
          <a:rPr lang="en-US"/>
          <a:t>editable image</a:t>
        </a:r>
      </a:p>
    </p188:txBody>
  </p188:cm>
</p188:cmLst>
</file>

<file path=ppt/comments/modernComment_128_F003FB85.xml><?xml version="1.0" encoding="utf-8"?>
<p188:cmLst xmlns:a="http://schemas.openxmlformats.org/drawingml/2006/main" xmlns:r="http://schemas.openxmlformats.org/officeDocument/2006/relationships" xmlns:p188="http://schemas.microsoft.com/office/powerpoint/2018/8/main">
  <p188:cm id="{77D1BBF0-F971-4BF4-96BE-CDC44BB87BA3}" authorId="{02C12A4B-47D5-915E-B7B4-174BE02FE227}" created="2024-10-25T08:43:29.695">
    <ac:deMkLst xmlns:ac="http://schemas.microsoft.com/office/drawing/2013/main/command">
      <pc:docMk xmlns:pc="http://schemas.microsoft.com/office/powerpoint/2013/main/command"/>
      <pc:sldMk xmlns:pc="http://schemas.microsoft.com/office/powerpoint/2013/main/command" cId="4026792837" sldId="296"/>
      <ac:picMk id="6" creationId="{20795411-1270-00E2-DAEA-63B0DDC2E285}"/>
    </ac:deMkLst>
    <p188:txBody>
      <a:bodyPr/>
      <a:lstStyle/>
      <a:p>
        <a:r>
          <a:rPr lang="en-US"/>
          <a:t>editable image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174578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251195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27/11/2024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27/11/2024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27/11/2024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27/11/2024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27/11/2024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27/11/2024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27/11/2024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‹Nr.›</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gSyIvqyY9oQ" TargetMode="External"/><Relationship Id="rId2" Type="http://schemas.openxmlformats.org/officeDocument/2006/relationships/hyperlink" Target="https://www.athenscollege.edu.gr/en/news/our-news/2023/11/16/participation-of-athens-college-grade-2-students-in-the-european-week-of-waste-reduc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iooekonomie.de/en/topics/in-depth-reports/bioeconomy-and-un-sustainable-development-goals" TargetMode="External"/><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ecoschools.global/how-does-it-wor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oschools.global/themes" TargetMode="External"/><Relationship Id="rId2" Type="http://schemas.openxmlformats.org/officeDocument/2006/relationships/hyperlink" Target="https://www.ecoschools.global/the-seven-ste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microsoft.com/office/2018/10/relationships/comments" Target="../comments/modernComment_128_F003FB85.xml"/><Relationship Id="rId1" Type="http://schemas.openxmlformats.org/officeDocument/2006/relationships/slideLayout" Target="../slideLayouts/slideLayout2.xml"/><Relationship Id="rId4" Type="http://schemas.openxmlformats.org/officeDocument/2006/relationships/hyperlink" Target="https://www.ecoschools.global/seven-steps-methodolog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coschools.global/themes" TargetMode="External"/><Relationship Id="rId2" Type="http://schemas.microsoft.com/office/2018/10/relationships/comments" Target="../comments/modernComment_103_C261C6B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coschools.global/how-does-it-wor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latin typeface="Calibri"/>
                <a:ea typeface="Calibri"/>
                <a:cs typeface="Calibri"/>
              </a:rPr>
              <a:t>ECO-SCHOOLS &amp; BIOÖKONOMIE</a:t>
            </a:r>
            <a:endParaRPr lang="en-US"/>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p:txBody>
          <a:bodyPr/>
          <a:lstStyle/>
          <a:p>
            <a:r>
              <a:rPr lang="pt-PT" dirty="0"/>
              <a:t>M. Giannakopoulou</a:t>
            </a:r>
          </a:p>
        </p:txBody>
      </p:sp>
    </p:spTree>
    <p:extLst>
      <p:ext uri="{BB962C8B-B14F-4D97-AF65-F5344CB8AC3E}">
        <p14:creationId xmlns:p14="http://schemas.microsoft.com/office/powerpoint/2010/main" val="243430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88640"/>
            <a:ext cx="8435280" cy="1143000"/>
          </a:xfrm>
        </p:spPr>
        <p:txBody>
          <a:bodyPr>
            <a:normAutofit/>
          </a:bodyPr>
          <a:lstStyle/>
          <a:p>
            <a:r>
              <a:rPr lang="de-DE" sz="2400" b="1" dirty="0">
                <a:latin typeface="Century Gothic" pitchFamily="34" charset="0"/>
              </a:rPr>
              <a:t>Wie kann Bioökonomie im Rahmen des Programms Eco-Schools unterrichtet werden?</a:t>
            </a:r>
            <a:endParaRPr lang="el-GR" sz="2400" b="1" dirty="0">
              <a:latin typeface="Century Gothic" pitchFamily="34" charset="0"/>
            </a:endParaRPr>
          </a:p>
        </p:txBody>
      </p:sp>
      <p:sp>
        <p:nvSpPr>
          <p:cNvPr id="3" name="Content Placeholder 2"/>
          <p:cNvSpPr>
            <a:spLocks noGrp="1"/>
          </p:cNvSpPr>
          <p:nvPr>
            <p:ph idx="1"/>
          </p:nvPr>
        </p:nvSpPr>
        <p:spPr>
          <a:xfrm>
            <a:off x="467544" y="1331640"/>
            <a:ext cx="8435280" cy="4925144"/>
          </a:xfrm>
        </p:spPr>
        <p:txBody>
          <a:bodyPr vert="horz" lIns="91440" tIns="45720" rIns="91440" bIns="45720" rtlCol="0" anchor="t">
            <a:noAutofit/>
          </a:bodyPr>
          <a:lstStyle/>
          <a:p>
            <a:pPr marL="0" lvl="2" indent="0">
              <a:buNone/>
            </a:pPr>
            <a:r>
              <a:rPr lang="de-DE" sz="1800" b="1" u="sng" dirty="0"/>
              <a:t>FALLSTUDIE - ÖKO-THEMA 7 (</a:t>
            </a:r>
            <a:r>
              <a:rPr lang="en-US" sz="1800" b="1" u="sng" dirty="0" err="1"/>
              <a:t>Müll</a:t>
            </a:r>
            <a:r>
              <a:rPr lang="de-DE" sz="1800" b="1" u="sng" dirty="0"/>
              <a:t>) &amp; 11 (Abfallwirtschaft)</a:t>
            </a:r>
            <a:endParaRPr lang="el-GR" sz="1800" b="1" u="sng" dirty="0"/>
          </a:p>
          <a:p>
            <a:pPr marL="0" lvl="2" indent="0">
              <a:buNone/>
            </a:pPr>
            <a:r>
              <a:rPr lang="de-DE" sz="1800" b="1" dirty="0"/>
              <a:t>Reduzieren von Müll an der Athens College Grundschule - Snackpakete in der Schule</a:t>
            </a:r>
          </a:p>
          <a:p>
            <a:pPr marL="0" lvl="2" indent="0">
              <a:buNone/>
            </a:pPr>
            <a:endParaRPr lang="de-DE" sz="1050" b="1" dirty="0"/>
          </a:p>
          <a:p>
            <a:pPr marL="285750" lvl="2" indent="-285750"/>
            <a:endParaRPr lang="de-DE" sz="2000" dirty="0"/>
          </a:p>
          <a:p>
            <a:pPr marL="285750" lvl="2" indent="-285750"/>
            <a:r>
              <a:rPr lang="de-DE" sz="2000" dirty="0"/>
              <a:t>SCHRITT 1: Die </a:t>
            </a:r>
            <a:r>
              <a:rPr lang="de-DE" sz="2000" dirty="0" err="1"/>
              <a:t>Schüler:innen</a:t>
            </a:r>
            <a:r>
              <a:rPr lang="de-DE" sz="2000" dirty="0"/>
              <a:t> bildeten ein </a:t>
            </a:r>
            <a:r>
              <a:rPr lang="de-DE" sz="2000" b="1" dirty="0"/>
              <a:t>Eco-Komitee. </a:t>
            </a:r>
            <a:r>
              <a:rPr lang="de-DE" sz="2000" dirty="0"/>
              <a:t>Sie wollten herausfinden, wie viel und welche Art von Müll sie jeden Tag wegwerfen.</a:t>
            </a:r>
          </a:p>
          <a:p>
            <a:pPr marL="285750" lvl="2" indent="-285750"/>
            <a:endParaRPr lang="de-DE" sz="2000" dirty="0"/>
          </a:p>
          <a:p>
            <a:pPr marL="285750" lvl="2" indent="-285750"/>
            <a:r>
              <a:rPr lang="de-DE" sz="2000" dirty="0"/>
              <a:t>SCHRITT 2: Sie führten eine </a:t>
            </a:r>
            <a:r>
              <a:rPr lang="de-DE" sz="2000" b="1" dirty="0"/>
              <a:t>Nachhaltigkeitsanalyse </a:t>
            </a:r>
            <a:r>
              <a:rPr lang="de-DE" sz="2000" dirty="0"/>
              <a:t>durch. Sie maßen die Abfallmenge, registrierten aber auch die Art des Abfalls. Sie stellten fest, dass der meiste Müll aus den Verpackungen der von den </a:t>
            </a:r>
            <a:r>
              <a:rPr lang="de-DE" sz="2000" dirty="0" err="1"/>
              <a:t>Schüler:innen</a:t>
            </a:r>
            <a:r>
              <a:rPr lang="de-DE" sz="2000" dirty="0"/>
              <a:t> konsumierten Snacks stammte. </a:t>
            </a:r>
          </a:p>
          <a:p>
            <a:pPr marL="0" lvl="2" indent="0">
              <a:buNone/>
            </a:pPr>
            <a:endParaRPr lang="de-DE" sz="1800" dirty="0"/>
          </a:p>
        </p:txBody>
      </p:sp>
      <p:sp>
        <p:nvSpPr>
          <p:cNvPr id="4" name="Straight Connector 3">
            <a:extLst>
              <a:ext uri="{FF2B5EF4-FFF2-40B4-BE49-F238E27FC236}">
                <a16:creationId xmlns:a16="http://schemas.microsoft.com/office/drawing/2014/main" id="{7434A358-AC12-8553-0E25-5859F87638C0}"/>
              </a:ext>
            </a:extLst>
          </p:cNvPr>
          <p:cNvSpPr/>
          <p:nvPr/>
        </p:nvSpPr>
        <p:spPr>
          <a:xfrm>
            <a:off x="457200" y="3356992"/>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p>
            <a:endParaRPr lang="el-GR"/>
          </a:p>
        </p:txBody>
      </p:sp>
      <p:sp>
        <p:nvSpPr>
          <p:cNvPr id="5" name="Straight Connector 4">
            <a:extLst>
              <a:ext uri="{FF2B5EF4-FFF2-40B4-BE49-F238E27FC236}">
                <a16:creationId xmlns:a16="http://schemas.microsoft.com/office/drawing/2014/main" id="{E2E32F93-CB02-EE33-3251-C95E6B144D94}"/>
              </a:ext>
            </a:extLst>
          </p:cNvPr>
          <p:cNvSpPr/>
          <p:nvPr/>
        </p:nvSpPr>
        <p:spPr>
          <a:xfrm>
            <a:off x="446856" y="2420888"/>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p>
            <a:endParaRPr lang="el-GR"/>
          </a:p>
        </p:txBody>
      </p:sp>
      <p:sp>
        <p:nvSpPr>
          <p:cNvPr id="6" name="Straight Connector 5">
            <a:extLst>
              <a:ext uri="{FF2B5EF4-FFF2-40B4-BE49-F238E27FC236}">
                <a16:creationId xmlns:a16="http://schemas.microsoft.com/office/drawing/2014/main" id="{CD150681-3F7A-5F85-83C7-5B3D857CB084}"/>
              </a:ext>
            </a:extLst>
          </p:cNvPr>
          <p:cNvSpPr/>
          <p:nvPr/>
        </p:nvSpPr>
        <p:spPr>
          <a:xfrm>
            <a:off x="467544" y="4869160"/>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p>
            <a:endParaRPr lang="el-GR"/>
          </a:p>
        </p:txBody>
      </p:sp>
    </p:spTree>
    <p:extLst>
      <p:ext uri="{BB962C8B-B14F-4D97-AF65-F5344CB8AC3E}">
        <p14:creationId xmlns:p14="http://schemas.microsoft.com/office/powerpoint/2010/main" val="345616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42899"/>
            <a:ext cx="8028384" cy="1143000"/>
          </a:xfrm>
          <a:noFill/>
        </p:spPr>
        <p:txBody>
          <a:bodyPr>
            <a:normAutofit/>
          </a:bodyPr>
          <a:lstStyle/>
          <a:p>
            <a:r>
              <a:rPr lang="de-DE" sz="2400" b="1" dirty="0">
                <a:latin typeface="Century Gothic" pitchFamily="34" charset="0"/>
              </a:rPr>
              <a:t>Wie kann Bioökonomie im Rahmen des Programms Eco-Schools unterrichtet werden?</a:t>
            </a:r>
            <a:endParaRPr lang="el-GR" sz="2400" dirty="0"/>
          </a:p>
        </p:txBody>
      </p:sp>
      <p:sp>
        <p:nvSpPr>
          <p:cNvPr id="3" name="Content Placeholder 2"/>
          <p:cNvSpPr>
            <a:spLocks noGrp="1"/>
          </p:cNvSpPr>
          <p:nvPr>
            <p:ph idx="1"/>
          </p:nvPr>
        </p:nvSpPr>
        <p:spPr>
          <a:xfrm>
            <a:off x="457200" y="1667235"/>
            <a:ext cx="8229600" cy="4099594"/>
          </a:xfrm>
        </p:spPr>
        <p:txBody>
          <a:bodyPr vert="horz" lIns="91440" tIns="45720" rIns="91440" bIns="45720" rtlCol="0" anchor="t">
            <a:normAutofit lnSpcReduction="10000"/>
          </a:bodyPr>
          <a:lstStyle/>
          <a:p>
            <a:r>
              <a:rPr lang="de-DE" sz="1800" dirty="0"/>
              <a:t>SCHRITT 3: Sie erstellten einen </a:t>
            </a:r>
            <a:r>
              <a:rPr lang="de-DE" sz="1800" b="1" dirty="0"/>
              <a:t>Aktionsplan</a:t>
            </a:r>
            <a:r>
              <a:rPr lang="de-DE" sz="1800" dirty="0"/>
              <a:t>. Sie beschlossen, alle </a:t>
            </a:r>
            <a:r>
              <a:rPr lang="de-DE" sz="1800" dirty="0" err="1"/>
              <a:t>Schüler:innen</a:t>
            </a:r>
            <a:r>
              <a:rPr lang="de-DE" sz="1800" dirty="0"/>
              <a:t> über ihre Ergebnisse zu informieren und baten sie, Lebensmittelverpackungen aus Bioprodukten oder Snackbeutel aus Biostoffen zu verwenden. Sie schickten einen Brief an die Eltern, in dem sie sie aufforderten, sich an ihren Bemühungen zur Verringerung des Mülls durch Snackverpackungen zu beteiligen.</a:t>
            </a:r>
          </a:p>
          <a:p>
            <a:endParaRPr lang="de-DE" sz="1800" dirty="0"/>
          </a:p>
          <a:p>
            <a:r>
              <a:rPr lang="de-DE" sz="1800" dirty="0"/>
              <a:t>SCHRITT 4: Sie </a:t>
            </a:r>
            <a:r>
              <a:rPr lang="de-DE" sz="1800" b="1" dirty="0"/>
              <a:t>bewerteten die Fortschritte ihres Aktionsplans </a:t>
            </a:r>
            <a:r>
              <a:rPr lang="de-DE" sz="1800" dirty="0"/>
              <a:t>und registrierten täglich die Menge des Mülls. Nach einigen Wochen transportierten alle </a:t>
            </a:r>
            <a:r>
              <a:rPr lang="de-DE" sz="1800" dirty="0" err="1"/>
              <a:t>Schüler:innen</a:t>
            </a:r>
            <a:r>
              <a:rPr lang="de-DE" sz="1800" dirty="0"/>
              <a:t> ihre Snacks in Bio-Stoffbeuteln oder Bio-Snack-Boxen, die aus den Resten von gepresstem Zuckerrohr hergestellt wurden.</a:t>
            </a:r>
          </a:p>
          <a:p>
            <a:endParaRPr lang="de-DE" sz="1800" dirty="0"/>
          </a:p>
          <a:p>
            <a:r>
              <a:rPr lang="de-DE" sz="1800" dirty="0"/>
              <a:t>SCHRITT 5: </a:t>
            </a:r>
            <a:r>
              <a:rPr lang="de-DE" sz="1800" b="1" dirty="0"/>
              <a:t>Sie verknüpften ihre Ergebnisse mit dem Lehrplan</a:t>
            </a:r>
            <a:r>
              <a:rPr lang="de-DE" sz="1800" dirty="0"/>
              <a:t>. Sie lernten in Mathematik, Tabellen zu erstellen und Mengen zu vergleichen, um ihre Ergebnisse zu präsentieren und den Fortschritt des Aktionsplans zu überwachen. </a:t>
            </a:r>
          </a:p>
          <a:p>
            <a:endParaRPr lang="de-DE" sz="1800" dirty="0"/>
          </a:p>
          <a:p>
            <a:pPr marL="0" indent="0">
              <a:buNone/>
            </a:pPr>
            <a:endParaRPr lang="el-GR" sz="1600" dirty="0"/>
          </a:p>
        </p:txBody>
      </p:sp>
      <p:sp>
        <p:nvSpPr>
          <p:cNvPr id="4" name="Straight Connector 3">
            <a:extLst>
              <a:ext uri="{FF2B5EF4-FFF2-40B4-BE49-F238E27FC236}">
                <a16:creationId xmlns:a16="http://schemas.microsoft.com/office/drawing/2014/main" id="{1AE36641-B6A5-7266-C247-E633B229D438}"/>
              </a:ext>
            </a:extLst>
          </p:cNvPr>
          <p:cNvSpPr/>
          <p:nvPr/>
        </p:nvSpPr>
        <p:spPr>
          <a:xfrm>
            <a:off x="446856" y="1484784"/>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p>
            <a:endParaRPr lang="el-GR"/>
          </a:p>
        </p:txBody>
      </p:sp>
      <p:sp>
        <p:nvSpPr>
          <p:cNvPr id="5" name="Straight Connector 4">
            <a:extLst>
              <a:ext uri="{FF2B5EF4-FFF2-40B4-BE49-F238E27FC236}">
                <a16:creationId xmlns:a16="http://schemas.microsoft.com/office/drawing/2014/main" id="{7826E2D4-C814-8E67-4A02-3D7A1BA34F21}"/>
              </a:ext>
            </a:extLst>
          </p:cNvPr>
          <p:cNvSpPr/>
          <p:nvPr/>
        </p:nvSpPr>
        <p:spPr>
          <a:xfrm>
            <a:off x="446856" y="3140968"/>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p>
            <a:endParaRPr lang="el-GR"/>
          </a:p>
        </p:txBody>
      </p:sp>
      <p:sp>
        <p:nvSpPr>
          <p:cNvPr id="6" name="Straight Connector 5">
            <a:extLst>
              <a:ext uri="{FF2B5EF4-FFF2-40B4-BE49-F238E27FC236}">
                <a16:creationId xmlns:a16="http://schemas.microsoft.com/office/drawing/2014/main" id="{053E3948-37B8-8615-7720-0B291D0F3DAB}"/>
              </a:ext>
            </a:extLst>
          </p:cNvPr>
          <p:cNvSpPr/>
          <p:nvPr/>
        </p:nvSpPr>
        <p:spPr>
          <a:xfrm>
            <a:off x="446856" y="4509120"/>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p>
            <a:endParaRPr lang="el-GR"/>
          </a:p>
        </p:txBody>
      </p:sp>
      <p:sp>
        <p:nvSpPr>
          <p:cNvPr id="7" name="Straight Connector 6">
            <a:extLst>
              <a:ext uri="{FF2B5EF4-FFF2-40B4-BE49-F238E27FC236}">
                <a16:creationId xmlns:a16="http://schemas.microsoft.com/office/drawing/2014/main" id="{3CE01C28-9EA9-CF5A-494B-8CECFAE2F2B1}"/>
              </a:ext>
            </a:extLst>
          </p:cNvPr>
          <p:cNvSpPr/>
          <p:nvPr/>
        </p:nvSpPr>
        <p:spPr>
          <a:xfrm>
            <a:off x="446856" y="5517232"/>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p>
            <a:endParaRPr lang="el-GR"/>
          </a:p>
        </p:txBody>
      </p:sp>
    </p:spTree>
    <p:extLst>
      <p:ext uri="{BB962C8B-B14F-4D97-AF65-F5344CB8AC3E}">
        <p14:creationId xmlns:p14="http://schemas.microsoft.com/office/powerpoint/2010/main" val="233206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D8311-EDCE-18D0-32A3-582A46A29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D064F-2A9E-D039-BBDC-9777CD64B4A7}"/>
              </a:ext>
            </a:extLst>
          </p:cNvPr>
          <p:cNvSpPr>
            <a:spLocks noGrp="1"/>
          </p:cNvSpPr>
          <p:nvPr>
            <p:ph type="title"/>
          </p:nvPr>
        </p:nvSpPr>
        <p:spPr>
          <a:xfrm>
            <a:off x="179512" y="342899"/>
            <a:ext cx="8028384" cy="1143000"/>
          </a:xfrm>
          <a:noFill/>
        </p:spPr>
        <p:txBody>
          <a:bodyPr>
            <a:normAutofit/>
          </a:bodyPr>
          <a:lstStyle/>
          <a:p>
            <a:r>
              <a:rPr lang="de-DE" sz="2400" b="1" dirty="0">
                <a:latin typeface="Century Gothic" pitchFamily="34" charset="0"/>
              </a:rPr>
              <a:t>Wie kann Bioökonomie im Rahmen des Programms Eco-Schools unterrichtet werden?</a:t>
            </a:r>
            <a:endParaRPr lang="el-GR" sz="2400" dirty="0"/>
          </a:p>
        </p:txBody>
      </p:sp>
      <p:sp>
        <p:nvSpPr>
          <p:cNvPr id="3" name="Content Placeholder 2">
            <a:extLst>
              <a:ext uri="{FF2B5EF4-FFF2-40B4-BE49-F238E27FC236}">
                <a16:creationId xmlns:a16="http://schemas.microsoft.com/office/drawing/2014/main" id="{7C0BAEAA-C9E1-E1E4-38CD-A1A0A52ADD80}"/>
              </a:ext>
            </a:extLst>
          </p:cNvPr>
          <p:cNvSpPr>
            <a:spLocks noGrp="1"/>
          </p:cNvSpPr>
          <p:nvPr>
            <p:ph idx="1"/>
          </p:nvPr>
        </p:nvSpPr>
        <p:spPr>
          <a:xfrm>
            <a:off x="457200" y="1417639"/>
            <a:ext cx="8229600" cy="4027586"/>
          </a:xfrm>
        </p:spPr>
        <p:txBody>
          <a:bodyPr vert="horz" lIns="91440" tIns="45720" rIns="91440" bIns="45720" rtlCol="0" anchor="t">
            <a:normAutofit lnSpcReduction="10000"/>
          </a:bodyPr>
          <a:lstStyle/>
          <a:p>
            <a:endParaRPr lang="de-DE" sz="1800" dirty="0"/>
          </a:p>
          <a:p>
            <a:r>
              <a:rPr lang="de-DE" sz="1800" dirty="0"/>
              <a:t>SCHRITT 6: </a:t>
            </a:r>
            <a:r>
              <a:rPr lang="de-DE" sz="1800" b="1" dirty="0"/>
              <a:t>Sie informierten die gesamte Schulgemeinschaft über das Projekt</a:t>
            </a:r>
            <a:r>
              <a:rPr lang="de-DE" sz="1800" dirty="0"/>
              <a:t>. Sie erstellten Plakate mit einem QR-Code, der den Prozess von Anfang bis Ende darstellte. Sie schickten einen Brief an die Eltern und informierten sie über die Notwendigkeit, Bio-Snackboxen und -tüten zu kaufen. Sie fertigten auch einen kleinen Magneten für den Kühlschrank mit dem Motto „Unser Planet ist nicht verpackt“ an und verteilten ihn an alle </a:t>
            </a:r>
            <a:r>
              <a:rPr lang="de-DE" sz="1800" dirty="0" err="1"/>
              <a:t>Schüler:innen</a:t>
            </a:r>
            <a:r>
              <a:rPr lang="de-DE" sz="1800" dirty="0"/>
              <a:t>. Schließlich teilten sie die Aktivität in Form eines Artikels auf der Schulplattform. </a:t>
            </a:r>
            <a:r>
              <a:rPr lang="de-DE" sz="1800" u="sng" dirty="0">
                <a:hlinkClick r:id="rId2"/>
              </a:rPr>
              <a:t>Teilnahme von </a:t>
            </a:r>
            <a:r>
              <a:rPr lang="de-DE" sz="1800" u="sng" dirty="0" err="1">
                <a:hlinkClick r:id="rId2"/>
              </a:rPr>
              <a:t>Schüler:innen</a:t>
            </a:r>
            <a:r>
              <a:rPr lang="de-DE" sz="1800" u="sng" dirty="0">
                <a:hlinkClick r:id="rId2"/>
              </a:rPr>
              <a:t> der Klasse 2 des Athens College an der „Europäischen Woche der Abfallvermeidung“</a:t>
            </a:r>
            <a:endParaRPr lang="de-DE" sz="1800" u="sng" dirty="0"/>
          </a:p>
          <a:p>
            <a:endParaRPr lang="el-GR" sz="1800" dirty="0"/>
          </a:p>
          <a:p>
            <a:r>
              <a:rPr lang="de-DE" sz="1800" dirty="0"/>
              <a:t>SCHRITT 7: </a:t>
            </a:r>
            <a:r>
              <a:rPr lang="de-DE" sz="1800" b="1" dirty="0"/>
              <a:t>Sie erstellten einen ECO CODE </a:t>
            </a:r>
            <a:r>
              <a:rPr lang="de-DE" sz="1800" dirty="0"/>
              <a:t>mit dem Satz „Unser Planet lässt sich nicht verpacken“ und die </a:t>
            </a:r>
            <a:r>
              <a:rPr lang="de-DE" sz="1800" dirty="0" err="1"/>
              <a:t>Schüler:innen</a:t>
            </a:r>
            <a:r>
              <a:rPr lang="de-DE" sz="1800" dirty="0"/>
              <a:t> schrieben oder zeichneten den Code auf Post-it-Zettel und platzierten sie rund um ihr Motto. </a:t>
            </a:r>
            <a:br>
              <a:rPr lang="en-US" sz="1800" dirty="0"/>
            </a:br>
            <a:r>
              <a:rPr lang="en-US" sz="1800" dirty="0">
                <a:hlinkClick r:id="rId3"/>
              </a:rPr>
              <a:t>https://youtu.be/gSyIvqyY9oQ</a:t>
            </a:r>
            <a:endParaRPr lang="en-US" sz="1800" dirty="0"/>
          </a:p>
          <a:p>
            <a:pPr marL="0" indent="0">
              <a:buNone/>
            </a:pPr>
            <a:endParaRPr lang="el-GR" sz="1600" dirty="0"/>
          </a:p>
        </p:txBody>
      </p:sp>
      <p:sp>
        <p:nvSpPr>
          <p:cNvPr id="4" name="Straight Connector 3">
            <a:extLst>
              <a:ext uri="{FF2B5EF4-FFF2-40B4-BE49-F238E27FC236}">
                <a16:creationId xmlns:a16="http://schemas.microsoft.com/office/drawing/2014/main" id="{366ACC02-24CB-55CC-4EB0-F134BFD7D71F}"/>
              </a:ext>
            </a:extLst>
          </p:cNvPr>
          <p:cNvSpPr/>
          <p:nvPr/>
        </p:nvSpPr>
        <p:spPr>
          <a:xfrm>
            <a:off x="446856" y="1628800"/>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p>
            <a:endParaRPr lang="el-GR"/>
          </a:p>
        </p:txBody>
      </p:sp>
      <p:sp>
        <p:nvSpPr>
          <p:cNvPr id="5" name="Straight Connector 4">
            <a:extLst>
              <a:ext uri="{FF2B5EF4-FFF2-40B4-BE49-F238E27FC236}">
                <a16:creationId xmlns:a16="http://schemas.microsoft.com/office/drawing/2014/main" id="{A4B79156-C683-16C9-8FBA-98A4ACCDEF9E}"/>
              </a:ext>
            </a:extLst>
          </p:cNvPr>
          <p:cNvSpPr/>
          <p:nvPr/>
        </p:nvSpPr>
        <p:spPr>
          <a:xfrm>
            <a:off x="446856" y="4149080"/>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p>
            <a:endParaRPr lang="el-GR"/>
          </a:p>
        </p:txBody>
      </p:sp>
      <p:sp>
        <p:nvSpPr>
          <p:cNvPr id="6" name="Straight Connector 5">
            <a:extLst>
              <a:ext uri="{FF2B5EF4-FFF2-40B4-BE49-F238E27FC236}">
                <a16:creationId xmlns:a16="http://schemas.microsoft.com/office/drawing/2014/main" id="{5D60B712-0DEC-F404-06B6-310E107EE013}"/>
              </a:ext>
            </a:extLst>
          </p:cNvPr>
          <p:cNvSpPr/>
          <p:nvPr/>
        </p:nvSpPr>
        <p:spPr>
          <a:xfrm>
            <a:off x="446856" y="5517232"/>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p>
            <a:endParaRPr lang="el-GR"/>
          </a:p>
        </p:txBody>
      </p:sp>
    </p:spTree>
    <p:extLst>
      <p:ext uri="{BB962C8B-B14F-4D97-AF65-F5344CB8AC3E}">
        <p14:creationId xmlns:p14="http://schemas.microsoft.com/office/powerpoint/2010/main" val="1184459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latin typeface="Century Gothic" pitchFamily="34" charset="0"/>
              </a:rPr>
              <a:t>Pädagogische</a:t>
            </a:r>
            <a:r>
              <a:rPr lang="en-US" sz="3600" b="1" dirty="0">
                <a:latin typeface="Century Gothic" pitchFamily="34" charset="0"/>
              </a:rPr>
              <a:t> </a:t>
            </a:r>
            <a:r>
              <a:rPr lang="en-US" sz="3600" b="1" dirty="0" err="1">
                <a:latin typeface="Century Gothic" pitchFamily="34" charset="0"/>
              </a:rPr>
              <a:t>Ressourcen</a:t>
            </a:r>
            <a:endParaRPr lang="el-GR" sz="3600" b="1" dirty="0">
              <a:latin typeface="Century Gothic" pitchFamily="34" charset="0"/>
            </a:endParaRPr>
          </a:p>
        </p:txBody>
      </p:sp>
      <p:sp>
        <p:nvSpPr>
          <p:cNvPr id="4" name="Content Placeholder 3"/>
          <p:cNvSpPr txBox="1">
            <a:spLocks noGrp="1"/>
          </p:cNvSpPr>
          <p:nvPr>
            <p:ph idx="1"/>
          </p:nvPr>
        </p:nvSpPr>
        <p:spPr>
          <a:xfrm>
            <a:off x="457200" y="1600200"/>
            <a:ext cx="8229600" cy="4425827"/>
          </a:xfrm>
          <a:prstGeom prst="rect">
            <a:avLst/>
          </a:prstGeom>
          <a:noFill/>
        </p:spPr>
        <p:txBody>
          <a:bodyPr vert="horz" wrap="square" lIns="91440" tIns="45720" rIns="91440" bIns="45720" rtlCol="0" anchor="t">
            <a:spAutoFit/>
          </a:bodyPr>
          <a:lstStyle/>
          <a:p>
            <a:r>
              <a:rPr lang="en-US" dirty="0">
                <a:hlinkClick r:id="rId2"/>
              </a:rPr>
              <a:t>https://www.ecoschools.global/seven-steps-methodology</a:t>
            </a:r>
            <a:endParaRPr lang="en-US" dirty="0"/>
          </a:p>
          <a:p>
            <a:endParaRPr lang="en-US" dirty="0">
              <a:cs typeface="Calibri"/>
            </a:endParaRPr>
          </a:p>
          <a:p>
            <a:r>
              <a:rPr lang="en-US" dirty="0">
                <a:hlinkClick r:id="rId3"/>
              </a:rPr>
              <a:t>https://biooekonomie.de/en/topics/in-depth-reports/bioeconomy-and-un-sustainable-development-goals</a:t>
            </a:r>
            <a:endParaRPr lang="en-US" dirty="0"/>
          </a:p>
          <a:p>
            <a:endParaRPr lang="en-US" dirty="0"/>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r>
              <a:rPr lang="pt-PT" dirty="0"/>
              <a:t>Danke!</a:t>
            </a:r>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normAutofit/>
          </a:bodyPr>
          <a:lstStyle/>
          <a:p>
            <a:r>
              <a:rPr lang="de-DE" sz="3200" b="1" dirty="0">
                <a:latin typeface="Century Gothic"/>
              </a:rPr>
              <a:t>Was ist das Eco-Schools-Programm?</a:t>
            </a:r>
            <a:endParaRPr lang="el-GR" sz="3200" b="1" dirty="0">
              <a:latin typeface="Century Gothic"/>
            </a:endParaRPr>
          </a:p>
        </p:txBody>
      </p:sp>
      <p:sp>
        <p:nvSpPr>
          <p:cNvPr id="3" name="Content Placeholder 2"/>
          <p:cNvSpPr>
            <a:spLocks noGrp="1"/>
          </p:cNvSpPr>
          <p:nvPr>
            <p:ph idx="1"/>
          </p:nvPr>
        </p:nvSpPr>
        <p:spPr>
          <a:xfrm>
            <a:off x="493204" y="1124744"/>
            <a:ext cx="8229600" cy="4525963"/>
          </a:xfrm>
        </p:spPr>
        <p:txBody>
          <a:bodyPr vert="horz" lIns="91440" tIns="45720" rIns="91440" bIns="45720" rtlCol="0" anchor="t">
            <a:normAutofit fontScale="92500" lnSpcReduction="20000"/>
          </a:bodyPr>
          <a:lstStyle/>
          <a:p>
            <a:pPr algn="just"/>
            <a:endParaRPr lang="en-US" sz="2400" dirty="0"/>
          </a:p>
          <a:p>
            <a:pPr algn="just"/>
            <a:r>
              <a:rPr lang="de-DE" sz="2400" dirty="0">
                <a:ea typeface="+mn-lt"/>
                <a:cs typeface="+mn-lt"/>
              </a:rPr>
              <a:t>Das Eco-Schools-Programm ermutigt junge Menschen, sich aktiv für ihre Umwelt einzusetzen, indem es ihnen die Möglichkeit bietet, diese aktiv zu schützen. Es beginnt im Klassenzimmer, weitet sich auf die gesamte Schule aus und fördert letztendlich Veränderungen in der gesamten Gemeinschaft.</a:t>
            </a:r>
          </a:p>
          <a:p>
            <a:pPr algn="just"/>
            <a:endParaRPr lang="el-GR" sz="2400" dirty="0"/>
          </a:p>
          <a:p>
            <a:pPr algn="just"/>
            <a:r>
              <a:rPr lang="de-DE" sz="2400" dirty="0">
                <a:ea typeface="+mn-lt"/>
                <a:cs typeface="+mn-lt"/>
              </a:rPr>
              <a:t>Durch dieses Programm erleben junge Menschen ein Erfolgserlebnis, indem sie in der Lage sind, Einfluss auf die Umweltmanagement-Richtlinien ihrer Schulen zu nehmen. Letztlich führt dies zur Zertifizierung und dem Prestige, das mit der Auszeichnung einer Grünen Flagge einhergeht.</a:t>
            </a:r>
            <a:endParaRPr lang="el-GR" sz="2400" dirty="0">
              <a:ea typeface="+mn-lt"/>
              <a:cs typeface="+mn-lt"/>
            </a:endParaRPr>
          </a:p>
          <a:p>
            <a:pPr algn="just"/>
            <a:endParaRPr lang="en-US" sz="2400" dirty="0"/>
          </a:p>
          <a:p>
            <a:pPr marL="0" indent="0" algn="ctr">
              <a:buNone/>
            </a:pPr>
            <a:r>
              <a:rPr lang="en-US" sz="1800" dirty="0">
                <a:latin typeface="Century Gothic" pitchFamily="34" charset="0"/>
                <a:hlinkClick r:id="rId2"/>
              </a:rPr>
              <a:t>https://www.ecoschools.global/how-does-it-work</a:t>
            </a:r>
            <a:endParaRPr lang="en-US" sz="1800" dirty="0">
              <a:latin typeface="Century Gothic" pitchFamily="34" charset="0"/>
            </a:endParaRPr>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entury Gothic" pitchFamily="34" charset="0"/>
              </a:rPr>
              <a:t>Wie es </a:t>
            </a:r>
            <a:r>
              <a:rPr lang="en-US" sz="3200" b="1" dirty="0" err="1">
                <a:latin typeface="Century Gothic" pitchFamily="34" charset="0"/>
              </a:rPr>
              <a:t>funktioniert</a:t>
            </a:r>
            <a:endParaRPr lang="el-GR" sz="3200" b="1" dirty="0">
              <a:latin typeface="Century Gothic" pitchFamily="34" charset="0"/>
            </a:endParaRPr>
          </a:p>
        </p:txBody>
      </p:sp>
      <p:sp>
        <p:nvSpPr>
          <p:cNvPr id="3" name="Content Placeholder 2"/>
          <p:cNvSpPr>
            <a:spLocks noGrp="1"/>
          </p:cNvSpPr>
          <p:nvPr>
            <p:ph idx="1"/>
          </p:nvPr>
        </p:nvSpPr>
        <p:spPr>
          <a:xfrm>
            <a:off x="251520" y="1402794"/>
            <a:ext cx="8507288" cy="4525963"/>
          </a:xfrm>
        </p:spPr>
        <p:txBody>
          <a:bodyPr vert="horz" lIns="91440" tIns="45720" rIns="91440" bIns="45720" rtlCol="0" anchor="t">
            <a:noAutofit/>
          </a:bodyPr>
          <a:lstStyle/>
          <a:p>
            <a:pPr marL="0" indent="0">
              <a:buNone/>
            </a:pPr>
            <a:r>
              <a:rPr lang="de-DE" sz="2400" dirty="0"/>
              <a:t>Das Programm Eco-Schools besteht aus drei Strukturelementen: </a:t>
            </a:r>
            <a:endParaRPr lang="el-GR" sz="2400" dirty="0"/>
          </a:p>
          <a:p>
            <a:r>
              <a:rPr lang="en-US" sz="2400" dirty="0">
                <a:hlinkClick r:id="rId2"/>
              </a:rPr>
              <a:t>Das Sieben-</a:t>
            </a:r>
            <a:r>
              <a:rPr lang="en-US" sz="2400" dirty="0" err="1">
                <a:hlinkClick r:id="rId2"/>
              </a:rPr>
              <a:t>Schritte</a:t>
            </a:r>
            <a:r>
              <a:rPr lang="en-US" sz="2400" dirty="0">
                <a:hlinkClick r:id="rId2"/>
              </a:rPr>
              <a:t>-</a:t>
            </a:r>
            <a:r>
              <a:rPr lang="en-US" sz="2400" dirty="0" err="1">
                <a:hlinkClick r:id="rId2"/>
              </a:rPr>
              <a:t>Rahmenprogram</a:t>
            </a:r>
            <a:endParaRPr lang="en-US" sz="2400" dirty="0"/>
          </a:p>
          <a:p>
            <a:r>
              <a:rPr lang="en-US" sz="2400" dirty="0">
                <a:hlinkClick r:id="rId3"/>
              </a:rPr>
              <a:t>Die Eco-Schools-</a:t>
            </a:r>
            <a:r>
              <a:rPr lang="en-US" sz="2400" dirty="0" err="1">
                <a:hlinkClick r:id="rId3"/>
              </a:rPr>
              <a:t>Themen</a:t>
            </a:r>
            <a:endParaRPr lang="en-US" sz="2400" dirty="0">
              <a:cs typeface="Calibri"/>
            </a:endParaRPr>
          </a:p>
          <a:p>
            <a:r>
              <a:rPr lang="de-DE" sz="2400" dirty="0"/>
              <a:t>Die Bewertung für die Grüne Flagge</a:t>
            </a:r>
            <a:endParaRPr lang="de-DE" sz="2400" dirty="0">
              <a:cs typeface="Calibri"/>
            </a:endParaRPr>
          </a:p>
          <a:p>
            <a:endParaRPr lang="de-DE" sz="2400" dirty="0"/>
          </a:p>
          <a:p>
            <a:pPr marL="0" indent="0">
              <a:buNone/>
            </a:pPr>
            <a:r>
              <a:rPr lang="de-DE" sz="2400" dirty="0"/>
              <a:t>Um erfolgreich zu sein, muss das Programm von den </a:t>
            </a:r>
            <a:r>
              <a:rPr lang="de-DE" sz="2400" dirty="0" err="1"/>
              <a:t>Schulleiter:innen</a:t>
            </a:r>
            <a:r>
              <a:rPr lang="de-DE" sz="2400" dirty="0"/>
              <a:t> und dem Vorstand unterstützt werden. Die aktive Beteiligung des Personals ist unabdingbar, ebenso wie ein langfristiges Engagement und die Bereitschaft, die </a:t>
            </a:r>
            <a:r>
              <a:rPr lang="de-DE" sz="2400" dirty="0" err="1"/>
              <a:t>Schüler:innen</a:t>
            </a:r>
            <a:r>
              <a:rPr lang="de-DE" sz="2400" dirty="0"/>
              <a:t> in die Entscheidungsfindung einzubeziehen.</a:t>
            </a:r>
            <a:endParaRPr lang="en-US" sz="2400" dirty="0"/>
          </a:p>
        </p:txBody>
      </p:sp>
    </p:spTree>
    <p:extLst>
      <p:ext uri="{BB962C8B-B14F-4D97-AF65-F5344CB8AC3E}">
        <p14:creationId xmlns:p14="http://schemas.microsoft.com/office/powerpoint/2010/main" val="51951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ircular orange and white image of a globe&#10;&#10;Description automatically generated with medium confidence">
            <a:extLst>
              <a:ext uri="{FF2B5EF4-FFF2-40B4-BE49-F238E27FC236}">
                <a16:creationId xmlns:a16="http://schemas.microsoft.com/office/drawing/2014/main" id="{20795411-1270-00E2-DAEA-63B0DDC2E2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7744" y="1052736"/>
            <a:ext cx="6344535" cy="4477375"/>
          </a:xfrm>
        </p:spPr>
      </p:pic>
      <p:sp>
        <p:nvSpPr>
          <p:cNvPr id="2" name="Title 1"/>
          <p:cNvSpPr>
            <a:spLocks noGrp="1"/>
          </p:cNvSpPr>
          <p:nvPr>
            <p:ph type="title"/>
          </p:nvPr>
        </p:nvSpPr>
        <p:spPr/>
        <p:txBody>
          <a:bodyPr>
            <a:normAutofit/>
          </a:bodyPr>
          <a:lstStyle/>
          <a:p>
            <a:r>
              <a:rPr lang="en-US" sz="3200" b="1" dirty="0">
                <a:latin typeface="Century Gothic" pitchFamily="34" charset="0"/>
              </a:rPr>
              <a:t>Sieben-</a:t>
            </a:r>
            <a:r>
              <a:rPr lang="en-US" sz="3200" b="1" dirty="0" err="1">
                <a:latin typeface="Century Gothic" pitchFamily="34" charset="0"/>
              </a:rPr>
              <a:t>Schritte</a:t>
            </a:r>
            <a:r>
              <a:rPr lang="en-US" sz="3200" b="1" dirty="0">
                <a:latin typeface="Century Gothic" pitchFamily="34" charset="0"/>
              </a:rPr>
              <a:t>-</a:t>
            </a:r>
            <a:r>
              <a:rPr lang="en-US" sz="3200" b="1" dirty="0" err="1">
                <a:latin typeface="Century Gothic" pitchFamily="34" charset="0"/>
              </a:rPr>
              <a:t>Rahmenprogramm</a:t>
            </a:r>
            <a:endParaRPr lang="el-GR" sz="3200" b="1" dirty="0">
              <a:latin typeface="Century Gothic" pitchFamily="34" charset="0"/>
            </a:endParaRPr>
          </a:p>
        </p:txBody>
      </p:sp>
      <p:sp>
        <p:nvSpPr>
          <p:cNvPr id="4" name="Rectangle 3"/>
          <p:cNvSpPr/>
          <p:nvPr/>
        </p:nvSpPr>
        <p:spPr>
          <a:xfrm>
            <a:off x="158296" y="5094089"/>
            <a:ext cx="2293383" cy="1107996"/>
          </a:xfrm>
          <a:prstGeom prst="rect">
            <a:avLst/>
          </a:prstGeom>
        </p:spPr>
        <p:txBody>
          <a:bodyPr wrap="square">
            <a:spAutoFit/>
          </a:bodyPr>
          <a:lstStyle/>
          <a:p>
            <a:r>
              <a:rPr lang="en-US" sz="1600" dirty="0">
                <a:hlinkClick r:id="rId4"/>
              </a:rPr>
              <a:t>https://www.ecoschools.global/seven-steps-methodology</a:t>
            </a:r>
            <a:endParaRPr lang="en-US" sz="1600" dirty="0"/>
          </a:p>
          <a:p>
            <a:endParaRPr lang="el-GR" dirty="0"/>
          </a:p>
        </p:txBody>
      </p:sp>
      <p:sp>
        <p:nvSpPr>
          <p:cNvPr id="7" name="TextBox 6">
            <a:extLst>
              <a:ext uri="{FF2B5EF4-FFF2-40B4-BE49-F238E27FC236}">
                <a16:creationId xmlns:a16="http://schemas.microsoft.com/office/drawing/2014/main" id="{84F64BF3-A809-EFBF-1CC0-2B3F4C17CD8A}"/>
              </a:ext>
            </a:extLst>
          </p:cNvPr>
          <p:cNvSpPr txBox="1"/>
          <p:nvPr/>
        </p:nvSpPr>
        <p:spPr>
          <a:xfrm>
            <a:off x="3995936" y="1105580"/>
            <a:ext cx="1368152" cy="523220"/>
          </a:xfrm>
          <a:prstGeom prst="rect">
            <a:avLst/>
          </a:prstGeom>
          <a:noFill/>
        </p:spPr>
        <p:txBody>
          <a:bodyPr wrap="square" lIns="91440" tIns="45720" rIns="91440" bIns="45720" rtlCol="0" anchor="t">
            <a:spAutoFit/>
          </a:bodyPr>
          <a:lstStyle/>
          <a:p>
            <a:r>
              <a:rPr lang="en-US" sz="1400" b="1" dirty="0">
                <a:solidFill>
                  <a:schemeClr val="accent1"/>
                </a:solidFill>
              </a:rPr>
              <a:t>BILDEN EINES ECO-KOMITEES</a:t>
            </a:r>
            <a:endParaRPr lang="el-GR" sz="1400" b="1" dirty="0">
              <a:solidFill>
                <a:schemeClr val="accent1"/>
              </a:solidFill>
            </a:endParaRPr>
          </a:p>
        </p:txBody>
      </p:sp>
      <p:sp>
        <p:nvSpPr>
          <p:cNvPr id="8" name="TextBox 7">
            <a:extLst>
              <a:ext uri="{FF2B5EF4-FFF2-40B4-BE49-F238E27FC236}">
                <a16:creationId xmlns:a16="http://schemas.microsoft.com/office/drawing/2014/main" id="{F30EDE67-DB5E-1D12-B73A-2E0F0543EF30}"/>
              </a:ext>
            </a:extLst>
          </p:cNvPr>
          <p:cNvSpPr txBox="1"/>
          <p:nvPr/>
        </p:nvSpPr>
        <p:spPr>
          <a:xfrm>
            <a:off x="6012160" y="2204864"/>
            <a:ext cx="2304256" cy="523220"/>
          </a:xfrm>
          <a:prstGeom prst="rect">
            <a:avLst/>
          </a:prstGeom>
          <a:noFill/>
        </p:spPr>
        <p:txBody>
          <a:bodyPr wrap="square" lIns="91440" tIns="45720" rIns="91440" bIns="45720" rtlCol="0" anchor="t">
            <a:spAutoFit/>
          </a:bodyPr>
          <a:lstStyle/>
          <a:p>
            <a:r>
              <a:rPr lang="en-US" sz="1400" b="1" dirty="0">
                <a:solidFill>
                  <a:schemeClr val="accent1"/>
                </a:solidFill>
              </a:rPr>
              <a:t>DURCHFÜHREN EINER NACHHALTIGKEITSANALYSE</a:t>
            </a:r>
            <a:endParaRPr lang="el-GR" sz="1400" b="1" dirty="0">
              <a:solidFill>
                <a:schemeClr val="accent1"/>
              </a:solidFill>
            </a:endParaRPr>
          </a:p>
        </p:txBody>
      </p:sp>
      <p:sp>
        <p:nvSpPr>
          <p:cNvPr id="9" name="TextBox 8">
            <a:extLst>
              <a:ext uri="{FF2B5EF4-FFF2-40B4-BE49-F238E27FC236}">
                <a16:creationId xmlns:a16="http://schemas.microsoft.com/office/drawing/2014/main" id="{4811A36E-9D37-60B8-50AA-B25FD9B45C51}"/>
              </a:ext>
            </a:extLst>
          </p:cNvPr>
          <p:cNvSpPr txBox="1"/>
          <p:nvPr/>
        </p:nvSpPr>
        <p:spPr>
          <a:xfrm>
            <a:off x="6325324" y="3535761"/>
            <a:ext cx="1559044" cy="523220"/>
          </a:xfrm>
          <a:prstGeom prst="rect">
            <a:avLst/>
          </a:prstGeom>
          <a:noFill/>
        </p:spPr>
        <p:txBody>
          <a:bodyPr wrap="square" rtlCol="0">
            <a:spAutoFit/>
          </a:bodyPr>
          <a:lstStyle/>
          <a:p>
            <a:r>
              <a:rPr lang="en-US" sz="1400" b="1" dirty="0">
                <a:solidFill>
                  <a:schemeClr val="accent1"/>
                </a:solidFill>
              </a:rPr>
              <a:t>ERSTELLEN EINES AKTIONSPLANS</a:t>
            </a:r>
            <a:endParaRPr lang="el-GR" sz="1400" b="1" dirty="0">
              <a:solidFill>
                <a:schemeClr val="accent1"/>
              </a:solidFill>
            </a:endParaRPr>
          </a:p>
        </p:txBody>
      </p:sp>
      <p:sp>
        <p:nvSpPr>
          <p:cNvPr id="11" name="TextBox 10">
            <a:extLst>
              <a:ext uri="{FF2B5EF4-FFF2-40B4-BE49-F238E27FC236}">
                <a16:creationId xmlns:a16="http://schemas.microsoft.com/office/drawing/2014/main" id="{46DB0B45-E7CD-6AE8-C549-552C87A39252}"/>
              </a:ext>
            </a:extLst>
          </p:cNvPr>
          <p:cNvSpPr txBox="1"/>
          <p:nvPr/>
        </p:nvSpPr>
        <p:spPr>
          <a:xfrm>
            <a:off x="5343222" y="4869160"/>
            <a:ext cx="1605041" cy="523220"/>
          </a:xfrm>
          <a:prstGeom prst="rect">
            <a:avLst/>
          </a:prstGeom>
          <a:noFill/>
        </p:spPr>
        <p:txBody>
          <a:bodyPr wrap="square" lIns="91440" tIns="45720" rIns="91440" bIns="45720" rtlCol="0" anchor="t">
            <a:spAutoFit/>
          </a:bodyPr>
          <a:lstStyle/>
          <a:p>
            <a:r>
              <a:rPr lang="en-US" sz="1400" b="1" dirty="0">
                <a:solidFill>
                  <a:schemeClr val="accent1"/>
                </a:solidFill>
              </a:rPr>
              <a:t>ÜBERPRÜFEN UND BEWERTEN</a:t>
            </a:r>
            <a:endParaRPr lang="el-GR" sz="1400" b="1" dirty="0">
              <a:solidFill>
                <a:schemeClr val="accent1"/>
              </a:solidFill>
            </a:endParaRPr>
          </a:p>
        </p:txBody>
      </p:sp>
      <p:sp>
        <p:nvSpPr>
          <p:cNvPr id="12" name="TextBox 11">
            <a:extLst>
              <a:ext uri="{FF2B5EF4-FFF2-40B4-BE49-F238E27FC236}">
                <a16:creationId xmlns:a16="http://schemas.microsoft.com/office/drawing/2014/main" id="{E44FCB6A-1479-74F9-7CE8-C1EAE38A27D2}"/>
              </a:ext>
            </a:extLst>
          </p:cNvPr>
          <p:cNvSpPr txBox="1"/>
          <p:nvPr/>
        </p:nvSpPr>
        <p:spPr>
          <a:xfrm>
            <a:off x="2915816" y="4989187"/>
            <a:ext cx="1800200" cy="523220"/>
          </a:xfrm>
          <a:prstGeom prst="rect">
            <a:avLst/>
          </a:prstGeom>
          <a:noFill/>
        </p:spPr>
        <p:txBody>
          <a:bodyPr wrap="square" lIns="91440" tIns="45720" rIns="91440" bIns="45720" rtlCol="0" anchor="t">
            <a:spAutoFit/>
          </a:bodyPr>
          <a:lstStyle/>
          <a:p>
            <a:r>
              <a:rPr lang="en-US" sz="1400" b="1">
                <a:solidFill>
                  <a:schemeClr val="accent1"/>
                </a:solidFill>
              </a:rPr>
              <a:t>VERKNÜPFEN MIT </a:t>
            </a:r>
            <a:r>
              <a:rPr lang="en-US" sz="1400" b="1" dirty="0">
                <a:solidFill>
                  <a:schemeClr val="accent1"/>
                </a:solidFill>
              </a:rPr>
              <a:t>DEM LEHRPLAN</a:t>
            </a:r>
            <a:endParaRPr lang="el-GR" sz="1400" b="1" dirty="0">
              <a:solidFill>
                <a:schemeClr val="accent1"/>
              </a:solidFill>
            </a:endParaRPr>
          </a:p>
        </p:txBody>
      </p:sp>
      <p:sp>
        <p:nvSpPr>
          <p:cNvPr id="13" name="TextBox 12">
            <a:extLst>
              <a:ext uri="{FF2B5EF4-FFF2-40B4-BE49-F238E27FC236}">
                <a16:creationId xmlns:a16="http://schemas.microsoft.com/office/drawing/2014/main" id="{70F40C5A-6BD4-1B77-AFEE-668A808A4CA1}"/>
              </a:ext>
            </a:extLst>
          </p:cNvPr>
          <p:cNvSpPr txBox="1"/>
          <p:nvPr/>
        </p:nvSpPr>
        <p:spPr>
          <a:xfrm>
            <a:off x="1547664" y="3949771"/>
            <a:ext cx="1699979" cy="523220"/>
          </a:xfrm>
          <a:prstGeom prst="rect">
            <a:avLst/>
          </a:prstGeom>
          <a:noFill/>
        </p:spPr>
        <p:txBody>
          <a:bodyPr wrap="square" rtlCol="0">
            <a:spAutoFit/>
          </a:bodyPr>
          <a:lstStyle/>
          <a:p>
            <a:r>
              <a:rPr lang="en-US" sz="1400" b="1" dirty="0">
                <a:solidFill>
                  <a:schemeClr val="accent1"/>
                </a:solidFill>
              </a:rPr>
              <a:t>INFORMIEREN UND INVOLVIEREN</a:t>
            </a:r>
            <a:endParaRPr lang="el-GR" sz="1400" b="1" dirty="0">
              <a:solidFill>
                <a:schemeClr val="accent1"/>
              </a:solidFill>
            </a:endParaRPr>
          </a:p>
        </p:txBody>
      </p:sp>
      <p:sp>
        <p:nvSpPr>
          <p:cNvPr id="14" name="TextBox 13">
            <a:extLst>
              <a:ext uri="{FF2B5EF4-FFF2-40B4-BE49-F238E27FC236}">
                <a16:creationId xmlns:a16="http://schemas.microsoft.com/office/drawing/2014/main" id="{65C12866-30C8-C8C1-B92B-8A4BCC5B4409}"/>
              </a:ext>
            </a:extLst>
          </p:cNvPr>
          <p:cNvSpPr txBox="1"/>
          <p:nvPr/>
        </p:nvSpPr>
        <p:spPr>
          <a:xfrm>
            <a:off x="1691680" y="2160484"/>
            <a:ext cx="1415028" cy="523220"/>
          </a:xfrm>
          <a:prstGeom prst="rect">
            <a:avLst/>
          </a:prstGeom>
          <a:noFill/>
        </p:spPr>
        <p:txBody>
          <a:bodyPr wrap="square" rtlCol="0">
            <a:spAutoFit/>
          </a:bodyPr>
          <a:lstStyle/>
          <a:p>
            <a:r>
              <a:rPr lang="en-US" sz="1400" b="1" dirty="0">
                <a:solidFill>
                  <a:schemeClr val="accent1"/>
                </a:solidFill>
              </a:rPr>
              <a:t>KREIEREN EINES ECO-CODES</a:t>
            </a:r>
            <a:endParaRPr lang="el-GR" sz="1400" b="1" dirty="0">
              <a:solidFill>
                <a:schemeClr val="accent1"/>
              </a:solidFill>
            </a:endParaRPr>
          </a:p>
        </p:txBody>
      </p:sp>
    </p:spTree>
    <p:extLst>
      <p:ext uri="{BB962C8B-B14F-4D97-AF65-F5344CB8AC3E}">
        <p14:creationId xmlns:p14="http://schemas.microsoft.com/office/powerpoint/2010/main" val="4026792837"/>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entury Gothic" pitchFamily="34" charset="0"/>
              </a:rPr>
              <a:t>Eco School - </a:t>
            </a:r>
            <a:r>
              <a:rPr lang="en-US" sz="3200" b="1" dirty="0" err="1">
                <a:latin typeface="Century Gothic" pitchFamily="34" charset="0"/>
              </a:rPr>
              <a:t>Themen</a:t>
            </a:r>
            <a:endParaRPr lang="el-GR" sz="3200" b="1" dirty="0">
              <a:latin typeface="Century Gothic" pitchFamily="34" charset="0"/>
            </a:endParaRPr>
          </a:p>
        </p:txBody>
      </p:sp>
      <p:sp>
        <p:nvSpPr>
          <p:cNvPr id="3" name="Content Placeholder 2"/>
          <p:cNvSpPr>
            <a:spLocks noGrp="1"/>
          </p:cNvSpPr>
          <p:nvPr>
            <p:ph idx="1"/>
          </p:nvPr>
        </p:nvSpPr>
        <p:spPr>
          <a:xfrm>
            <a:off x="6228185" y="3110234"/>
            <a:ext cx="2736304" cy="637531"/>
          </a:xfrm>
        </p:spPr>
        <p:txBody>
          <a:bodyPr>
            <a:normAutofit fontScale="25000" lnSpcReduction="20000"/>
          </a:bodyPr>
          <a:lstStyle/>
          <a:p>
            <a:pPr marL="0" indent="0">
              <a:buNone/>
            </a:pPr>
            <a:r>
              <a:rPr lang="en-US" sz="7200" dirty="0">
                <a:latin typeface="Century Gothic" pitchFamily="34" charset="0"/>
                <a:hlinkClick r:id="rId3"/>
              </a:rPr>
              <a:t>https://www.ecoschools.global/themes</a:t>
            </a:r>
            <a:endParaRPr lang="en-US" sz="7200" dirty="0">
              <a:latin typeface="Century Gothic" pitchFamily="34" charset="0"/>
            </a:endParaRPr>
          </a:p>
          <a:p>
            <a:endParaRPr lang="en-US" dirty="0">
              <a:latin typeface="Century Gothic" pitchFamily="34" charset="0"/>
            </a:endParaRPr>
          </a:p>
          <a:p>
            <a:endParaRPr lang="en-US" dirty="0">
              <a:latin typeface="Century Gothic" pitchFamily="34" charset="0"/>
            </a:endParaRPr>
          </a:p>
          <a:p>
            <a:endParaRPr lang="en-US" dirty="0">
              <a:latin typeface="Century Gothic" pitchFamily="34" charset="0"/>
            </a:endParaRPr>
          </a:p>
        </p:txBody>
      </p:sp>
      <p:pic>
        <p:nvPicPr>
          <p:cNvPr id="5" name="Picture 4" descr="A green and white icons with symbols&#10;&#10;Description automatically generated">
            <a:extLst>
              <a:ext uri="{FF2B5EF4-FFF2-40B4-BE49-F238E27FC236}">
                <a16:creationId xmlns:a16="http://schemas.microsoft.com/office/drawing/2014/main" id="{EBE28D47-E2B9-9D61-67DF-B6690528E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058982"/>
            <a:ext cx="5903635" cy="4422757"/>
          </a:xfrm>
          <a:prstGeom prst="rect">
            <a:avLst/>
          </a:prstGeom>
        </p:spPr>
      </p:pic>
      <p:sp>
        <p:nvSpPr>
          <p:cNvPr id="6" name="TextBox 5">
            <a:extLst>
              <a:ext uri="{FF2B5EF4-FFF2-40B4-BE49-F238E27FC236}">
                <a16:creationId xmlns:a16="http://schemas.microsoft.com/office/drawing/2014/main" id="{9B98824C-2ED6-848F-866B-E5B5896AB3F5}"/>
              </a:ext>
            </a:extLst>
          </p:cNvPr>
          <p:cNvSpPr txBox="1"/>
          <p:nvPr/>
        </p:nvSpPr>
        <p:spPr>
          <a:xfrm>
            <a:off x="556549" y="1196752"/>
            <a:ext cx="1152128" cy="461665"/>
          </a:xfrm>
          <a:prstGeom prst="rect">
            <a:avLst/>
          </a:prstGeom>
          <a:noFill/>
        </p:spPr>
        <p:txBody>
          <a:bodyPr wrap="square" rtlCol="0">
            <a:spAutoFit/>
          </a:bodyPr>
          <a:lstStyle/>
          <a:p>
            <a:r>
              <a:rPr lang="en-US" sz="1200" dirty="0">
                <a:solidFill>
                  <a:schemeClr val="bg1"/>
                </a:solidFill>
              </a:rPr>
              <a:t>BIODIVERSITÄT &amp; NATUR</a:t>
            </a:r>
            <a:endParaRPr lang="el-GR" sz="1200" dirty="0">
              <a:solidFill>
                <a:schemeClr val="bg1"/>
              </a:solidFill>
            </a:endParaRPr>
          </a:p>
        </p:txBody>
      </p:sp>
      <p:sp>
        <p:nvSpPr>
          <p:cNvPr id="7" name="TextBox 6">
            <a:extLst>
              <a:ext uri="{FF2B5EF4-FFF2-40B4-BE49-F238E27FC236}">
                <a16:creationId xmlns:a16="http://schemas.microsoft.com/office/drawing/2014/main" id="{106DF5AE-B73D-7983-3332-A6B92BBD886D}"/>
              </a:ext>
            </a:extLst>
          </p:cNvPr>
          <p:cNvSpPr txBox="1"/>
          <p:nvPr/>
        </p:nvSpPr>
        <p:spPr>
          <a:xfrm>
            <a:off x="2023263" y="1207785"/>
            <a:ext cx="1152128" cy="276999"/>
          </a:xfrm>
          <a:prstGeom prst="rect">
            <a:avLst/>
          </a:prstGeom>
          <a:noFill/>
        </p:spPr>
        <p:txBody>
          <a:bodyPr wrap="square" rtlCol="0">
            <a:spAutoFit/>
          </a:bodyPr>
          <a:lstStyle/>
          <a:p>
            <a:r>
              <a:rPr lang="en-US" sz="1200" dirty="0">
                <a:solidFill>
                  <a:schemeClr val="bg1"/>
                </a:solidFill>
              </a:rPr>
              <a:t>KLIMAWANDEL</a:t>
            </a:r>
            <a:endParaRPr lang="el-GR" sz="1200" dirty="0">
              <a:solidFill>
                <a:schemeClr val="bg1"/>
              </a:solidFill>
            </a:endParaRPr>
          </a:p>
        </p:txBody>
      </p:sp>
      <p:sp>
        <p:nvSpPr>
          <p:cNvPr id="8" name="TextBox 7">
            <a:extLst>
              <a:ext uri="{FF2B5EF4-FFF2-40B4-BE49-F238E27FC236}">
                <a16:creationId xmlns:a16="http://schemas.microsoft.com/office/drawing/2014/main" id="{C95379BC-47E0-4ED1-9861-D4DFF4D021F2}"/>
              </a:ext>
            </a:extLst>
          </p:cNvPr>
          <p:cNvSpPr txBox="1"/>
          <p:nvPr/>
        </p:nvSpPr>
        <p:spPr>
          <a:xfrm>
            <a:off x="3471192" y="1196752"/>
            <a:ext cx="1152128" cy="276999"/>
          </a:xfrm>
          <a:prstGeom prst="rect">
            <a:avLst/>
          </a:prstGeom>
          <a:noFill/>
        </p:spPr>
        <p:txBody>
          <a:bodyPr wrap="square" rtlCol="0">
            <a:spAutoFit/>
          </a:bodyPr>
          <a:lstStyle/>
          <a:p>
            <a:r>
              <a:rPr lang="en-US" sz="1200" dirty="0">
                <a:solidFill>
                  <a:schemeClr val="bg1"/>
                </a:solidFill>
              </a:rPr>
              <a:t>ENERGIE</a:t>
            </a:r>
            <a:endParaRPr lang="el-GR" sz="1200" dirty="0">
              <a:solidFill>
                <a:schemeClr val="bg1"/>
              </a:solidFill>
            </a:endParaRPr>
          </a:p>
        </p:txBody>
      </p:sp>
      <p:sp>
        <p:nvSpPr>
          <p:cNvPr id="9" name="TextBox 8">
            <a:extLst>
              <a:ext uri="{FF2B5EF4-FFF2-40B4-BE49-F238E27FC236}">
                <a16:creationId xmlns:a16="http://schemas.microsoft.com/office/drawing/2014/main" id="{A47ABCC3-06DB-9CEF-AE92-9817BFEA664B}"/>
              </a:ext>
            </a:extLst>
          </p:cNvPr>
          <p:cNvSpPr txBox="1"/>
          <p:nvPr/>
        </p:nvSpPr>
        <p:spPr>
          <a:xfrm>
            <a:off x="4919356" y="1208415"/>
            <a:ext cx="981749" cy="461665"/>
          </a:xfrm>
          <a:prstGeom prst="rect">
            <a:avLst/>
          </a:prstGeom>
          <a:noFill/>
        </p:spPr>
        <p:txBody>
          <a:bodyPr wrap="square" lIns="91440" tIns="45720" rIns="91440" bIns="45720" rtlCol="0" anchor="t">
            <a:spAutoFit/>
          </a:bodyPr>
          <a:lstStyle/>
          <a:p>
            <a:r>
              <a:rPr lang="en-US" sz="1200" dirty="0">
                <a:solidFill>
                  <a:schemeClr val="bg1"/>
                </a:solidFill>
              </a:rPr>
              <a:t>NAHRUNGS-MITTEL</a:t>
            </a:r>
            <a:endParaRPr lang="el-GR" sz="1200" dirty="0">
              <a:solidFill>
                <a:schemeClr val="bg1"/>
              </a:solidFill>
            </a:endParaRPr>
          </a:p>
        </p:txBody>
      </p:sp>
      <p:sp>
        <p:nvSpPr>
          <p:cNvPr id="10" name="TextBox 9">
            <a:extLst>
              <a:ext uri="{FF2B5EF4-FFF2-40B4-BE49-F238E27FC236}">
                <a16:creationId xmlns:a16="http://schemas.microsoft.com/office/drawing/2014/main" id="{5EDC1424-B04A-667B-F69C-51B14F720816}"/>
              </a:ext>
            </a:extLst>
          </p:cNvPr>
          <p:cNvSpPr txBox="1"/>
          <p:nvPr/>
        </p:nvSpPr>
        <p:spPr>
          <a:xfrm>
            <a:off x="611560" y="2607294"/>
            <a:ext cx="1357297" cy="553998"/>
          </a:xfrm>
          <a:prstGeom prst="rect">
            <a:avLst/>
          </a:prstGeom>
          <a:noFill/>
        </p:spPr>
        <p:txBody>
          <a:bodyPr wrap="square" rtlCol="0">
            <a:spAutoFit/>
          </a:bodyPr>
          <a:lstStyle/>
          <a:p>
            <a:r>
              <a:rPr lang="en-US" sz="1000" dirty="0">
                <a:solidFill>
                  <a:schemeClr val="bg1"/>
                </a:solidFill>
              </a:rPr>
              <a:t>GLOBALE </a:t>
            </a:r>
          </a:p>
          <a:p>
            <a:r>
              <a:rPr lang="en-US" sz="1000" dirty="0">
                <a:solidFill>
                  <a:schemeClr val="bg1"/>
                </a:solidFill>
              </a:rPr>
              <a:t>BÜRGER:INNEN</a:t>
            </a:r>
          </a:p>
          <a:p>
            <a:r>
              <a:rPr lang="en-US" sz="1000" dirty="0">
                <a:solidFill>
                  <a:schemeClr val="bg1"/>
                </a:solidFill>
              </a:rPr>
              <a:t>SCHAFT</a:t>
            </a:r>
            <a:endParaRPr lang="el-GR" sz="1000" dirty="0">
              <a:solidFill>
                <a:schemeClr val="bg1"/>
              </a:solidFill>
            </a:endParaRPr>
          </a:p>
        </p:txBody>
      </p:sp>
      <p:sp>
        <p:nvSpPr>
          <p:cNvPr id="11" name="TextBox 10">
            <a:extLst>
              <a:ext uri="{FF2B5EF4-FFF2-40B4-BE49-F238E27FC236}">
                <a16:creationId xmlns:a16="http://schemas.microsoft.com/office/drawing/2014/main" id="{330D7840-4B29-8A58-D45F-6191637D56A8}"/>
              </a:ext>
            </a:extLst>
          </p:cNvPr>
          <p:cNvSpPr txBox="1"/>
          <p:nvPr/>
        </p:nvSpPr>
        <p:spPr>
          <a:xfrm>
            <a:off x="1979712" y="2607295"/>
            <a:ext cx="1152128" cy="430887"/>
          </a:xfrm>
          <a:prstGeom prst="rect">
            <a:avLst/>
          </a:prstGeom>
          <a:noFill/>
        </p:spPr>
        <p:txBody>
          <a:bodyPr wrap="square" rtlCol="0">
            <a:spAutoFit/>
          </a:bodyPr>
          <a:lstStyle/>
          <a:p>
            <a:r>
              <a:rPr lang="en-US" sz="1100" dirty="0">
                <a:solidFill>
                  <a:schemeClr val="bg1"/>
                </a:solidFill>
              </a:rPr>
              <a:t>GESUNDHEIT &amp; WOHLBEFINDEN</a:t>
            </a:r>
            <a:endParaRPr lang="el-GR" sz="1100" dirty="0">
              <a:solidFill>
                <a:schemeClr val="bg1"/>
              </a:solidFill>
            </a:endParaRPr>
          </a:p>
        </p:txBody>
      </p:sp>
      <p:sp>
        <p:nvSpPr>
          <p:cNvPr id="12" name="TextBox 11">
            <a:extLst>
              <a:ext uri="{FF2B5EF4-FFF2-40B4-BE49-F238E27FC236}">
                <a16:creationId xmlns:a16="http://schemas.microsoft.com/office/drawing/2014/main" id="{2FE6C67F-C30E-C46C-0963-E13AC54E6AEB}"/>
              </a:ext>
            </a:extLst>
          </p:cNvPr>
          <p:cNvSpPr txBox="1"/>
          <p:nvPr/>
        </p:nvSpPr>
        <p:spPr>
          <a:xfrm>
            <a:off x="3685027" y="2671902"/>
            <a:ext cx="1152128" cy="276999"/>
          </a:xfrm>
          <a:prstGeom prst="rect">
            <a:avLst/>
          </a:prstGeom>
          <a:noFill/>
        </p:spPr>
        <p:txBody>
          <a:bodyPr wrap="square" lIns="91440" tIns="45720" rIns="91440" bIns="45720" rtlCol="0" anchor="t">
            <a:spAutoFit/>
          </a:bodyPr>
          <a:lstStyle/>
          <a:p>
            <a:r>
              <a:rPr lang="en-US" sz="1200" dirty="0">
                <a:solidFill>
                  <a:schemeClr val="bg1"/>
                </a:solidFill>
              </a:rPr>
              <a:t>MÜLL</a:t>
            </a:r>
            <a:endParaRPr lang="el-GR" sz="1200" dirty="0">
              <a:solidFill>
                <a:schemeClr val="bg1"/>
              </a:solidFill>
            </a:endParaRPr>
          </a:p>
        </p:txBody>
      </p:sp>
      <p:sp>
        <p:nvSpPr>
          <p:cNvPr id="13" name="TextBox 12">
            <a:extLst>
              <a:ext uri="{FF2B5EF4-FFF2-40B4-BE49-F238E27FC236}">
                <a16:creationId xmlns:a16="http://schemas.microsoft.com/office/drawing/2014/main" id="{862503D6-14BB-CD85-6511-27D9D89B4636}"/>
              </a:ext>
            </a:extLst>
          </p:cNvPr>
          <p:cNvSpPr txBox="1"/>
          <p:nvPr/>
        </p:nvSpPr>
        <p:spPr>
          <a:xfrm>
            <a:off x="4838043" y="2688938"/>
            <a:ext cx="1152128" cy="276999"/>
          </a:xfrm>
          <a:prstGeom prst="rect">
            <a:avLst/>
          </a:prstGeom>
          <a:noFill/>
        </p:spPr>
        <p:txBody>
          <a:bodyPr wrap="square" rtlCol="0">
            <a:spAutoFit/>
          </a:bodyPr>
          <a:lstStyle/>
          <a:p>
            <a:r>
              <a:rPr lang="en-US" sz="1200" dirty="0">
                <a:solidFill>
                  <a:schemeClr val="bg1"/>
                </a:solidFill>
              </a:rPr>
              <a:t>MEER &amp; KÜSTE</a:t>
            </a:r>
            <a:endParaRPr lang="el-GR" sz="1200" dirty="0">
              <a:solidFill>
                <a:schemeClr val="bg1"/>
              </a:solidFill>
            </a:endParaRPr>
          </a:p>
        </p:txBody>
      </p:sp>
      <p:sp>
        <p:nvSpPr>
          <p:cNvPr id="14" name="TextBox 13">
            <a:extLst>
              <a:ext uri="{FF2B5EF4-FFF2-40B4-BE49-F238E27FC236}">
                <a16:creationId xmlns:a16="http://schemas.microsoft.com/office/drawing/2014/main" id="{1AD43317-B28A-5921-8D05-E79AEBC272F6}"/>
              </a:ext>
            </a:extLst>
          </p:cNvPr>
          <p:cNvSpPr txBox="1"/>
          <p:nvPr/>
        </p:nvSpPr>
        <p:spPr>
          <a:xfrm>
            <a:off x="611560" y="4044517"/>
            <a:ext cx="792088" cy="461665"/>
          </a:xfrm>
          <a:prstGeom prst="rect">
            <a:avLst/>
          </a:prstGeom>
          <a:noFill/>
        </p:spPr>
        <p:txBody>
          <a:bodyPr wrap="square" lIns="91440" tIns="45720" rIns="91440" bIns="45720" rtlCol="0" anchor="t">
            <a:spAutoFit/>
          </a:bodyPr>
          <a:lstStyle/>
          <a:p>
            <a:r>
              <a:rPr lang="en-US" sz="1200" dirty="0">
                <a:solidFill>
                  <a:schemeClr val="bg1"/>
                </a:solidFill>
              </a:rPr>
              <a:t>SCHUL-GELÄNDE</a:t>
            </a:r>
            <a:endParaRPr lang="el-GR" sz="1200" dirty="0">
              <a:solidFill>
                <a:schemeClr val="bg1"/>
              </a:solidFill>
            </a:endParaRPr>
          </a:p>
        </p:txBody>
      </p:sp>
      <p:sp>
        <p:nvSpPr>
          <p:cNvPr id="15" name="TextBox 14">
            <a:extLst>
              <a:ext uri="{FF2B5EF4-FFF2-40B4-BE49-F238E27FC236}">
                <a16:creationId xmlns:a16="http://schemas.microsoft.com/office/drawing/2014/main" id="{D2FF79FD-8E31-9366-3DB7-67005D775485}"/>
              </a:ext>
            </a:extLst>
          </p:cNvPr>
          <p:cNvSpPr txBox="1"/>
          <p:nvPr/>
        </p:nvSpPr>
        <p:spPr>
          <a:xfrm>
            <a:off x="2124749" y="4088105"/>
            <a:ext cx="1152128" cy="276999"/>
          </a:xfrm>
          <a:prstGeom prst="rect">
            <a:avLst/>
          </a:prstGeom>
          <a:noFill/>
        </p:spPr>
        <p:txBody>
          <a:bodyPr wrap="square" rtlCol="0">
            <a:spAutoFit/>
          </a:bodyPr>
          <a:lstStyle/>
          <a:p>
            <a:r>
              <a:rPr lang="en-US" sz="1200" dirty="0">
                <a:solidFill>
                  <a:schemeClr val="bg1"/>
                </a:solidFill>
              </a:rPr>
              <a:t>TRANSPORT</a:t>
            </a:r>
            <a:endParaRPr lang="el-GR" sz="1200" dirty="0">
              <a:solidFill>
                <a:schemeClr val="bg1"/>
              </a:solidFill>
            </a:endParaRPr>
          </a:p>
        </p:txBody>
      </p:sp>
      <p:sp>
        <p:nvSpPr>
          <p:cNvPr id="16" name="TextBox 15">
            <a:extLst>
              <a:ext uri="{FF2B5EF4-FFF2-40B4-BE49-F238E27FC236}">
                <a16:creationId xmlns:a16="http://schemas.microsoft.com/office/drawing/2014/main" id="{7FA58993-5AA4-55D3-5D17-3FC901DFACB0}"/>
              </a:ext>
            </a:extLst>
          </p:cNvPr>
          <p:cNvSpPr txBox="1"/>
          <p:nvPr/>
        </p:nvSpPr>
        <p:spPr>
          <a:xfrm>
            <a:off x="3521307" y="4041451"/>
            <a:ext cx="1478699" cy="461665"/>
          </a:xfrm>
          <a:prstGeom prst="rect">
            <a:avLst/>
          </a:prstGeom>
          <a:noFill/>
        </p:spPr>
        <p:txBody>
          <a:bodyPr wrap="square" lIns="91440" tIns="45720" rIns="91440" bIns="45720" rtlCol="0" anchor="t">
            <a:spAutoFit/>
          </a:bodyPr>
          <a:lstStyle/>
          <a:p>
            <a:r>
              <a:rPr lang="en-US" sz="1200" dirty="0">
                <a:solidFill>
                  <a:srgbClr val="FFFFFF"/>
                </a:solidFill>
                <a:ea typeface="+mn-lt"/>
                <a:cs typeface="+mn-lt"/>
              </a:rPr>
              <a:t>ABFALL-WIRTSCHAFT</a:t>
            </a:r>
            <a:endParaRPr lang="de-DE" dirty="0">
              <a:cs typeface="Calibri"/>
            </a:endParaRPr>
          </a:p>
        </p:txBody>
      </p:sp>
      <p:sp>
        <p:nvSpPr>
          <p:cNvPr id="17" name="TextBox 16">
            <a:extLst>
              <a:ext uri="{FF2B5EF4-FFF2-40B4-BE49-F238E27FC236}">
                <a16:creationId xmlns:a16="http://schemas.microsoft.com/office/drawing/2014/main" id="{4D0A705D-2D7D-72F5-316A-A2AB80DB6F18}"/>
              </a:ext>
            </a:extLst>
          </p:cNvPr>
          <p:cNvSpPr txBox="1"/>
          <p:nvPr/>
        </p:nvSpPr>
        <p:spPr>
          <a:xfrm>
            <a:off x="5003538" y="4088105"/>
            <a:ext cx="1152128" cy="276999"/>
          </a:xfrm>
          <a:prstGeom prst="rect">
            <a:avLst/>
          </a:prstGeom>
          <a:noFill/>
        </p:spPr>
        <p:txBody>
          <a:bodyPr wrap="square" rtlCol="0">
            <a:spAutoFit/>
          </a:bodyPr>
          <a:lstStyle/>
          <a:p>
            <a:r>
              <a:rPr lang="en-US" sz="1200" dirty="0">
                <a:solidFill>
                  <a:schemeClr val="bg1"/>
                </a:solidFill>
              </a:rPr>
              <a:t>WASSER</a:t>
            </a:r>
            <a:endParaRPr lang="el-GR" sz="1200" dirty="0">
              <a:solidFill>
                <a:schemeClr val="bg1"/>
              </a:solidFill>
            </a:endParaRPr>
          </a:p>
        </p:txBody>
      </p:sp>
    </p:spTree>
    <p:extLst>
      <p:ext uri="{BB962C8B-B14F-4D97-AF65-F5344CB8AC3E}">
        <p14:creationId xmlns:p14="http://schemas.microsoft.com/office/powerpoint/2010/main" val="326118776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err="1">
                <a:latin typeface="Century Gothic" pitchFamily="34" charset="0"/>
              </a:rPr>
              <a:t>Grüne</a:t>
            </a:r>
            <a:r>
              <a:rPr lang="en-US" sz="3200" b="1" dirty="0">
                <a:latin typeface="Century Gothic" pitchFamily="34" charset="0"/>
              </a:rPr>
              <a:t> </a:t>
            </a:r>
            <a:r>
              <a:rPr lang="en-US" sz="3200" b="1" dirty="0" err="1">
                <a:latin typeface="Century Gothic" pitchFamily="34" charset="0"/>
              </a:rPr>
              <a:t>Flagge</a:t>
            </a:r>
            <a:endParaRPr lang="el-GR" sz="3200" b="1" dirty="0">
              <a:latin typeface="Century Gothic" pitchFamily="34" charset="0"/>
            </a:endParaRPr>
          </a:p>
        </p:txBody>
      </p:sp>
      <p:sp>
        <p:nvSpPr>
          <p:cNvPr id="3" name="Content Placeholder 2"/>
          <p:cNvSpPr>
            <a:spLocks noGrp="1"/>
          </p:cNvSpPr>
          <p:nvPr>
            <p:ph idx="1"/>
          </p:nvPr>
        </p:nvSpPr>
        <p:spPr>
          <a:xfrm>
            <a:off x="395536" y="2290863"/>
            <a:ext cx="8352928" cy="5184576"/>
          </a:xfrm>
        </p:spPr>
        <p:txBody>
          <a:bodyPr vert="horz" lIns="91440" tIns="45720" rIns="91440" bIns="45720" rtlCol="0" anchor="t">
            <a:noAutofit/>
          </a:bodyPr>
          <a:lstStyle/>
          <a:p>
            <a:r>
              <a:rPr lang="de-DE" sz="1800" dirty="0">
                <a:latin typeface="Century Gothic"/>
                <a:ea typeface="+mn-lt"/>
                <a:cs typeface="+mn-lt"/>
              </a:rPr>
              <a:t>In der Regel können Schulen nach zwei Jahren der Programmdurchführung und dem Erreichen eines hohen Leistungsniveaus bei der Umsetzung der sieben Schritte (manchmal gelten auch nationale Pflichtkriterien) die Auszeichnung mit der </a:t>
            </a:r>
            <a:r>
              <a:rPr lang="de-DE" sz="1800" b="1" dirty="0">
                <a:latin typeface="Century Gothic"/>
                <a:ea typeface="+mn-lt"/>
                <a:cs typeface="+mn-lt"/>
              </a:rPr>
              <a:t>Grünen Flagge</a:t>
            </a:r>
            <a:r>
              <a:rPr lang="de-DE" sz="1800" dirty="0">
                <a:latin typeface="Century Gothic"/>
                <a:ea typeface="+mn-lt"/>
                <a:cs typeface="+mn-lt"/>
              </a:rPr>
              <a:t> beantragen und erhalten.</a:t>
            </a:r>
            <a:endParaRPr lang="de-DE" sz="1800" dirty="0">
              <a:latin typeface="Century Gothic"/>
            </a:endParaRPr>
          </a:p>
          <a:p>
            <a:pPr marL="0" indent="0">
              <a:buNone/>
            </a:pPr>
            <a:endParaRPr lang="de-DE" sz="1800" dirty="0">
              <a:latin typeface="Century Gothic" pitchFamily="34" charset="0"/>
            </a:endParaRPr>
          </a:p>
          <a:p>
            <a:r>
              <a:rPr lang="de-DE" sz="1800" dirty="0">
                <a:latin typeface="Century Gothic" pitchFamily="34" charset="0"/>
              </a:rPr>
              <a:t>Bevor die Schulen ihre erste Grüne Flagge erhalten, müssen sie durch einen Besuch bewertet werden. Nach der ersten Grünen Flagge sind andere Bewertungsmethoden zulässig, obwohl Besuche immer empfohlen werden. Die Bewertung sollte jährlich durchgeführt werden.</a:t>
            </a:r>
            <a:endParaRPr lang="en-US" sz="1800" dirty="0">
              <a:latin typeface="Century Gothic" pitchFamily="34" charset="0"/>
            </a:endParaRPr>
          </a:p>
          <a:p>
            <a:endParaRPr lang="en-US" sz="2000" dirty="0">
              <a:latin typeface="Century Gothic" pitchFamily="34" charset="0"/>
            </a:endParaRPr>
          </a:p>
          <a:p>
            <a:endParaRPr lang="en-US" sz="2000" dirty="0">
              <a:latin typeface="Century Gothic" pitchFamily="34" charset="0"/>
            </a:endParaRPr>
          </a:p>
          <a:p>
            <a:endParaRPr lang="en-US" sz="2000" dirty="0">
              <a:latin typeface="Century Gothic" pitchFamily="34" charset="0"/>
            </a:endParaRPr>
          </a:p>
        </p:txBody>
      </p:sp>
      <p:pic>
        <p:nvPicPr>
          <p:cNvPr id="1028" name="Picture 4" descr="Eco-School Green Flag | Mount Kelly">
            <a:extLst>
              <a:ext uri="{FF2B5EF4-FFF2-40B4-BE49-F238E27FC236}">
                <a16:creationId xmlns:a16="http://schemas.microsoft.com/office/drawing/2014/main" id="{9D5AE4DC-B3CB-9C02-4F50-6A170DB7A1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324" b="5865"/>
          <a:stretch/>
        </p:blipFill>
        <p:spPr bwMode="auto">
          <a:xfrm>
            <a:off x="4427984" y="188640"/>
            <a:ext cx="2345634" cy="178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6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latin typeface="Century Gothic"/>
              </a:rPr>
              <a:t>Warum</a:t>
            </a:r>
            <a:r>
              <a:rPr lang="en-US" sz="2800" b="1" dirty="0">
                <a:latin typeface="Century Gothic"/>
              </a:rPr>
              <a:t> das Eco-Schools-</a:t>
            </a:r>
            <a:r>
              <a:rPr lang="en-US" sz="2800" b="1" dirty="0" err="1">
                <a:latin typeface="Century Gothic"/>
              </a:rPr>
              <a:t>Programm</a:t>
            </a:r>
            <a:r>
              <a:rPr lang="en-US" sz="2800" b="1" dirty="0">
                <a:latin typeface="Century Gothic"/>
              </a:rPr>
              <a:t> </a:t>
            </a:r>
            <a:r>
              <a:rPr lang="en-US" sz="2800" b="1" dirty="0" err="1">
                <a:latin typeface="Century Gothic"/>
              </a:rPr>
              <a:t>umsetzen</a:t>
            </a:r>
            <a:r>
              <a:rPr lang="en-US" sz="2800" b="1" dirty="0">
                <a:latin typeface="Century Gothic"/>
              </a:rPr>
              <a:t>?</a:t>
            </a:r>
            <a:endParaRPr lang="el-GR" sz="2800" b="1" dirty="0">
              <a:latin typeface="Century Gothic"/>
            </a:endParaRPr>
          </a:p>
        </p:txBody>
      </p:sp>
      <p:sp>
        <p:nvSpPr>
          <p:cNvPr id="14" name="Rectangle 13">
            <a:extLst>
              <a:ext uri="{FF2B5EF4-FFF2-40B4-BE49-F238E27FC236}">
                <a16:creationId xmlns:a16="http://schemas.microsoft.com/office/drawing/2014/main" id="{03CAD52C-66EA-7410-93C1-FFB049B8425A}"/>
              </a:ext>
            </a:extLst>
          </p:cNvPr>
          <p:cNvSpPr/>
          <p:nvPr/>
        </p:nvSpPr>
        <p:spPr>
          <a:xfrm>
            <a:off x="441270" y="1510465"/>
            <a:ext cx="8229600" cy="4525963"/>
          </a:xfrm>
          <a:prstGeom prst="rect">
            <a:avLst/>
          </a:prstGeom>
          <a:ln w="9525" cap="flat" cmpd="sng" algn="ctr">
            <a:noFill/>
            <a:prstDash val="solid"/>
            <a:round/>
            <a:headEnd type="none" w="med" len="med"/>
            <a:tailEnd type="none" w="med" len="med"/>
          </a:ln>
        </p:spPr>
        <p:txBody>
          <a:bodyPr/>
          <a:lstStyle/>
          <a:p>
            <a:endParaRPr lang="el-GR" sz="2400"/>
          </a:p>
        </p:txBody>
      </p:sp>
      <p:sp>
        <p:nvSpPr>
          <p:cNvPr id="16" name="Freeform: Shape 15">
            <a:extLst>
              <a:ext uri="{FF2B5EF4-FFF2-40B4-BE49-F238E27FC236}">
                <a16:creationId xmlns:a16="http://schemas.microsoft.com/office/drawing/2014/main" id="{0DD7F887-57F1-9FC5-EF83-D45E4FA33876}"/>
              </a:ext>
            </a:extLst>
          </p:cNvPr>
          <p:cNvSpPr/>
          <p:nvPr/>
        </p:nvSpPr>
        <p:spPr>
          <a:xfrm>
            <a:off x="441270" y="1512674"/>
            <a:ext cx="8229600" cy="442949"/>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defTabSz="1111250">
              <a:spcBef>
                <a:spcPct val="0"/>
              </a:spcBef>
              <a:spcAft>
                <a:spcPct val="35000"/>
              </a:spcAft>
            </a:pPr>
            <a:r>
              <a:rPr lang="de-DE" sz="2400" dirty="0"/>
              <a:t>Es bezieht jeden</a:t>
            </a:r>
            <a:r>
              <a:rPr lang="de-DE" sz="2400" kern="1200" dirty="0"/>
              <a:t> </a:t>
            </a:r>
            <a:r>
              <a:rPr lang="de-DE" sz="2400" dirty="0"/>
              <a:t>mit </a:t>
            </a:r>
            <a:r>
              <a:rPr lang="de-DE" sz="2400" kern="1200" dirty="0"/>
              <a:t>ein</a:t>
            </a:r>
            <a:r>
              <a:rPr lang="de-DE" sz="2400" dirty="0"/>
              <a:t>. </a:t>
            </a:r>
            <a:endParaRPr lang="en-US" sz="2400" kern="1200" dirty="0">
              <a:cs typeface="Calibri"/>
            </a:endParaRPr>
          </a:p>
        </p:txBody>
      </p:sp>
      <p:sp>
        <p:nvSpPr>
          <p:cNvPr id="17" name="Straight Connector 16">
            <a:extLst>
              <a:ext uri="{FF2B5EF4-FFF2-40B4-BE49-F238E27FC236}">
                <a16:creationId xmlns:a16="http://schemas.microsoft.com/office/drawing/2014/main" id="{292694C2-63C1-7121-F219-5F82B31D894A}"/>
              </a:ext>
            </a:extLst>
          </p:cNvPr>
          <p:cNvSpPr/>
          <p:nvPr/>
        </p:nvSpPr>
        <p:spPr>
          <a:xfrm>
            <a:off x="457200" y="2035275"/>
            <a:ext cx="8229600" cy="0"/>
          </a:xfrm>
          <a:prstGeom prst="line">
            <a:avLst/>
          </a:prstGeom>
          <a:ln>
            <a:solidFill>
              <a:srgbClr val="41FF81"/>
            </a:solidFill>
          </a:ln>
        </p:spPr>
        <p:style>
          <a:lnRef idx="2">
            <a:scrgbClr r="0" g="0" b="0"/>
          </a:lnRef>
          <a:fillRef idx="1">
            <a:schemeClr val="accent3">
              <a:shade val="80000"/>
              <a:hueOff val="43781"/>
              <a:satOff val="-286"/>
              <a:lumOff val="4911"/>
              <a:alphaOff val="0"/>
            </a:schemeClr>
          </a:fillRef>
          <a:effectRef idx="0">
            <a:schemeClr val="accent3">
              <a:shade val="80000"/>
              <a:hueOff val="43781"/>
              <a:satOff val="-286"/>
              <a:lumOff val="4911"/>
              <a:alphaOff val="0"/>
            </a:schemeClr>
          </a:effectRef>
          <a:fontRef idx="minor">
            <a:schemeClr val="lt1"/>
          </a:fontRef>
        </p:style>
        <p:txBody>
          <a:bodyPr/>
          <a:lstStyle/>
          <a:p>
            <a:endParaRPr lang="el-GR" sz="2400"/>
          </a:p>
        </p:txBody>
      </p:sp>
      <p:sp>
        <p:nvSpPr>
          <p:cNvPr id="18" name="Freeform: Shape 17">
            <a:extLst>
              <a:ext uri="{FF2B5EF4-FFF2-40B4-BE49-F238E27FC236}">
                <a16:creationId xmlns:a16="http://schemas.microsoft.com/office/drawing/2014/main" id="{04241C7C-235A-BDA0-CB1A-F59FC0A93E1B}"/>
              </a:ext>
            </a:extLst>
          </p:cNvPr>
          <p:cNvSpPr/>
          <p:nvPr/>
        </p:nvSpPr>
        <p:spPr>
          <a:xfrm>
            <a:off x="457200" y="2019345"/>
            <a:ext cx="7799482"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defTabSz="1111250">
              <a:lnSpc>
                <a:spcPct val="90000"/>
              </a:lnSpc>
              <a:spcBef>
                <a:spcPct val="0"/>
              </a:spcBef>
              <a:spcAft>
                <a:spcPct val="35000"/>
              </a:spcAft>
            </a:pPr>
            <a:r>
              <a:rPr lang="de-DE" sz="2400" dirty="0"/>
              <a:t>Es verbessert</a:t>
            </a:r>
            <a:r>
              <a:rPr lang="de-DE" sz="2400" kern="1200" dirty="0"/>
              <a:t> das schulische Umfeld</a:t>
            </a:r>
            <a:r>
              <a:rPr lang="de-DE" sz="2400" dirty="0"/>
              <a:t>.</a:t>
            </a:r>
            <a:endParaRPr lang="en-US" sz="2400" kern="1200" dirty="0"/>
          </a:p>
        </p:txBody>
      </p:sp>
      <p:sp>
        <p:nvSpPr>
          <p:cNvPr id="19" name="Straight Connector 18">
            <a:extLst>
              <a:ext uri="{FF2B5EF4-FFF2-40B4-BE49-F238E27FC236}">
                <a16:creationId xmlns:a16="http://schemas.microsoft.com/office/drawing/2014/main" id="{31758A39-8E2E-07ED-350A-A949216AC506}"/>
              </a:ext>
            </a:extLst>
          </p:cNvPr>
          <p:cNvSpPr/>
          <p:nvPr/>
        </p:nvSpPr>
        <p:spPr>
          <a:xfrm>
            <a:off x="457200" y="2549911"/>
            <a:ext cx="8229600" cy="0"/>
          </a:xfrm>
          <a:prstGeom prst="line">
            <a:avLst/>
          </a:prstGeom>
          <a:ln>
            <a:solidFill>
              <a:srgbClr val="41FF81"/>
            </a:solidFill>
          </a:ln>
        </p:spPr>
        <p:style>
          <a:lnRef idx="2">
            <a:scrgbClr r="0" g="0" b="0"/>
          </a:lnRef>
          <a:fillRef idx="1">
            <a:schemeClr val="accent3">
              <a:shade val="80000"/>
              <a:hueOff val="87563"/>
              <a:satOff val="-572"/>
              <a:lumOff val="9822"/>
              <a:alphaOff val="0"/>
            </a:schemeClr>
          </a:fillRef>
          <a:effectRef idx="0">
            <a:schemeClr val="accent3">
              <a:shade val="80000"/>
              <a:hueOff val="87563"/>
              <a:satOff val="-572"/>
              <a:lumOff val="9822"/>
              <a:alphaOff val="0"/>
            </a:schemeClr>
          </a:effectRef>
          <a:fontRef idx="minor">
            <a:schemeClr val="lt1"/>
          </a:fontRef>
        </p:style>
        <p:txBody>
          <a:bodyPr/>
          <a:lstStyle/>
          <a:p>
            <a:endParaRPr lang="el-GR" sz="2400"/>
          </a:p>
        </p:txBody>
      </p:sp>
      <p:sp>
        <p:nvSpPr>
          <p:cNvPr id="20" name="Freeform: Shape 19">
            <a:extLst>
              <a:ext uri="{FF2B5EF4-FFF2-40B4-BE49-F238E27FC236}">
                <a16:creationId xmlns:a16="http://schemas.microsoft.com/office/drawing/2014/main" id="{CFCF49EF-AAEB-F40B-3510-E290ABA3909C}"/>
              </a:ext>
            </a:extLst>
          </p:cNvPr>
          <p:cNvSpPr/>
          <p:nvPr/>
        </p:nvSpPr>
        <p:spPr>
          <a:xfrm>
            <a:off x="441270" y="2573806"/>
            <a:ext cx="7321572"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defTabSz="1111250">
              <a:lnSpc>
                <a:spcPct val="90000"/>
              </a:lnSpc>
              <a:spcBef>
                <a:spcPct val="0"/>
              </a:spcBef>
              <a:spcAft>
                <a:spcPct val="35000"/>
              </a:spcAft>
            </a:pPr>
            <a:r>
              <a:rPr lang="de-DE" sz="2400" dirty="0"/>
              <a:t>Es</a:t>
            </a:r>
            <a:r>
              <a:rPr lang="de-DE" sz="2400" kern="1200" dirty="0"/>
              <a:t> motiviert die Schulgemeinschaft</a:t>
            </a:r>
            <a:r>
              <a:rPr lang="de-DE" sz="2400" dirty="0"/>
              <a:t>. </a:t>
            </a:r>
            <a:endParaRPr lang="en-US" sz="2400" kern="1200" dirty="0"/>
          </a:p>
        </p:txBody>
      </p:sp>
      <p:sp>
        <p:nvSpPr>
          <p:cNvPr id="21" name="Straight Connector 20">
            <a:extLst>
              <a:ext uri="{FF2B5EF4-FFF2-40B4-BE49-F238E27FC236}">
                <a16:creationId xmlns:a16="http://schemas.microsoft.com/office/drawing/2014/main" id="{BD98F97D-D39E-3D5C-63E5-BE8A1B00D45B}"/>
              </a:ext>
            </a:extLst>
          </p:cNvPr>
          <p:cNvSpPr/>
          <p:nvPr/>
        </p:nvSpPr>
        <p:spPr>
          <a:xfrm>
            <a:off x="457200" y="3088442"/>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p>
            <a:endParaRPr lang="el-GR" sz="2400"/>
          </a:p>
        </p:txBody>
      </p:sp>
      <p:sp>
        <p:nvSpPr>
          <p:cNvPr id="22" name="Freeform: Shape 21">
            <a:extLst>
              <a:ext uri="{FF2B5EF4-FFF2-40B4-BE49-F238E27FC236}">
                <a16:creationId xmlns:a16="http://schemas.microsoft.com/office/drawing/2014/main" id="{C8F53EF3-0B20-9E1E-1138-2E94E3A59675}"/>
              </a:ext>
            </a:extLst>
          </p:cNvPr>
          <p:cNvSpPr/>
          <p:nvPr/>
        </p:nvSpPr>
        <p:spPr>
          <a:xfrm>
            <a:off x="441270" y="3088442"/>
            <a:ext cx="7887098" cy="73766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defTabSz="1111250">
              <a:lnSpc>
                <a:spcPct val="90000"/>
              </a:lnSpc>
              <a:spcBef>
                <a:spcPct val="0"/>
              </a:spcBef>
              <a:spcAft>
                <a:spcPct val="35000"/>
              </a:spcAft>
            </a:pPr>
            <a:r>
              <a:rPr lang="de-DE" sz="2400" dirty="0"/>
              <a:t>Es bezieht</a:t>
            </a:r>
            <a:r>
              <a:rPr lang="de-DE" sz="2400" kern="1200" dirty="0"/>
              <a:t> die </a:t>
            </a:r>
            <a:r>
              <a:rPr lang="de-DE" sz="2400" dirty="0"/>
              <a:t>weitere</a:t>
            </a:r>
            <a:r>
              <a:rPr lang="de-DE" sz="2400" kern="1200" dirty="0"/>
              <a:t> </a:t>
            </a:r>
            <a:r>
              <a:rPr lang="de-DE" sz="2400" dirty="0"/>
              <a:t>Gemeinschaft</a:t>
            </a:r>
            <a:r>
              <a:rPr lang="de-DE" sz="2400" kern="1200" dirty="0"/>
              <a:t> </a:t>
            </a:r>
            <a:r>
              <a:rPr lang="de-DE" sz="2400" dirty="0"/>
              <a:t>mit ein.</a:t>
            </a:r>
            <a:endParaRPr lang="en-US" sz="2400" kern="1200" dirty="0"/>
          </a:p>
        </p:txBody>
      </p:sp>
      <p:sp>
        <p:nvSpPr>
          <p:cNvPr id="23" name="Straight Connector 22">
            <a:extLst>
              <a:ext uri="{FF2B5EF4-FFF2-40B4-BE49-F238E27FC236}">
                <a16:creationId xmlns:a16="http://schemas.microsoft.com/office/drawing/2014/main" id="{5C2B3FA6-1FCA-D560-D9C5-9D45A6EB219A}"/>
              </a:ext>
            </a:extLst>
          </p:cNvPr>
          <p:cNvSpPr/>
          <p:nvPr/>
        </p:nvSpPr>
        <p:spPr>
          <a:xfrm>
            <a:off x="457200" y="3634939"/>
            <a:ext cx="8229600" cy="0"/>
          </a:xfrm>
          <a:prstGeom prst="line">
            <a:avLst/>
          </a:prstGeom>
          <a:ln>
            <a:solidFill>
              <a:srgbClr val="41FF81"/>
            </a:solidFill>
          </a:ln>
        </p:spPr>
        <p:style>
          <a:lnRef idx="2">
            <a:schemeClr val="accent3">
              <a:shade val="80000"/>
              <a:hueOff val="175126"/>
              <a:satOff val="-1145"/>
              <a:lumOff val="19643"/>
              <a:alphaOff val="0"/>
            </a:schemeClr>
          </a:lnRef>
          <a:fillRef idx="1">
            <a:schemeClr val="accent3">
              <a:shade val="80000"/>
              <a:hueOff val="175126"/>
              <a:satOff val="-1145"/>
              <a:lumOff val="19643"/>
              <a:alphaOff val="0"/>
            </a:schemeClr>
          </a:fillRef>
          <a:effectRef idx="0">
            <a:schemeClr val="accent3">
              <a:shade val="80000"/>
              <a:hueOff val="175126"/>
              <a:satOff val="-1145"/>
              <a:lumOff val="19643"/>
              <a:alphaOff val="0"/>
            </a:schemeClr>
          </a:effectRef>
          <a:fontRef idx="minor">
            <a:schemeClr val="lt1"/>
          </a:fontRef>
        </p:style>
        <p:txBody>
          <a:bodyPr/>
          <a:lstStyle/>
          <a:p>
            <a:endParaRPr lang="el-GR" sz="2400"/>
          </a:p>
        </p:txBody>
      </p:sp>
      <p:sp>
        <p:nvSpPr>
          <p:cNvPr id="24" name="Freeform: Shape 23">
            <a:extLst>
              <a:ext uri="{FF2B5EF4-FFF2-40B4-BE49-F238E27FC236}">
                <a16:creationId xmlns:a16="http://schemas.microsoft.com/office/drawing/2014/main" id="{BCD6F10E-3878-3755-941D-05927198AACD}"/>
              </a:ext>
            </a:extLst>
          </p:cNvPr>
          <p:cNvSpPr/>
          <p:nvPr/>
        </p:nvSpPr>
        <p:spPr>
          <a:xfrm>
            <a:off x="441270" y="3642905"/>
            <a:ext cx="7807447"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defTabSz="1111250">
              <a:lnSpc>
                <a:spcPct val="90000"/>
              </a:lnSpc>
              <a:spcBef>
                <a:spcPct val="0"/>
              </a:spcBef>
              <a:spcAft>
                <a:spcPct val="35000"/>
              </a:spcAft>
            </a:pPr>
            <a:r>
              <a:rPr lang="de-DE" sz="2400" dirty="0"/>
              <a:t>Es fördert positive Einstellungen.</a:t>
            </a:r>
            <a:endParaRPr lang="en-US" sz="2400" dirty="0"/>
          </a:p>
          <a:p>
            <a:pPr marL="0" lvl="0" indent="0" algn="l" defTabSz="1111250">
              <a:lnSpc>
                <a:spcPct val="90000"/>
              </a:lnSpc>
              <a:spcBef>
                <a:spcPct val="0"/>
              </a:spcBef>
              <a:spcAft>
                <a:spcPct val="35000"/>
              </a:spcAft>
              <a:buNone/>
            </a:pPr>
            <a:endParaRPr lang="de-DE" sz="2400" kern="1200" dirty="0">
              <a:cs typeface="Calibri"/>
            </a:endParaRPr>
          </a:p>
        </p:txBody>
      </p:sp>
      <p:sp>
        <p:nvSpPr>
          <p:cNvPr id="26" name="Freeform: Shape 25">
            <a:extLst>
              <a:ext uri="{FF2B5EF4-FFF2-40B4-BE49-F238E27FC236}">
                <a16:creationId xmlns:a16="http://schemas.microsoft.com/office/drawing/2014/main" id="{1E7CDC50-075A-2828-DDA5-9480E8048D2A}"/>
              </a:ext>
            </a:extLst>
          </p:cNvPr>
          <p:cNvSpPr/>
          <p:nvPr/>
        </p:nvSpPr>
        <p:spPr>
          <a:xfrm>
            <a:off x="457200" y="4930160"/>
            <a:ext cx="8229600"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2400" kern="1200" dirty="0"/>
          </a:p>
        </p:txBody>
      </p:sp>
      <p:sp>
        <p:nvSpPr>
          <p:cNvPr id="11" name="TextBox 10">
            <a:extLst>
              <a:ext uri="{FF2B5EF4-FFF2-40B4-BE49-F238E27FC236}">
                <a16:creationId xmlns:a16="http://schemas.microsoft.com/office/drawing/2014/main" id="{D5B98FD2-7E12-58D7-9CED-DF4912D88300}"/>
              </a:ext>
            </a:extLst>
          </p:cNvPr>
          <p:cNvSpPr txBox="1"/>
          <p:nvPr/>
        </p:nvSpPr>
        <p:spPr>
          <a:xfrm>
            <a:off x="5899138" y="4760849"/>
            <a:ext cx="2520280" cy="646331"/>
          </a:xfrm>
          <a:prstGeom prst="rect">
            <a:avLst/>
          </a:prstGeom>
          <a:noFill/>
        </p:spPr>
        <p:txBody>
          <a:bodyPr wrap="square">
            <a:spAutoFit/>
          </a:bodyPr>
          <a:lstStyle/>
          <a:p>
            <a:pPr lvl="0"/>
            <a:r>
              <a:rPr lang="en-US" sz="1800" dirty="0">
                <a:hlinkClick r:id="rId2"/>
              </a:rPr>
              <a:t>https://www.ecoschools.global/how-does-it-work</a:t>
            </a:r>
            <a:endParaRPr lang="en-US" sz="1800" dirty="0"/>
          </a:p>
        </p:txBody>
      </p:sp>
      <p:sp>
        <p:nvSpPr>
          <p:cNvPr id="3" name="Straight Connector 2">
            <a:extLst>
              <a:ext uri="{FF2B5EF4-FFF2-40B4-BE49-F238E27FC236}">
                <a16:creationId xmlns:a16="http://schemas.microsoft.com/office/drawing/2014/main" id="{508CEE90-14C1-DC87-7AF9-DA0B44132A26}"/>
              </a:ext>
            </a:extLst>
          </p:cNvPr>
          <p:cNvSpPr/>
          <p:nvPr/>
        </p:nvSpPr>
        <p:spPr>
          <a:xfrm>
            <a:off x="441269" y="4154007"/>
            <a:ext cx="8229600" cy="0"/>
          </a:xfrm>
          <a:prstGeom prst="line">
            <a:avLst/>
          </a:prstGeom>
          <a:ln>
            <a:solidFill>
              <a:srgbClr val="41FF81"/>
            </a:solidFill>
          </a:ln>
        </p:spPr>
        <p:style>
          <a:lnRef idx="2">
            <a:scrgbClr r="0" g="0" b="0"/>
          </a:lnRef>
          <a:fillRef idx="1">
            <a:schemeClr val="accent3">
              <a:shade val="80000"/>
              <a:hueOff val="43781"/>
              <a:satOff val="-286"/>
              <a:lumOff val="4911"/>
              <a:alphaOff val="0"/>
            </a:schemeClr>
          </a:fillRef>
          <a:effectRef idx="0">
            <a:schemeClr val="accent3">
              <a:shade val="80000"/>
              <a:hueOff val="43781"/>
              <a:satOff val="-286"/>
              <a:lumOff val="4911"/>
              <a:alphaOff val="0"/>
            </a:schemeClr>
          </a:effectRef>
          <a:fontRef idx="minor">
            <a:schemeClr val="lt1"/>
          </a:fontRef>
        </p:style>
        <p:txBody>
          <a:bodyPr/>
          <a:lstStyle/>
          <a:p>
            <a:endParaRPr lang="el-GR" sz="2400"/>
          </a:p>
        </p:txBody>
      </p:sp>
      <p:sp>
        <p:nvSpPr>
          <p:cNvPr id="4" name="Freeform: Shape 3">
            <a:extLst>
              <a:ext uri="{FF2B5EF4-FFF2-40B4-BE49-F238E27FC236}">
                <a16:creationId xmlns:a16="http://schemas.microsoft.com/office/drawing/2014/main" id="{F577D6F2-F6CD-FB94-DEAF-A78CF1184487}"/>
              </a:ext>
            </a:extLst>
          </p:cNvPr>
          <p:cNvSpPr/>
          <p:nvPr/>
        </p:nvSpPr>
        <p:spPr>
          <a:xfrm>
            <a:off x="449235" y="4152674"/>
            <a:ext cx="7807447"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defTabSz="1111250">
              <a:lnSpc>
                <a:spcPct val="90000"/>
              </a:lnSpc>
              <a:spcBef>
                <a:spcPct val="0"/>
              </a:spcBef>
              <a:spcAft>
                <a:spcPct val="35000"/>
              </a:spcAft>
            </a:pPr>
            <a:r>
              <a:rPr lang="de-DE" sz="2400" dirty="0"/>
              <a:t>Es</a:t>
            </a:r>
            <a:r>
              <a:rPr lang="de-DE" sz="2400" kern="1200" dirty="0"/>
              <a:t> schafft globale Verbindungen</a:t>
            </a:r>
            <a:r>
              <a:rPr lang="de-DE" sz="2400" dirty="0"/>
              <a:t>.</a:t>
            </a:r>
            <a:endParaRPr lang="en-US" sz="2400" kern="1200" dirty="0">
              <a:cs typeface="Calibri"/>
            </a:endParaRPr>
          </a:p>
        </p:txBody>
      </p:sp>
    </p:spTree>
    <p:extLst>
      <p:ext uri="{BB962C8B-B14F-4D97-AF65-F5344CB8AC3E}">
        <p14:creationId xmlns:p14="http://schemas.microsoft.com/office/powerpoint/2010/main" val="223924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4E9AC9-B4F1-87AE-157F-69D33DC54290}"/>
              </a:ext>
            </a:extLst>
          </p:cNvPr>
          <p:cNvSpPr/>
          <p:nvPr/>
        </p:nvSpPr>
        <p:spPr>
          <a:xfrm>
            <a:off x="323528" y="1124744"/>
            <a:ext cx="8496944" cy="4176464"/>
          </a:xfrm>
          <a:prstGeom prst="roundRect">
            <a:avLst/>
          </a:prstGeom>
          <a:solidFill>
            <a:srgbClr val="41FF81"/>
          </a:solidFill>
          <a:ln>
            <a:solidFill>
              <a:srgbClr val="41FF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normAutofit/>
          </a:bodyPr>
          <a:lstStyle/>
          <a:p>
            <a:r>
              <a:rPr lang="en-US" sz="3200" b="1" dirty="0">
                <a:latin typeface="Century Gothic" pitchFamily="34" charset="0"/>
              </a:rPr>
              <a:t>Was </a:t>
            </a:r>
            <a:r>
              <a:rPr lang="en-US" sz="3200" b="1" dirty="0" err="1">
                <a:latin typeface="Century Gothic" pitchFamily="34" charset="0"/>
              </a:rPr>
              <a:t>ist</a:t>
            </a:r>
            <a:r>
              <a:rPr lang="en-US" sz="3200" b="1" dirty="0">
                <a:latin typeface="Century Gothic" pitchFamily="34" charset="0"/>
              </a:rPr>
              <a:t> </a:t>
            </a:r>
            <a:r>
              <a:rPr lang="en-US" sz="3200" b="1" dirty="0" err="1">
                <a:latin typeface="Century Gothic" pitchFamily="34" charset="0"/>
              </a:rPr>
              <a:t>Bioökonomie</a:t>
            </a:r>
            <a:r>
              <a:rPr lang="en-US" sz="3200" b="1" dirty="0">
                <a:latin typeface="Century Gothic" pitchFamily="34" charset="0"/>
              </a:rPr>
              <a:t>?</a:t>
            </a:r>
            <a:endParaRPr lang="el-GR" sz="3200" b="1" dirty="0">
              <a:latin typeface="Century Gothic" pitchFamily="34" charset="0"/>
            </a:endParaRPr>
          </a:p>
        </p:txBody>
      </p:sp>
      <p:sp>
        <p:nvSpPr>
          <p:cNvPr id="3" name="Content Placeholder 2"/>
          <p:cNvSpPr>
            <a:spLocks noGrp="1"/>
          </p:cNvSpPr>
          <p:nvPr>
            <p:ph idx="1"/>
          </p:nvPr>
        </p:nvSpPr>
        <p:spPr>
          <a:xfrm>
            <a:off x="467544" y="1268760"/>
            <a:ext cx="8229600" cy="4525963"/>
          </a:xfrm>
        </p:spPr>
        <p:txBody>
          <a:bodyPr vert="horz" lIns="91440" tIns="45720" rIns="91440" bIns="45720" rtlCol="0" anchor="t">
            <a:normAutofit fontScale="55000" lnSpcReduction="20000"/>
          </a:bodyPr>
          <a:lstStyle/>
          <a:p>
            <a:pPr algn="just"/>
            <a:r>
              <a:rPr lang="de-DE" i="1" dirty="0"/>
              <a:t>„Bioökonomie ist ein systembasierter Ansatz, der darauf abzielt, fossile Ressourcen auf nachhaltige Weise durch erneuerbare biologische Ressourcen aus terrestrischen und marinen Ökosystemen - wie Wälder, Nutzpflanzen, Tiere, Fische, Mikroorganismen, organische Abfälle und landwirtschaftliche Nebenströme - zu ersetzen, um Lebensmittel, Futtermittel, Fasern, Energie, biobasierte Produkte und Dienstleistungen im Rahmen einer Kreislaufwirtschaft zu produzieren, die darauf ausgerichtet ist, die Ressourcennutzung auf der Grundlage einer kaskadenartigen Hierarchie von Nutzungsoptionen zu optimieren. </a:t>
            </a:r>
          </a:p>
          <a:p>
            <a:pPr marL="0" indent="0" algn="just">
              <a:buNone/>
            </a:pPr>
            <a:endParaRPr lang="de-DE" i="1" dirty="0"/>
          </a:p>
          <a:p>
            <a:pPr algn="just"/>
            <a:r>
              <a:rPr lang="de-DE" i="1" dirty="0"/>
              <a:t>Eine nachhaltige und kreislauforientierte Bioökonomie erfordert die Anwendung von Bildungs- und Ausbildungsprogrammen, wissenschaftlicher Forschung, Technologie und Innovation mit dem Ziel, nicht nur wirtschaftliche Werte zu schaffen, sondern auch Ökosysteme und die biologische Vielfalt zu regenerieren und zu erweitern sowie die Gesundheit und das Wohlbefinden der Gesellschaft zu verbessern. Durch die Bewältigung dieser systemischen Veränderungen in Wirtschaft, Umwelt und Gesellschaft trägt die Bioökonomie dazu bei, eine bessere und nachhaltigere Zukunft zu erreichen, bei der niemand zurückgelassen wird.“ </a:t>
            </a:r>
            <a:endParaRPr lang="de-DE" i="1" dirty="0">
              <a:cs typeface="Calibri"/>
            </a:endParaRPr>
          </a:p>
          <a:p>
            <a:pPr marL="0" indent="0">
              <a:buNone/>
            </a:pPr>
            <a:endParaRPr lang="en-US" i="1" dirty="0"/>
          </a:p>
          <a:p>
            <a:endParaRPr lang="el-GR" dirty="0"/>
          </a:p>
        </p:txBody>
      </p:sp>
      <p:sp>
        <p:nvSpPr>
          <p:cNvPr id="6" name="TextBox 5">
            <a:extLst>
              <a:ext uri="{FF2B5EF4-FFF2-40B4-BE49-F238E27FC236}">
                <a16:creationId xmlns:a16="http://schemas.microsoft.com/office/drawing/2014/main" id="{B8F685FE-94FB-0296-ABAE-E7874B380E1B}"/>
              </a:ext>
            </a:extLst>
          </p:cNvPr>
          <p:cNvSpPr txBox="1"/>
          <p:nvPr/>
        </p:nvSpPr>
        <p:spPr>
          <a:xfrm>
            <a:off x="251520" y="5316839"/>
            <a:ext cx="4572000" cy="584775"/>
          </a:xfrm>
          <a:prstGeom prst="rect">
            <a:avLst/>
          </a:prstGeom>
          <a:noFill/>
        </p:spPr>
        <p:txBody>
          <a:bodyPr wrap="square">
            <a:spAutoFit/>
          </a:bodyPr>
          <a:lstStyle/>
          <a:p>
            <a:pPr marL="0" indent="0">
              <a:buNone/>
            </a:pPr>
            <a:r>
              <a:rPr lang="en-US" sz="1600" i="1" dirty="0">
                <a:solidFill>
                  <a:schemeClr val="bg1">
                    <a:lumMod val="50000"/>
                  </a:schemeClr>
                </a:solidFill>
              </a:rPr>
              <a:t>(p.23, </a:t>
            </a:r>
            <a:r>
              <a:rPr lang="en-US" sz="1600" i="1" dirty="0" err="1">
                <a:solidFill>
                  <a:schemeClr val="bg1">
                    <a:lumMod val="50000"/>
                  </a:schemeClr>
                </a:solidFill>
              </a:rPr>
              <a:t>BioBeo</a:t>
            </a:r>
            <a:r>
              <a:rPr lang="en-US" sz="1600" i="1" dirty="0">
                <a:solidFill>
                  <a:schemeClr val="bg1">
                    <a:lumMod val="50000"/>
                  </a:schemeClr>
                </a:solidFill>
              </a:rPr>
              <a:t>, Working Paper: </a:t>
            </a:r>
          </a:p>
          <a:p>
            <a:pPr marL="0" indent="0">
              <a:buNone/>
            </a:pPr>
            <a:r>
              <a:rPr lang="en-US" sz="1600" i="1" dirty="0">
                <a:solidFill>
                  <a:schemeClr val="bg1">
                    <a:lumMod val="50000"/>
                  </a:schemeClr>
                </a:solidFill>
              </a:rPr>
              <a:t>Definition and Narratives of Bioeconomy)</a:t>
            </a:r>
            <a:endParaRPr lang="el-GR" sz="1600" i="1" dirty="0">
              <a:solidFill>
                <a:schemeClr val="bg1">
                  <a:lumMod val="50000"/>
                </a:schemeClr>
              </a:solidFill>
            </a:endParaRPr>
          </a:p>
        </p:txBody>
      </p:sp>
    </p:spTree>
    <p:extLst>
      <p:ext uri="{BB962C8B-B14F-4D97-AF65-F5344CB8AC3E}">
        <p14:creationId xmlns:p14="http://schemas.microsoft.com/office/powerpoint/2010/main" val="402052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r>
              <a:rPr lang="de-DE" sz="2400" b="1" dirty="0">
                <a:latin typeface="Century Gothic"/>
              </a:rPr>
              <a:t>Warum ist das Eco-Schools-Programm ein gutes Beispiel für die Bioökonomie-Bildung? </a:t>
            </a:r>
            <a:endParaRPr lang="el-GR" sz="2400" b="1" dirty="0">
              <a:latin typeface="Century Gothic"/>
            </a:endParaRPr>
          </a:p>
        </p:txBody>
      </p:sp>
      <p:sp>
        <p:nvSpPr>
          <p:cNvPr id="3" name="Content Placeholder 2"/>
          <p:cNvSpPr>
            <a:spLocks noGrp="1"/>
          </p:cNvSpPr>
          <p:nvPr>
            <p:ph idx="1"/>
          </p:nvPr>
        </p:nvSpPr>
        <p:spPr>
          <a:xfrm>
            <a:off x="197768" y="1340768"/>
            <a:ext cx="8748464" cy="4525963"/>
          </a:xfrm>
        </p:spPr>
        <p:txBody>
          <a:bodyPr vert="horz" lIns="91440" tIns="45720" rIns="91440" bIns="45720" rtlCol="0" anchor="t">
            <a:normAutofit/>
          </a:bodyPr>
          <a:lstStyle/>
          <a:p>
            <a:pPr marL="0" indent="0">
              <a:buNone/>
            </a:pPr>
            <a:r>
              <a:rPr lang="de-DE" sz="1800" dirty="0"/>
              <a:t>Die Themen und Grundsätze des Eco-Schools-Programms eignen sich sowohl für die Vermittlung des Prinzips der Bioökonomie an Schulen als auch für das Fördern von: </a:t>
            </a:r>
            <a:endParaRPr lang="de-DE" sz="1800" dirty="0">
              <a:cs typeface="Calibri"/>
            </a:endParaRPr>
          </a:p>
          <a:p>
            <a:r>
              <a:rPr lang="de-DE" sz="1800" b="1" dirty="0"/>
              <a:t>Projektorientiertem </a:t>
            </a:r>
            <a:r>
              <a:rPr lang="de-DE" sz="1800" dirty="0"/>
              <a:t>Lernen </a:t>
            </a:r>
            <a:endParaRPr lang="de-DE" sz="1800" dirty="0">
              <a:cs typeface="Calibri"/>
            </a:endParaRPr>
          </a:p>
          <a:p>
            <a:r>
              <a:rPr lang="de-DE" sz="1800" b="1" dirty="0"/>
              <a:t>Interdisziplinären Ansätzen</a:t>
            </a:r>
            <a:r>
              <a:rPr lang="de-DE" sz="1800" dirty="0"/>
              <a:t>, da verschiedene, manchmal widersprüchliche Aspekte berücksichtigt, verglichen oder gegenübergestellt werden müssen, bevor eine Entscheidung getroffen wird</a:t>
            </a:r>
            <a:endParaRPr lang="el-GR" sz="1800" dirty="0">
              <a:cs typeface="Calibri"/>
            </a:endParaRPr>
          </a:p>
          <a:p>
            <a:r>
              <a:rPr lang="de-DE" sz="1800" b="1" dirty="0"/>
              <a:t>Fächerübergreifenden Ansätzen</a:t>
            </a:r>
            <a:r>
              <a:rPr lang="de-DE" sz="1800" dirty="0"/>
              <a:t>, da sowohl die Eco-Schools als auch der Bioökonomie-Unterricht ein Thema mit vielen Schulfächern verknüpfen, was es den </a:t>
            </a:r>
            <a:r>
              <a:rPr lang="de-DE" sz="1800" dirty="0" err="1"/>
              <a:t>Schüler:innen</a:t>
            </a:r>
            <a:r>
              <a:rPr lang="de-DE" sz="1800" dirty="0"/>
              <a:t> ermöglicht, sich mit den Konzepten zu befassen, Zusammenhänge zu erkennen und die Ursachen und Auswirkungen menschlichen Handelns zu untersuchen</a:t>
            </a:r>
            <a:endParaRPr lang="el-GR" sz="1800" dirty="0"/>
          </a:p>
          <a:p>
            <a:r>
              <a:rPr lang="de-DE" sz="1800" b="1" dirty="0"/>
              <a:t>Erfahrungsbasiertem Lernen </a:t>
            </a:r>
            <a:r>
              <a:rPr lang="de-DE" sz="1800" dirty="0"/>
              <a:t>durch Learning </a:t>
            </a:r>
            <a:r>
              <a:rPr lang="de-DE" sz="1800" dirty="0" err="1"/>
              <a:t>by</a:t>
            </a:r>
            <a:r>
              <a:rPr lang="de-DE" sz="1800" dirty="0"/>
              <a:t> </a:t>
            </a:r>
            <a:r>
              <a:rPr lang="de-DE" sz="1800" dirty="0" err="1"/>
              <a:t>Doing</a:t>
            </a:r>
            <a:endParaRPr lang="el-GR" sz="1800" dirty="0"/>
          </a:p>
          <a:p>
            <a:r>
              <a:rPr lang="de-DE" sz="1800" dirty="0"/>
              <a:t>Aktiver </a:t>
            </a:r>
            <a:r>
              <a:rPr lang="de-DE" sz="1800" b="1" dirty="0"/>
              <a:t>Beteiligung an Entscheidungsfindungsprozessen</a:t>
            </a:r>
            <a:r>
              <a:rPr lang="de-DE" sz="1800" dirty="0"/>
              <a:t>, die für die Eco-Schools-Methodik und die Bioökonomie-Bildung von zentraler Bedeutung ist und</a:t>
            </a:r>
            <a:r>
              <a:rPr lang="de-DE" sz="1800" b="1" dirty="0"/>
              <a:t> die </a:t>
            </a:r>
            <a:r>
              <a:rPr lang="de-DE" sz="1800" b="1" dirty="0" err="1"/>
              <a:t>Schüler:innen</a:t>
            </a:r>
            <a:r>
              <a:rPr lang="de-DE" sz="1800" b="1" dirty="0"/>
              <a:t> zu globalen </a:t>
            </a:r>
            <a:r>
              <a:rPr lang="de-DE" sz="1800" b="1" dirty="0" err="1"/>
              <a:t>Bürger:innen</a:t>
            </a:r>
            <a:r>
              <a:rPr lang="de-DE" sz="1800" b="1" dirty="0"/>
              <a:t> macht, indem sie ihnen den Wert der Demokratie und das Erreichen eines Konsenses für das Gemeinwohl vermittelt</a:t>
            </a:r>
            <a:endParaRPr lang="el-GR" sz="1800" b="1" dirty="0">
              <a:cs typeface="Calibri"/>
            </a:endParaRPr>
          </a:p>
        </p:txBody>
      </p:sp>
    </p:spTree>
    <p:extLst>
      <p:ext uri="{BB962C8B-B14F-4D97-AF65-F5344CB8AC3E}">
        <p14:creationId xmlns:p14="http://schemas.microsoft.com/office/powerpoint/2010/main" val="1066252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70974B7780C42449E1B381D958C3DA6" ma:contentTypeVersion="15" ma:contentTypeDescription="Ein neues Dokument erstellen." ma:contentTypeScope="" ma:versionID="ebb8a207a4eabc9a2f8de248e20b1e63">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9a3c427715c640fcea8cf87857178473"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89FA13-D37A-4F1B-9DCA-05059885AF1C}">
  <ds:schemaRefs>
    <ds:schemaRef ds:uri="http://purl.org/dc/terms/"/>
    <ds:schemaRef ds:uri="http://schemas.microsoft.com/office/2006/documentManagement/types"/>
    <ds:schemaRef ds:uri="http://purl.org/dc/dcmitype/"/>
    <ds:schemaRef ds:uri="48e58aca-62f0-459a-84c9-94960844d3a7"/>
    <ds:schemaRef ds:uri="http://schemas.openxmlformats.org/package/2006/metadata/core-properties"/>
    <ds:schemaRef ds:uri="http://purl.org/dc/elements/1.1/"/>
    <ds:schemaRef ds:uri="http://schemas.microsoft.com/office/infopath/2007/PartnerControls"/>
    <ds:schemaRef ds:uri="0bc6eaab-8a50-4e1d-bb58-69ba53b6602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9E357B6-DC84-4D18-B0D9-4560C43CBBA9}">
  <ds:schemaRefs>
    <ds:schemaRef ds:uri="http://schemas.microsoft.com/sharepoint/v3/contenttype/forms"/>
  </ds:schemaRefs>
</ds:datastoreItem>
</file>

<file path=customXml/itemProps3.xml><?xml version="1.0" encoding="utf-8"?>
<ds:datastoreItem xmlns:ds="http://schemas.openxmlformats.org/officeDocument/2006/customXml" ds:itemID="{9C9FF9A2-1062-4085-A40F-5E12D1FFFB10}"/>
</file>

<file path=docProps/app.xml><?xml version="1.0" encoding="utf-8"?>
<Properties xmlns="http://schemas.openxmlformats.org/officeDocument/2006/extended-properties" xmlns:vt="http://schemas.openxmlformats.org/officeDocument/2006/docPropsVTypes">
  <Template/>
  <TotalTime>0</TotalTime>
  <Words>1167</Words>
  <Application>Microsoft Office PowerPoint</Application>
  <PresentationFormat>Bildschirmpräsentation (4:3)</PresentationFormat>
  <Paragraphs>92</Paragraphs>
  <Slides>14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Century Gothic</vt:lpstr>
      <vt:lpstr>PuviRegular</vt:lpstr>
      <vt:lpstr>Office Theme</vt:lpstr>
      <vt:lpstr>ECO-SCHOOLS &amp; BIOÖKONOMIE</vt:lpstr>
      <vt:lpstr>Was ist das Eco-Schools-Programm?</vt:lpstr>
      <vt:lpstr>Wie es funktioniert</vt:lpstr>
      <vt:lpstr>Sieben-Schritte-Rahmenprogramm</vt:lpstr>
      <vt:lpstr>Eco School - Themen</vt:lpstr>
      <vt:lpstr>Grüne Flagge</vt:lpstr>
      <vt:lpstr>Warum das Eco-Schools-Programm umsetzen?</vt:lpstr>
      <vt:lpstr>Was ist Bioökonomie?</vt:lpstr>
      <vt:lpstr>Warum ist das Eco-Schools-Programm ein gutes Beispiel für die Bioökonomie-Bildung? </vt:lpstr>
      <vt:lpstr>Wie kann Bioökonomie im Rahmen des Programms Eco-Schools unterrichtet werden?</vt:lpstr>
      <vt:lpstr>Wie kann Bioökonomie im Rahmen des Programms Eco-Schools unterrichtet werden?</vt:lpstr>
      <vt:lpstr>Wie kann Bioökonomie im Rahmen des Programms Eco-Schools unterrichtet werden?</vt:lpstr>
      <vt:lpstr>Pädagogische Ressourcen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Katharina Handler</cp:lastModifiedBy>
  <cp:revision>369</cp:revision>
  <dcterms:created xsi:type="dcterms:W3CDTF">2024-05-12T12:39:55Z</dcterms:created>
  <dcterms:modified xsi:type="dcterms:W3CDTF">2024-11-27T12:27:07Z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