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sldIdLst>
    <p:sldId id="285" r:id="rId5"/>
    <p:sldId id="258" r:id="rId6"/>
    <p:sldId id="259" r:id="rId7"/>
    <p:sldId id="274" r:id="rId8"/>
    <p:sldId id="261" r:id="rId9"/>
    <p:sldId id="260" r:id="rId10"/>
    <p:sldId id="277" r:id="rId11"/>
    <p:sldId id="278" r:id="rId12"/>
    <p:sldId id="271" r:id="rId13"/>
    <p:sldId id="276" r:id="rId14"/>
    <p:sldId id="286" r:id="rId15"/>
    <p:sldId id="282" r:id="rId16"/>
    <p:sldId id="287" r:id="rId17"/>
    <p:sldId id="288" r:id="rId18"/>
    <p:sldId id="283" r:id="rId19"/>
    <p:sldId id="279" r:id="rId20"/>
    <p:sldId id="280" r:id="rId21"/>
    <p:sldId id="272" r:id="rId22"/>
    <p:sldId id="264" r:id="rId23"/>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4AFCDE7-C165-9BAC-4808-5AFF3ECDAE84}" name="Reeza Hanselmann" initials="RH" userId="S::reeza@fee.global::796f332d-99f5-4e2b-9f97-6b67832b3c8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E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5E150F-81FC-42CD-8755-29731D9AF051}" v="1" dt="2024-12-04T09:53:29.8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44" autoAdjust="0"/>
    <p:restoredTop sz="94660"/>
  </p:normalViewPr>
  <p:slideViewPr>
    <p:cSldViewPr>
      <p:cViewPr>
        <p:scale>
          <a:sx n="90" d="100"/>
          <a:sy n="90" d="100"/>
        </p:scale>
        <p:origin x="2184" y="4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xanthich@eepf.gr" userId="S::xanthich_eepf.gr#ext#@apre.onmicrosoft.com::807cb1c3-744b-45df-906c-1ddb5481d44a" providerId="AD" clId="Web-{91CFBBFE-5417-2EC3-6F09-F2D0DA58B081}"/>
    <pc:docChg chg="modSld">
      <pc:chgData name="xanthich@eepf.gr" userId="S::xanthich_eepf.gr#ext#@apre.onmicrosoft.com::807cb1c3-744b-45df-906c-1ddb5481d44a" providerId="AD" clId="Web-{91CFBBFE-5417-2EC3-6F09-F2D0DA58B081}" dt="2024-10-24T07:29:21.677" v="3" actId="20577"/>
      <pc:docMkLst>
        <pc:docMk/>
      </pc:docMkLst>
      <pc:sldChg chg="addSp modSp">
        <pc:chgData name="xanthich@eepf.gr" userId="S::xanthich_eepf.gr#ext#@apre.onmicrosoft.com::807cb1c3-744b-45df-906c-1ddb5481d44a" providerId="AD" clId="Web-{91CFBBFE-5417-2EC3-6F09-F2D0DA58B081}" dt="2024-10-24T07:29:21.677" v="3" actId="20577"/>
        <pc:sldMkLst>
          <pc:docMk/>
          <pc:sldMk cId="1953838175" sldId="285"/>
        </pc:sldMkLst>
        <pc:spChg chg="add mod">
          <ac:chgData name="xanthich@eepf.gr" userId="S::xanthich_eepf.gr#ext#@apre.onmicrosoft.com::807cb1c3-744b-45df-906c-1ddb5481d44a" providerId="AD" clId="Web-{91CFBBFE-5417-2EC3-6F09-F2D0DA58B081}" dt="2024-10-24T07:29:21.677" v="3" actId="20577"/>
          <ac:spMkLst>
            <pc:docMk/>
            <pc:sldMk cId="1953838175" sldId="285"/>
            <ac:spMk id="4" creationId="{44CFAC54-1891-81EE-F59C-0A0FE66A96F1}"/>
          </ac:spMkLst>
        </pc:spChg>
      </pc:sldChg>
    </pc:docChg>
  </pc:docChgLst>
  <pc:docChgLst>
    <pc:chgData name="Katharina Handler" userId="d8a80b67-ca7b-48d6-9114-8bc74651d445" providerId="ADAL" clId="{7A5E150F-81FC-42CD-8755-29731D9AF051}"/>
    <pc:docChg chg="undo custSel modSld">
      <pc:chgData name="Katharina Handler" userId="d8a80b67-ca7b-48d6-9114-8bc74651d445" providerId="ADAL" clId="{7A5E150F-81FC-42CD-8755-29731D9AF051}" dt="2024-12-05T10:45:08.219" v="290" actId="20577"/>
      <pc:docMkLst>
        <pc:docMk/>
      </pc:docMkLst>
      <pc:sldChg chg="modSp mod">
        <pc:chgData name="Katharina Handler" userId="d8a80b67-ca7b-48d6-9114-8bc74651d445" providerId="ADAL" clId="{7A5E150F-81FC-42CD-8755-29731D9AF051}" dt="2024-12-04T09:48:40.249" v="26" actId="20577"/>
        <pc:sldMkLst>
          <pc:docMk/>
          <pc:sldMk cId="3261187765" sldId="259"/>
        </pc:sldMkLst>
        <pc:spChg chg="mod">
          <ac:chgData name="Katharina Handler" userId="d8a80b67-ca7b-48d6-9114-8bc74651d445" providerId="ADAL" clId="{7A5E150F-81FC-42CD-8755-29731D9AF051}" dt="2024-12-04T09:48:40.249" v="26" actId="20577"/>
          <ac:spMkLst>
            <pc:docMk/>
            <pc:sldMk cId="3261187765" sldId="259"/>
            <ac:spMk id="3" creationId="{00000000-0000-0000-0000-000000000000}"/>
          </ac:spMkLst>
        </pc:spChg>
      </pc:sldChg>
      <pc:sldChg chg="modSp mod">
        <pc:chgData name="Katharina Handler" userId="d8a80b67-ca7b-48d6-9114-8bc74651d445" providerId="ADAL" clId="{7A5E150F-81FC-42CD-8755-29731D9AF051}" dt="2024-12-04T09:55:30.980" v="179" actId="20577"/>
        <pc:sldMkLst>
          <pc:docMk/>
          <pc:sldMk cId="2320936675" sldId="260"/>
        </pc:sldMkLst>
        <pc:spChg chg="mod">
          <ac:chgData name="Katharina Handler" userId="d8a80b67-ca7b-48d6-9114-8bc74651d445" providerId="ADAL" clId="{7A5E150F-81FC-42CD-8755-29731D9AF051}" dt="2024-12-04T09:55:30.980" v="179" actId="20577"/>
          <ac:spMkLst>
            <pc:docMk/>
            <pc:sldMk cId="2320936675" sldId="260"/>
            <ac:spMk id="3" creationId="{00000000-0000-0000-0000-000000000000}"/>
          </ac:spMkLst>
        </pc:spChg>
      </pc:sldChg>
      <pc:sldChg chg="modSp mod">
        <pc:chgData name="Katharina Handler" userId="d8a80b67-ca7b-48d6-9114-8bc74651d445" providerId="ADAL" clId="{7A5E150F-81FC-42CD-8755-29731D9AF051}" dt="2024-12-04T09:53:41.340" v="101" actId="14100"/>
        <pc:sldMkLst>
          <pc:docMk/>
          <pc:sldMk cId="1067491954" sldId="261"/>
        </pc:sldMkLst>
        <pc:spChg chg="mod">
          <ac:chgData name="Katharina Handler" userId="d8a80b67-ca7b-48d6-9114-8bc74651d445" providerId="ADAL" clId="{7A5E150F-81FC-42CD-8755-29731D9AF051}" dt="2024-12-04T09:53:41.340" v="101" actId="14100"/>
          <ac:spMkLst>
            <pc:docMk/>
            <pc:sldMk cId="1067491954" sldId="261"/>
            <ac:spMk id="3" creationId="{00000000-0000-0000-0000-000000000000}"/>
          </ac:spMkLst>
        </pc:spChg>
        <pc:picChg chg="mod">
          <ac:chgData name="Katharina Handler" userId="d8a80b67-ca7b-48d6-9114-8bc74651d445" providerId="ADAL" clId="{7A5E150F-81FC-42CD-8755-29731D9AF051}" dt="2024-12-04T09:53:29.825" v="99" actId="1076"/>
          <ac:picMkLst>
            <pc:docMk/>
            <pc:sldMk cId="1067491954" sldId="261"/>
            <ac:picMk id="4098" creationId="{00000000-0000-0000-0000-000000000000}"/>
          </ac:picMkLst>
        </pc:picChg>
      </pc:sldChg>
      <pc:sldChg chg="modSp mod">
        <pc:chgData name="Katharina Handler" userId="d8a80b67-ca7b-48d6-9114-8bc74651d445" providerId="ADAL" clId="{7A5E150F-81FC-42CD-8755-29731D9AF051}" dt="2024-12-05T10:35:22.148" v="243" actId="20577"/>
        <pc:sldMkLst>
          <pc:docMk/>
          <pc:sldMk cId="3313576689" sldId="271"/>
        </pc:sldMkLst>
        <pc:spChg chg="mod">
          <ac:chgData name="Katharina Handler" userId="d8a80b67-ca7b-48d6-9114-8bc74651d445" providerId="ADAL" clId="{7A5E150F-81FC-42CD-8755-29731D9AF051}" dt="2024-12-05T10:35:22.148" v="243" actId="20577"/>
          <ac:spMkLst>
            <pc:docMk/>
            <pc:sldMk cId="3313576689" sldId="271"/>
            <ac:spMk id="3" creationId="{00000000-0000-0000-0000-000000000000}"/>
          </ac:spMkLst>
        </pc:spChg>
      </pc:sldChg>
      <pc:sldChg chg="modSp mod">
        <pc:chgData name="Katharina Handler" userId="d8a80b67-ca7b-48d6-9114-8bc74651d445" providerId="ADAL" clId="{7A5E150F-81FC-42CD-8755-29731D9AF051}" dt="2024-12-04T09:49:49.162" v="41" actId="20577"/>
        <pc:sldMkLst>
          <pc:docMk/>
          <pc:sldMk cId="1677865511" sldId="274"/>
        </pc:sldMkLst>
        <pc:spChg chg="mod">
          <ac:chgData name="Katharina Handler" userId="d8a80b67-ca7b-48d6-9114-8bc74651d445" providerId="ADAL" clId="{7A5E150F-81FC-42CD-8755-29731D9AF051}" dt="2024-12-04T09:49:49.162" v="41" actId="20577"/>
          <ac:spMkLst>
            <pc:docMk/>
            <pc:sldMk cId="1677865511" sldId="274"/>
            <ac:spMk id="3" creationId="{00000000-0000-0000-0000-000000000000}"/>
          </ac:spMkLst>
        </pc:spChg>
      </pc:sldChg>
      <pc:sldChg chg="modSp mod">
        <pc:chgData name="Katharina Handler" userId="d8a80b67-ca7b-48d6-9114-8bc74651d445" providerId="ADAL" clId="{7A5E150F-81FC-42CD-8755-29731D9AF051}" dt="2024-12-05T10:37:34.255" v="256" actId="20577"/>
        <pc:sldMkLst>
          <pc:docMk/>
          <pc:sldMk cId="497116687" sldId="276"/>
        </pc:sldMkLst>
        <pc:spChg chg="mod">
          <ac:chgData name="Katharina Handler" userId="d8a80b67-ca7b-48d6-9114-8bc74651d445" providerId="ADAL" clId="{7A5E150F-81FC-42CD-8755-29731D9AF051}" dt="2024-12-05T10:37:13.096" v="253" actId="20577"/>
          <ac:spMkLst>
            <pc:docMk/>
            <pc:sldMk cId="497116687" sldId="276"/>
            <ac:spMk id="3" creationId="{00000000-0000-0000-0000-000000000000}"/>
          </ac:spMkLst>
        </pc:spChg>
        <pc:spChg chg="mod">
          <ac:chgData name="Katharina Handler" userId="d8a80b67-ca7b-48d6-9114-8bc74651d445" providerId="ADAL" clId="{7A5E150F-81FC-42CD-8755-29731D9AF051}" dt="2024-12-05T10:37:34.255" v="256" actId="20577"/>
          <ac:spMkLst>
            <pc:docMk/>
            <pc:sldMk cId="497116687" sldId="276"/>
            <ac:spMk id="7" creationId="{927981DE-45B5-237D-E927-3227CE0DFFDE}"/>
          </ac:spMkLst>
        </pc:spChg>
      </pc:sldChg>
      <pc:sldChg chg="modSp mod">
        <pc:chgData name="Katharina Handler" userId="d8a80b67-ca7b-48d6-9114-8bc74651d445" providerId="ADAL" clId="{7A5E150F-81FC-42CD-8755-29731D9AF051}" dt="2024-12-05T10:30:32.949" v="218" actId="20577"/>
        <pc:sldMkLst>
          <pc:docMk/>
          <pc:sldMk cId="3647646817" sldId="277"/>
        </pc:sldMkLst>
        <pc:spChg chg="mod">
          <ac:chgData name="Katharina Handler" userId="d8a80b67-ca7b-48d6-9114-8bc74651d445" providerId="ADAL" clId="{7A5E150F-81FC-42CD-8755-29731D9AF051}" dt="2024-12-05T10:29:27.378" v="191" actId="20577"/>
          <ac:spMkLst>
            <pc:docMk/>
            <pc:sldMk cId="3647646817" sldId="277"/>
            <ac:spMk id="3" creationId="{00000000-0000-0000-0000-000000000000}"/>
          </ac:spMkLst>
        </pc:spChg>
        <pc:spChg chg="mod">
          <ac:chgData name="Katharina Handler" userId="d8a80b67-ca7b-48d6-9114-8bc74651d445" providerId="ADAL" clId="{7A5E150F-81FC-42CD-8755-29731D9AF051}" dt="2024-12-05T10:30:32.949" v="218" actId="20577"/>
          <ac:spMkLst>
            <pc:docMk/>
            <pc:sldMk cId="3647646817" sldId="277"/>
            <ac:spMk id="6" creationId="{00000000-0000-0000-0000-000000000000}"/>
          </ac:spMkLst>
        </pc:spChg>
        <pc:spChg chg="mod">
          <ac:chgData name="Katharina Handler" userId="d8a80b67-ca7b-48d6-9114-8bc74651d445" providerId="ADAL" clId="{7A5E150F-81FC-42CD-8755-29731D9AF051}" dt="2024-12-05T10:30:01.476" v="197" actId="20577"/>
          <ac:spMkLst>
            <pc:docMk/>
            <pc:sldMk cId="3647646817" sldId="277"/>
            <ac:spMk id="10" creationId="{00000000-0000-0000-0000-000000000000}"/>
          </ac:spMkLst>
        </pc:spChg>
        <pc:spChg chg="mod">
          <ac:chgData name="Katharina Handler" userId="d8a80b67-ca7b-48d6-9114-8bc74651d445" providerId="ADAL" clId="{7A5E150F-81FC-42CD-8755-29731D9AF051}" dt="2024-12-05T10:30:22.164" v="209" actId="20577"/>
          <ac:spMkLst>
            <pc:docMk/>
            <pc:sldMk cId="3647646817" sldId="277"/>
            <ac:spMk id="11" creationId="{00000000-0000-0000-0000-000000000000}"/>
          </ac:spMkLst>
        </pc:spChg>
      </pc:sldChg>
      <pc:sldChg chg="modSp mod">
        <pc:chgData name="Katharina Handler" userId="d8a80b67-ca7b-48d6-9114-8bc74651d445" providerId="ADAL" clId="{7A5E150F-81FC-42CD-8755-29731D9AF051}" dt="2024-12-05T10:33:45.747" v="240" actId="20577"/>
        <pc:sldMkLst>
          <pc:docMk/>
          <pc:sldMk cId="4091834346" sldId="278"/>
        </pc:sldMkLst>
        <pc:spChg chg="mod">
          <ac:chgData name="Katharina Handler" userId="d8a80b67-ca7b-48d6-9114-8bc74651d445" providerId="ADAL" clId="{7A5E150F-81FC-42CD-8755-29731D9AF051}" dt="2024-12-05T10:31:15.509" v="223" actId="20577"/>
          <ac:spMkLst>
            <pc:docMk/>
            <pc:sldMk cId="4091834346" sldId="278"/>
            <ac:spMk id="2" creationId="{00000000-0000-0000-0000-000000000000}"/>
          </ac:spMkLst>
        </pc:spChg>
        <pc:spChg chg="mod">
          <ac:chgData name="Katharina Handler" userId="d8a80b67-ca7b-48d6-9114-8bc74651d445" providerId="ADAL" clId="{7A5E150F-81FC-42CD-8755-29731D9AF051}" dt="2024-12-05T10:33:45.747" v="240" actId="20577"/>
          <ac:spMkLst>
            <pc:docMk/>
            <pc:sldMk cId="4091834346" sldId="278"/>
            <ac:spMk id="3" creationId="{00000000-0000-0000-0000-000000000000}"/>
          </ac:spMkLst>
        </pc:spChg>
      </pc:sldChg>
      <pc:sldChg chg="modSp mod">
        <pc:chgData name="Katharina Handler" userId="d8a80b67-ca7b-48d6-9114-8bc74651d445" providerId="ADAL" clId="{7A5E150F-81FC-42CD-8755-29731D9AF051}" dt="2024-12-05T10:45:08.219" v="290" actId="20577"/>
        <pc:sldMkLst>
          <pc:docMk/>
          <pc:sldMk cId="2793915033" sldId="279"/>
        </pc:sldMkLst>
        <pc:spChg chg="mod">
          <ac:chgData name="Katharina Handler" userId="d8a80b67-ca7b-48d6-9114-8bc74651d445" providerId="ADAL" clId="{7A5E150F-81FC-42CD-8755-29731D9AF051}" dt="2024-12-05T10:45:08.219" v="290" actId="20577"/>
          <ac:spMkLst>
            <pc:docMk/>
            <pc:sldMk cId="2793915033" sldId="279"/>
            <ac:spMk id="3" creationId="{00000000-0000-0000-0000-000000000000}"/>
          </ac:spMkLst>
        </pc:spChg>
      </pc:sldChg>
      <pc:sldChg chg="modSp mod">
        <pc:chgData name="Katharina Handler" userId="d8a80b67-ca7b-48d6-9114-8bc74651d445" providerId="ADAL" clId="{7A5E150F-81FC-42CD-8755-29731D9AF051}" dt="2024-12-05T10:37:51.144" v="262" actId="20577"/>
        <pc:sldMkLst>
          <pc:docMk/>
          <pc:sldMk cId="3002348738" sldId="286"/>
        </pc:sldMkLst>
        <pc:spChg chg="mod">
          <ac:chgData name="Katharina Handler" userId="d8a80b67-ca7b-48d6-9114-8bc74651d445" providerId="ADAL" clId="{7A5E150F-81FC-42CD-8755-29731D9AF051}" dt="2024-12-05T10:37:51.144" v="262" actId="20577"/>
          <ac:spMkLst>
            <pc:docMk/>
            <pc:sldMk cId="3002348738" sldId="286"/>
            <ac:spMk id="3" creationId="{673585A6-D2DA-409B-26BE-11BA7CF608ED}"/>
          </ac:spMkLst>
        </pc:spChg>
      </pc:sldChg>
      <pc:sldChg chg="modSp mod">
        <pc:chgData name="Katharina Handler" userId="d8a80b67-ca7b-48d6-9114-8bc74651d445" providerId="ADAL" clId="{7A5E150F-81FC-42CD-8755-29731D9AF051}" dt="2024-12-05T10:42:03.814" v="267" actId="20577"/>
        <pc:sldMkLst>
          <pc:docMk/>
          <pc:sldMk cId="3452259221" sldId="287"/>
        </pc:sldMkLst>
        <pc:spChg chg="mod">
          <ac:chgData name="Katharina Handler" userId="d8a80b67-ca7b-48d6-9114-8bc74651d445" providerId="ADAL" clId="{7A5E150F-81FC-42CD-8755-29731D9AF051}" dt="2024-12-05T10:42:03.814" v="267" actId="20577"/>
          <ac:spMkLst>
            <pc:docMk/>
            <pc:sldMk cId="3452259221" sldId="287"/>
            <ac:spMk id="3" creationId="{C7F6C9AB-CA4A-8CBB-D4F4-16016D249BD1}"/>
          </ac:spMkLst>
        </pc:spChg>
      </pc:sldChg>
      <pc:sldChg chg="modSp mod">
        <pc:chgData name="Katharina Handler" userId="d8a80b67-ca7b-48d6-9114-8bc74651d445" providerId="ADAL" clId="{7A5E150F-81FC-42CD-8755-29731D9AF051}" dt="2024-12-05T10:43:58.091" v="279" actId="20577"/>
        <pc:sldMkLst>
          <pc:docMk/>
          <pc:sldMk cId="2271506027" sldId="288"/>
        </pc:sldMkLst>
        <pc:spChg chg="mod">
          <ac:chgData name="Katharina Handler" userId="d8a80b67-ca7b-48d6-9114-8bc74651d445" providerId="ADAL" clId="{7A5E150F-81FC-42CD-8755-29731D9AF051}" dt="2024-12-05T10:43:58.091" v="279" actId="20577"/>
          <ac:spMkLst>
            <pc:docMk/>
            <pc:sldMk cId="2271506027" sldId="288"/>
            <ac:spMk id="3" creationId="{754E5645-972F-2D8F-0A81-BDBDAD45C7B4}"/>
          </ac:spMkLst>
        </pc:spChg>
      </pc:sldChg>
    </pc:docChg>
  </pc:docChgLst>
  <pc:docChgLst>
    <pc:chgData name="Valeria Savelev" userId="S::savelev@zsi.at::1500e517-06a1-4f1a-8135-83f19b567427" providerId="AD" clId="Web-{40EEE086-BD8C-1A98-1990-4AD66775921D}"/>
    <pc:docChg chg="modSld">
      <pc:chgData name="Valeria Savelev" userId="S::savelev@zsi.at::1500e517-06a1-4f1a-8135-83f19b567427" providerId="AD" clId="Web-{40EEE086-BD8C-1A98-1990-4AD66775921D}" dt="2024-11-06T16:09:04.473" v="1" actId="20577"/>
      <pc:docMkLst>
        <pc:docMk/>
      </pc:docMkLst>
      <pc:sldChg chg="modSp">
        <pc:chgData name="Valeria Savelev" userId="S::savelev@zsi.at::1500e517-06a1-4f1a-8135-83f19b567427" providerId="AD" clId="Web-{40EEE086-BD8C-1A98-1990-4AD66775921D}" dt="2024-11-06T16:09:04.473" v="1" actId="20577"/>
        <pc:sldMkLst>
          <pc:docMk/>
          <pc:sldMk cId="3647646817" sldId="277"/>
        </pc:sldMkLst>
        <pc:spChg chg="mod">
          <ac:chgData name="Valeria Savelev" userId="S::savelev@zsi.at::1500e517-06a1-4f1a-8135-83f19b567427" providerId="AD" clId="Web-{40EEE086-BD8C-1A98-1990-4AD66775921D}" dt="2024-11-06T16:09:04.473" v="1" actId="20577"/>
          <ac:spMkLst>
            <pc:docMk/>
            <pc:sldMk cId="3647646817" sldId="277"/>
            <ac:spMk id="10" creationId="{00000000-0000-0000-0000-000000000000}"/>
          </ac:spMkLst>
        </pc:spChg>
      </pc:sldChg>
    </pc:docChg>
  </pc:docChgLst>
  <pc:docChgLst>
    <pc:chgData name="Valeria Savelev" userId="S::savelev@zsi.at::1500e517-06a1-4f1a-8135-83f19b567427" providerId="AD" clId="Web-{15E94B5A-4B21-BEF0-9668-F9687584F18F}"/>
    <pc:docChg chg="modSld">
      <pc:chgData name="Valeria Savelev" userId="S::savelev@zsi.at::1500e517-06a1-4f1a-8135-83f19b567427" providerId="AD" clId="Web-{15E94B5A-4B21-BEF0-9668-F9687584F18F}" dt="2024-11-06T14:23:18.835" v="547" actId="20577"/>
      <pc:docMkLst>
        <pc:docMk/>
      </pc:docMkLst>
      <pc:sldChg chg="modSp">
        <pc:chgData name="Valeria Savelev" userId="S::savelev@zsi.at::1500e517-06a1-4f1a-8135-83f19b567427" providerId="AD" clId="Web-{15E94B5A-4B21-BEF0-9668-F9687584F18F}" dt="2024-11-06T13:49:16.564" v="12" actId="20577"/>
        <pc:sldMkLst>
          <pc:docMk/>
          <pc:sldMk cId="3886430401" sldId="258"/>
        </pc:sldMkLst>
        <pc:spChg chg="mod">
          <ac:chgData name="Valeria Savelev" userId="S::savelev@zsi.at::1500e517-06a1-4f1a-8135-83f19b567427" providerId="AD" clId="Web-{15E94B5A-4B21-BEF0-9668-F9687584F18F}" dt="2024-11-06T13:48:40.406" v="1" actId="20577"/>
          <ac:spMkLst>
            <pc:docMk/>
            <pc:sldMk cId="3886430401" sldId="258"/>
            <ac:spMk id="2" creationId="{00000000-0000-0000-0000-000000000000}"/>
          </ac:spMkLst>
        </pc:spChg>
        <pc:spChg chg="mod">
          <ac:chgData name="Valeria Savelev" userId="S::savelev@zsi.at::1500e517-06a1-4f1a-8135-83f19b567427" providerId="AD" clId="Web-{15E94B5A-4B21-BEF0-9668-F9687584F18F}" dt="2024-11-06T13:49:16.564" v="12" actId="20577"/>
          <ac:spMkLst>
            <pc:docMk/>
            <pc:sldMk cId="3886430401" sldId="258"/>
            <ac:spMk id="3" creationId="{00000000-0000-0000-0000-000000000000}"/>
          </ac:spMkLst>
        </pc:spChg>
      </pc:sldChg>
      <pc:sldChg chg="modSp">
        <pc:chgData name="Valeria Savelev" userId="S::savelev@zsi.at::1500e517-06a1-4f1a-8135-83f19b567427" providerId="AD" clId="Web-{15E94B5A-4B21-BEF0-9668-F9687584F18F}" dt="2024-11-06T13:51:16.271" v="44" actId="1076"/>
        <pc:sldMkLst>
          <pc:docMk/>
          <pc:sldMk cId="3261187765" sldId="259"/>
        </pc:sldMkLst>
        <pc:spChg chg="mod">
          <ac:chgData name="Valeria Savelev" userId="S::savelev@zsi.at::1500e517-06a1-4f1a-8135-83f19b567427" providerId="AD" clId="Web-{15E94B5A-4B21-BEF0-9668-F9687584F18F}" dt="2024-11-06T13:51:06.364" v="43" actId="20577"/>
          <ac:spMkLst>
            <pc:docMk/>
            <pc:sldMk cId="3261187765" sldId="259"/>
            <ac:spMk id="3" creationId="{00000000-0000-0000-0000-000000000000}"/>
          </ac:spMkLst>
        </pc:spChg>
        <pc:picChg chg="mod">
          <ac:chgData name="Valeria Savelev" userId="S::savelev@zsi.at::1500e517-06a1-4f1a-8135-83f19b567427" providerId="AD" clId="Web-{15E94B5A-4B21-BEF0-9668-F9687584F18F}" dt="2024-11-06T13:51:16.271" v="44" actId="1076"/>
          <ac:picMkLst>
            <pc:docMk/>
            <pc:sldMk cId="3261187765" sldId="259"/>
            <ac:picMk id="2050" creationId="{00000000-0000-0000-0000-000000000000}"/>
          </ac:picMkLst>
        </pc:picChg>
      </pc:sldChg>
      <pc:sldChg chg="modSp">
        <pc:chgData name="Valeria Savelev" userId="S::savelev@zsi.at::1500e517-06a1-4f1a-8135-83f19b567427" providerId="AD" clId="Web-{15E94B5A-4B21-BEF0-9668-F9687584F18F}" dt="2024-11-06T14:04:30.735" v="318" actId="20577"/>
        <pc:sldMkLst>
          <pc:docMk/>
          <pc:sldMk cId="2320936675" sldId="260"/>
        </pc:sldMkLst>
        <pc:spChg chg="mod">
          <ac:chgData name="Valeria Savelev" userId="S::savelev@zsi.at::1500e517-06a1-4f1a-8135-83f19b567427" providerId="AD" clId="Web-{15E94B5A-4B21-BEF0-9668-F9687584F18F}" dt="2024-11-06T14:02:13.902" v="222" actId="20577"/>
          <ac:spMkLst>
            <pc:docMk/>
            <pc:sldMk cId="2320936675" sldId="260"/>
            <ac:spMk id="2" creationId="{00000000-0000-0000-0000-000000000000}"/>
          </ac:spMkLst>
        </pc:spChg>
        <pc:spChg chg="mod">
          <ac:chgData name="Valeria Savelev" userId="S::savelev@zsi.at::1500e517-06a1-4f1a-8135-83f19b567427" providerId="AD" clId="Web-{15E94B5A-4B21-BEF0-9668-F9687584F18F}" dt="2024-11-06T14:04:30.735" v="318" actId="20577"/>
          <ac:spMkLst>
            <pc:docMk/>
            <pc:sldMk cId="2320936675" sldId="260"/>
            <ac:spMk id="3" creationId="{00000000-0000-0000-0000-000000000000}"/>
          </ac:spMkLst>
        </pc:spChg>
      </pc:sldChg>
      <pc:sldChg chg="modSp">
        <pc:chgData name="Valeria Savelev" userId="S::savelev@zsi.at::1500e517-06a1-4f1a-8135-83f19b567427" providerId="AD" clId="Web-{15E94B5A-4B21-BEF0-9668-F9687584F18F}" dt="2024-11-06T14:01:54.870" v="220" actId="20577"/>
        <pc:sldMkLst>
          <pc:docMk/>
          <pc:sldMk cId="1067491954" sldId="261"/>
        </pc:sldMkLst>
        <pc:spChg chg="mod">
          <ac:chgData name="Valeria Savelev" userId="S::savelev@zsi.at::1500e517-06a1-4f1a-8135-83f19b567427" providerId="AD" clId="Web-{15E94B5A-4B21-BEF0-9668-F9687584F18F}" dt="2024-11-06T14:01:54.870" v="220" actId="20577"/>
          <ac:spMkLst>
            <pc:docMk/>
            <pc:sldMk cId="1067491954" sldId="261"/>
            <ac:spMk id="3" creationId="{00000000-0000-0000-0000-000000000000}"/>
          </ac:spMkLst>
        </pc:spChg>
      </pc:sldChg>
      <pc:sldChg chg="modSp">
        <pc:chgData name="Valeria Savelev" userId="S::savelev@zsi.at::1500e517-06a1-4f1a-8135-83f19b567427" providerId="AD" clId="Web-{15E94B5A-4B21-BEF0-9668-F9687584F18F}" dt="2024-11-06T14:11:16.670" v="395" actId="20577"/>
        <pc:sldMkLst>
          <pc:docMk/>
          <pc:sldMk cId="3313576689" sldId="271"/>
        </pc:sldMkLst>
        <pc:spChg chg="mod">
          <ac:chgData name="Valeria Savelev" userId="S::savelev@zsi.at::1500e517-06a1-4f1a-8135-83f19b567427" providerId="AD" clId="Web-{15E94B5A-4B21-BEF0-9668-F9687584F18F}" dt="2024-11-06T14:10:36.216" v="388" actId="20577"/>
          <ac:spMkLst>
            <pc:docMk/>
            <pc:sldMk cId="3313576689" sldId="271"/>
            <ac:spMk id="2" creationId="{00000000-0000-0000-0000-000000000000}"/>
          </ac:spMkLst>
        </pc:spChg>
        <pc:spChg chg="mod">
          <ac:chgData name="Valeria Savelev" userId="S::savelev@zsi.at::1500e517-06a1-4f1a-8135-83f19b567427" providerId="AD" clId="Web-{15E94B5A-4B21-BEF0-9668-F9687584F18F}" dt="2024-11-06T14:11:16.670" v="395" actId="20577"/>
          <ac:spMkLst>
            <pc:docMk/>
            <pc:sldMk cId="3313576689" sldId="271"/>
            <ac:spMk id="3" creationId="{00000000-0000-0000-0000-000000000000}"/>
          </ac:spMkLst>
        </pc:spChg>
      </pc:sldChg>
      <pc:sldChg chg="modSp">
        <pc:chgData name="Valeria Savelev" userId="S::savelev@zsi.at::1500e517-06a1-4f1a-8135-83f19b567427" providerId="AD" clId="Web-{15E94B5A-4B21-BEF0-9668-F9687584F18F}" dt="2024-11-06T13:58:57.177" v="183" actId="14100"/>
        <pc:sldMkLst>
          <pc:docMk/>
          <pc:sldMk cId="1677865511" sldId="274"/>
        </pc:sldMkLst>
        <pc:spChg chg="mod">
          <ac:chgData name="Valeria Savelev" userId="S::savelev@zsi.at::1500e517-06a1-4f1a-8135-83f19b567427" providerId="AD" clId="Web-{15E94B5A-4B21-BEF0-9668-F9687584F18F}" dt="2024-11-06T13:58:57.177" v="183" actId="14100"/>
          <ac:spMkLst>
            <pc:docMk/>
            <pc:sldMk cId="1677865511" sldId="274"/>
            <ac:spMk id="3" creationId="{00000000-0000-0000-0000-000000000000}"/>
          </ac:spMkLst>
        </pc:spChg>
      </pc:sldChg>
      <pc:sldChg chg="modSp">
        <pc:chgData name="Valeria Savelev" userId="S::savelev@zsi.at::1500e517-06a1-4f1a-8135-83f19b567427" providerId="AD" clId="Web-{15E94B5A-4B21-BEF0-9668-F9687584F18F}" dt="2024-11-06T14:11:52.203" v="403" actId="20577"/>
        <pc:sldMkLst>
          <pc:docMk/>
          <pc:sldMk cId="497116687" sldId="276"/>
        </pc:sldMkLst>
        <pc:spChg chg="mod">
          <ac:chgData name="Valeria Savelev" userId="S::savelev@zsi.at::1500e517-06a1-4f1a-8135-83f19b567427" providerId="AD" clId="Web-{15E94B5A-4B21-BEF0-9668-F9687584F18F}" dt="2024-11-06T14:11:30.905" v="400" actId="20577"/>
          <ac:spMkLst>
            <pc:docMk/>
            <pc:sldMk cId="497116687" sldId="276"/>
            <ac:spMk id="6" creationId="{89CDBDB2-47F0-6BE0-35EE-4ADCBD043D5B}"/>
          </ac:spMkLst>
        </pc:spChg>
        <pc:spChg chg="mod">
          <ac:chgData name="Valeria Savelev" userId="S::savelev@zsi.at::1500e517-06a1-4f1a-8135-83f19b567427" providerId="AD" clId="Web-{15E94B5A-4B21-BEF0-9668-F9687584F18F}" dt="2024-11-06T14:11:52.203" v="403" actId="20577"/>
          <ac:spMkLst>
            <pc:docMk/>
            <pc:sldMk cId="497116687" sldId="276"/>
            <ac:spMk id="7" creationId="{927981DE-45B5-237D-E927-3227CE0DFFDE}"/>
          </ac:spMkLst>
        </pc:spChg>
      </pc:sldChg>
      <pc:sldChg chg="modSp">
        <pc:chgData name="Valeria Savelev" userId="S::savelev@zsi.at::1500e517-06a1-4f1a-8135-83f19b567427" providerId="AD" clId="Web-{15E94B5A-4B21-BEF0-9668-F9687584F18F}" dt="2024-11-06T14:09:16.948" v="365" actId="20577"/>
        <pc:sldMkLst>
          <pc:docMk/>
          <pc:sldMk cId="3647646817" sldId="277"/>
        </pc:sldMkLst>
        <pc:spChg chg="mod">
          <ac:chgData name="Valeria Savelev" userId="S::savelev@zsi.at::1500e517-06a1-4f1a-8135-83f19b567427" providerId="AD" clId="Web-{15E94B5A-4B21-BEF0-9668-F9687584F18F}" dt="2024-11-06T14:05:01.892" v="321" actId="20577"/>
          <ac:spMkLst>
            <pc:docMk/>
            <pc:sldMk cId="3647646817" sldId="277"/>
            <ac:spMk id="2" creationId="{00000000-0000-0000-0000-000000000000}"/>
          </ac:spMkLst>
        </pc:spChg>
        <pc:spChg chg="mod">
          <ac:chgData name="Valeria Savelev" userId="S::savelev@zsi.at::1500e517-06a1-4f1a-8135-83f19b567427" providerId="AD" clId="Web-{15E94B5A-4B21-BEF0-9668-F9687584F18F}" dt="2024-11-06T14:09:16.948" v="365" actId="20577"/>
          <ac:spMkLst>
            <pc:docMk/>
            <pc:sldMk cId="3647646817" sldId="277"/>
            <ac:spMk id="3" creationId="{00000000-0000-0000-0000-000000000000}"/>
          </ac:spMkLst>
        </pc:spChg>
      </pc:sldChg>
      <pc:sldChg chg="modSp">
        <pc:chgData name="Valeria Savelev" userId="S::savelev@zsi.at::1500e517-06a1-4f1a-8135-83f19b567427" providerId="AD" clId="Web-{15E94B5A-4B21-BEF0-9668-F9687584F18F}" dt="2024-11-06T14:10:10.809" v="384" actId="20577"/>
        <pc:sldMkLst>
          <pc:docMk/>
          <pc:sldMk cId="4091834346" sldId="278"/>
        </pc:sldMkLst>
        <pc:spChg chg="mod">
          <ac:chgData name="Valeria Savelev" userId="S::savelev@zsi.at::1500e517-06a1-4f1a-8135-83f19b567427" providerId="AD" clId="Web-{15E94B5A-4B21-BEF0-9668-F9687584F18F}" dt="2024-11-06T14:09:30.933" v="369" actId="20577"/>
          <ac:spMkLst>
            <pc:docMk/>
            <pc:sldMk cId="4091834346" sldId="278"/>
            <ac:spMk id="2" creationId="{00000000-0000-0000-0000-000000000000}"/>
          </ac:spMkLst>
        </pc:spChg>
        <pc:spChg chg="mod">
          <ac:chgData name="Valeria Savelev" userId="S::savelev@zsi.at::1500e517-06a1-4f1a-8135-83f19b567427" providerId="AD" clId="Web-{15E94B5A-4B21-BEF0-9668-F9687584F18F}" dt="2024-11-06T14:10:10.809" v="384" actId="20577"/>
          <ac:spMkLst>
            <pc:docMk/>
            <pc:sldMk cId="4091834346" sldId="278"/>
            <ac:spMk id="3" creationId="{00000000-0000-0000-0000-000000000000}"/>
          </ac:spMkLst>
        </pc:spChg>
      </pc:sldChg>
      <pc:sldChg chg="modSp">
        <pc:chgData name="Valeria Savelev" userId="S::savelev@zsi.at::1500e517-06a1-4f1a-8135-83f19b567427" providerId="AD" clId="Web-{15E94B5A-4B21-BEF0-9668-F9687584F18F}" dt="2024-11-06T14:21:39.660" v="540" actId="20577"/>
        <pc:sldMkLst>
          <pc:docMk/>
          <pc:sldMk cId="2793915033" sldId="279"/>
        </pc:sldMkLst>
        <pc:spChg chg="mod">
          <ac:chgData name="Valeria Savelev" userId="S::savelev@zsi.at::1500e517-06a1-4f1a-8135-83f19b567427" providerId="AD" clId="Web-{15E94B5A-4B21-BEF0-9668-F9687584F18F}" dt="2024-11-06T14:21:39.660" v="540" actId="20577"/>
          <ac:spMkLst>
            <pc:docMk/>
            <pc:sldMk cId="2793915033" sldId="279"/>
            <ac:spMk id="3" creationId="{00000000-0000-0000-0000-000000000000}"/>
          </ac:spMkLst>
        </pc:spChg>
      </pc:sldChg>
      <pc:sldChg chg="modSp">
        <pc:chgData name="Valeria Savelev" userId="S::savelev@zsi.at::1500e517-06a1-4f1a-8135-83f19b567427" providerId="AD" clId="Web-{15E94B5A-4B21-BEF0-9668-F9687584F18F}" dt="2024-11-06T14:23:18.835" v="547" actId="20577"/>
        <pc:sldMkLst>
          <pc:docMk/>
          <pc:sldMk cId="2207676093" sldId="280"/>
        </pc:sldMkLst>
        <pc:spChg chg="mod">
          <ac:chgData name="Valeria Savelev" userId="S::savelev@zsi.at::1500e517-06a1-4f1a-8135-83f19b567427" providerId="AD" clId="Web-{15E94B5A-4B21-BEF0-9668-F9687584F18F}" dt="2024-11-06T14:23:18.835" v="547" actId="20577"/>
          <ac:spMkLst>
            <pc:docMk/>
            <pc:sldMk cId="2207676093" sldId="280"/>
            <ac:spMk id="3" creationId="{00000000-0000-0000-0000-000000000000}"/>
          </ac:spMkLst>
        </pc:spChg>
      </pc:sldChg>
      <pc:sldChg chg="modSp">
        <pc:chgData name="Valeria Savelev" userId="S::savelev@zsi.at::1500e517-06a1-4f1a-8135-83f19b567427" providerId="AD" clId="Web-{15E94B5A-4B21-BEF0-9668-F9687584F18F}" dt="2024-11-06T14:13:37.675" v="435" actId="20577"/>
        <pc:sldMkLst>
          <pc:docMk/>
          <pc:sldMk cId="1710401726" sldId="282"/>
        </pc:sldMkLst>
        <pc:spChg chg="mod">
          <ac:chgData name="Valeria Savelev" userId="S::savelev@zsi.at::1500e517-06a1-4f1a-8135-83f19b567427" providerId="AD" clId="Web-{15E94B5A-4B21-BEF0-9668-F9687584F18F}" dt="2024-11-06T14:13:37.675" v="435" actId="20577"/>
          <ac:spMkLst>
            <pc:docMk/>
            <pc:sldMk cId="1710401726" sldId="282"/>
            <ac:spMk id="3" creationId="{00000000-0000-0000-0000-000000000000}"/>
          </ac:spMkLst>
        </pc:spChg>
        <pc:spChg chg="mod">
          <ac:chgData name="Valeria Savelev" userId="S::savelev@zsi.at::1500e517-06a1-4f1a-8135-83f19b567427" providerId="AD" clId="Web-{15E94B5A-4B21-BEF0-9668-F9687584F18F}" dt="2024-11-06T14:12:45.189" v="430" actId="20577"/>
          <ac:spMkLst>
            <pc:docMk/>
            <pc:sldMk cId="1710401726" sldId="282"/>
            <ac:spMk id="7" creationId="{9C352B92-1836-E877-314D-F745C352FA07}"/>
          </ac:spMkLst>
        </pc:spChg>
      </pc:sldChg>
      <pc:sldChg chg="modSp">
        <pc:chgData name="Valeria Savelev" userId="S::savelev@zsi.at::1500e517-06a1-4f1a-8135-83f19b567427" providerId="AD" clId="Web-{15E94B5A-4B21-BEF0-9668-F9687584F18F}" dt="2024-11-06T14:18:52.108" v="489" actId="20577"/>
        <pc:sldMkLst>
          <pc:docMk/>
          <pc:sldMk cId="1705421866" sldId="283"/>
        </pc:sldMkLst>
        <pc:spChg chg="mod">
          <ac:chgData name="Valeria Savelev" userId="S::savelev@zsi.at::1500e517-06a1-4f1a-8135-83f19b567427" providerId="AD" clId="Web-{15E94B5A-4B21-BEF0-9668-F9687584F18F}" dt="2024-11-06T14:16:07.930" v="475" actId="20577"/>
          <ac:spMkLst>
            <pc:docMk/>
            <pc:sldMk cId="1705421866" sldId="283"/>
            <ac:spMk id="3" creationId="{00000000-0000-0000-0000-000000000000}"/>
          </ac:spMkLst>
        </pc:spChg>
        <pc:spChg chg="mod">
          <ac:chgData name="Valeria Savelev" userId="S::savelev@zsi.at::1500e517-06a1-4f1a-8135-83f19b567427" providerId="AD" clId="Web-{15E94B5A-4B21-BEF0-9668-F9687584F18F}" dt="2024-11-06T14:18:52.108" v="489" actId="20577"/>
          <ac:spMkLst>
            <pc:docMk/>
            <pc:sldMk cId="1705421866" sldId="283"/>
            <ac:spMk id="7" creationId="{00000000-0000-0000-0000-000000000000}"/>
          </ac:spMkLst>
        </pc:spChg>
        <pc:spChg chg="mod">
          <ac:chgData name="Valeria Savelev" userId="S::savelev@zsi.at::1500e517-06a1-4f1a-8135-83f19b567427" providerId="AD" clId="Web-{15E94B5A-4B21-BEF0-9668-F9687584F18F}" dt="2024-11-06T14:15:02.131" v="456" actId="20577"/>
          <ac:spMkLst>
            <pc:docMk/>
            <pc:sldMk cId="1705421866" sldId="283"/>
            <ac:spMk id="8" creationId="{30DC71CC-072E-9C5A-FF84-96DF0D39CDA6}"/>
          </ac:spMkLst>
        </pc:spChg>
      </pc:sldChg>
      <pc:sldChg chg="modSp">
        <pc:chgData name="Valeria Savelev" userId="S::savelev@zsi.at::1500e517-06a1-4f1a-8135-83f19b567427" providerId="AD" clId="Web-{15E94B5A-4B21-BEF0-9668-F9687584F18F}" dt="2024-11-06T14:12:38.282" v="426" actId="20577"/>
        <pc:sldMkLst>
          <pc:docMk/>
          <pc:sldMk cId="3002348738" sldId="286"/>
        </pc:sldMkLst>
        <pc:spChg chg="mod">
          <ac:chgData name="Valeria Savelev" userId="S::savelev@zsi.at::1500e517-06a1-4f1a-8135-83f19b567427" providerId="AD" clId="Web-{15E94B5A-4B21-BEF0-9668-F9687584F18F}" dt="2024-11-06T14:12:38.282" v="426" actId="20577"/>
          <ac:spMkLst>
            <pc:docMk/>
            <pc:sldMk cId="3002348738" sldId="286"/>
            <ac:spMk id="3" creationId="{673585A6-D2DA-409B-26BE-11BA7CF608ED}"/>
          </ac:spMkLst>
        </pc:spChg>
        <pc:spChg chg="mod">
          <ac:chgData name="Valeria Savelev" userId="S::savelev@zsi.at::1500e517-06a1-4f1a-8135-83f19b567427" providerId="AD" clId="Web-{15E94B5A-4B21-BEF0-9668-F9687584F18F}" dt="2024-11-06T14:11:59.609" v="412" actId="20577"/>
          <ac:spMkLst>
            <pc:docMk/>
            <pc:sldMk cId="3002348738" sldId="286"/>
            <ac:spMk id="6" creationId="{F79D3342-9C4E-3C7E-0137-3CF1CA7CC6AE}"/>
          </ac:spMkLst>
        </pc:spChg>
      </pc:sldChg>
      <pc:sldChg chg="modSp">
        <pc:chgData name="Valeria Savelev" userId="S::savelev@zsi.at::1500e517-06a1-4f1a-8135-83f19b567427" providerId="AD" clId="Web-{15E94B5A-4B21-BEF0-9668-F9687584F18F}" dt="2024-11-06T14:14:21.223" v="446" actId="20577"/>
        <pc:sldMkLst>
          <pc:docMk/>
          <pc:sldMk cId="3452259221" sldId="287"/>
        </pc:sldMkLst>
        <pc:spChg chg="mod">
          <ac:chgData name="Valeria Savelev" userId="S::savelev@zsi.at::1500e517-06a1-4f1a-8135-83f19b567427" providerId="AD" clId="Web-{15E94B5A-4B21-BEF0-9668-F9687584F18F}" dt="2024-11-06T14:14:21.223" v="446" actId="20577"/>
          <ac:spMkLst>
            <pc:docMk/>
            <pc:sldMk cId="3452259221" sldId="287"/>
            <ac:spMk id="3" creationId="{C7F6C9AB-CA4A-8CBB-D4F4-16016D249BD1}"/>
          </ac:spMkLst>
        </pc:spChg>
        <pc:spChg chg="mod">
          <ac:chgData name="Valeria Savelev" userId="S::savelev@zsi.at::1500e517-06a1-4f1a-8135-83f19b567427" providerId="AD" clId="Web-{15E94B5A-4B21-BEF0-9668-F9687584F18F}" dt="2024-11-06T14:13:44.691" v="438" actId="20577"/>
          <ac:spMkLst>
            <pc:docMk/>
            <pc:sldMk cId="3452259221" sldId="287"/>
            <ac:spMk id="7" creationId="{F498D3A3-B889-1AE3-7534-F8A196803452}"/>
          </ac:spMkLst>
        </pc:spChg>
      </pc:sldChg>
      <pc:sldChg chg="modSp">
        <pc:chgData name="Valeria Savelev" userId="S::savelev@zsi.at::1500e517-06a1-4f1a-8135-83f19b567427" providerId="AD" clId="Web-{15E94B5A-4B21-BEF0-9668-F9687584F18F}" dt="2024-11-06T14:14:56.115" v="451" actId="20577"/>
        <pc:sldMkLst>
          <pc:docMk/>
          <pc:sldMk cId="2271506027" sldId="288"/>
        </pc:sldMkLst>
        <pc:spChg chg="mod">
          <ac:chgData name="Valeria Savelev" userId="S::savelev@zsi.at::1500e517-06a1-4f1a-8135-83f19b567427" providerId="AD" clId="Web-{15E94B5A-4B21-BEF0-9668-F9687584F18F}" dt="2024-11-06T14:14:56.115" v="451" actId="20577"/>
          <ac:spMkLst>
            <pc:docMk/>
            <pc:sldMk cId="2271506027" sldId="288"/>
            <ac:spMk id="3" creationId="{754E5645-972F-2D8F-0A81-BDBDAD45C7B4}"/>
          </ac:spMkLst>
        </pc:spChg>
        <pc:spChg chg="mod">
          <ac:chgData name="Valeria Savelev" userId="S::savelev@zsi.at::1500e517-06a1-4f1a-8135-83f19b567427" providerId="AD" clId="Web-{15E94B5A-4B21-BEF0-9668-F9687584F18F}" dt="2024-11-06T14:14:27.614" v="448" actId="20577"/>
          <ac:spMkLst>
            <pc:docMk/>
            <pc:sldMk cId="2271506027" sldId="288"/>
            <ac:spMk id="8" creationId="{8D86315E-A14F-6D26-4E0D-1710AE9C86AC}"/>
          </ac:spMkLst>
        </pc:spChg>
      </pc:sldChg>
    </pc:docChg>
  </pc:docChgLst>
  <pc:docChgLst>
    <pc:chgData name="Valeria Savelev" userId="1500e517-06a1-4f1a-8135-83f19b567427" providerId="ADAL" clId="{F00A11A8-1501-4E12-9C5F-6783A07DF66D}"/>
    <pc:docChg chg="custSel modSld">
      <pc:chgData name="Valeria Savelev" userId="1500e517-06a1-4f1a-8135-83f19b567427" providerId="ADAL" clId="{F00A11A8-1501-4E12-9C5F-6783A07DF66D}" dt="2024-11-12T08:45:31.949" v="109" actId="20577"/>
      <pc:docMkLst>
        <pc:docMk/>
      </pc:docMkLst>
      <pc:sldChg chg="modSp mod">
        <pc:chgData name="Valeria Savelev" userId="1500e517-06a1-4f1a-8135-83f19b567427" providerId="ADAL" clId="{F00A11A8-1501-4E12-9C5F-6783A07DF66D}" dt="2024-11-12T08:39:58.348" v="39" actId="20577"/>
        <pc:sldMkLst>
          <pc:docMk/>
          <pc:sldMk cId="1067491954" sldId="261"/>
        </pc:sldMkLst>
        <pc:spChg chg="mod">
          <ac:chgData name="Valeria Savelev" userId="1500e517-06a1-4f1a-8135-83f19b567427" providerId="ADAL" clId="{F00A11A8-1501-4E12-9C5F-6783A07DF66D}" dt="2024-11-12T08:39:58.348" v="39" actId="20577"/>
          <ac:spMkLst>
            <pc:docMk/>
            <pc:sldMk cId="1067491954" sldId="261"/>
            <ac:spMk id="3" creationId="{00000000-0000-0000-0000-000000000000}"/>
          </ac:spMkLst>
        </pc:spChg>
      </pc:sldChg>
      <pc:sldChg chg="modSp mod">
        <pc:chgData name="Valeria Savelev" userId="1500e517-06a1-4f1a-8135-83f19b567427" providerId="ADAL" clId="{F00A11A8-1501-4E12-9C5F-6783A07DF66D}" dt="2024-11-12T08:39:06.538" v="33" actId="20577"/>
        <pc:sldMkLst>
          <pc:docMk/>
          <pc:sldMk cId="1677865511" sldId="274"/>
        </pc:sldMkLst>
        <pc:spChg chg="mod">
          <ac:chgData name="Valeria Savelev" userId="1500e517-06a1-4f1a-8135-83f19b567427" providerId="ADAL" clId="{F00A11A8-1501-4E12-9C5F-6783A07DF66D}" dt="2024-11-12T08:39:06.538" v="33" actId="20577"/>
          <ac:spMkLst>
            <pc:docMk/>
            <pc:sldMk cId="1677865511" sldId="274"/>
            <ac:spMk id="3" creationId="{00000000-0000-0000-0000-000000000000}"/>
          </ac:spMkLst>
        </pc:spChg>
      </pc:sldChg>
      <pc:sldChg chg="modSp mod">
        <pc:chgData name="Valeria Savelev" userId="1500e517-06a1-4f1a-8135-83f19b567427" providerId="ADAL" clId="{F00A11A8-1501-4E12-9C5F-6783A07DF66D}" dt="2024-11-12T08:42:02.711" v="61" actId="20577"/>
        <pc:sldMkLst>
          <pc:docMk/>
          <pc:sldMk cId="3647646817" sldId="277"/>
        </pc:sldMkLst>
        <pc:spChg chg="mod">
          <ac:chgData name="Valeria Savelev" userId="1500e517-06a1-4f1a-8135-83f19b567427" providerId="ADAL" clId="{F00A11A8-1501-4E12-9C5F-6783A07DF66D}" dt="2024-11-12T08:40:34.064" v="40" actId="20577"/>
          <ac:spMkLst>
            <pc:docMk/>
            <pc:sldMk cId="3647646817" sldId="277"/>
            <ac:spMk id="3" creationId="{00000000-0000-0000-0000-000000000000}"/>
          </ac:spMkLst>
        </pc:spChg>
        <pc:spChg chg="mod">
          <ac:chgData name="Valeria Savelev" userId="1500e517-06a1-4f1a-8135-83f19b567427" providerId="ADAL" clId="{F00A11A8-1501-4E12-9C5F-6783A07DF66D}" dt="2024-11-12T08:42:02.711" v="61" actId="20577"/>
          <ac:spMkLst>
            <pc:docMk/>
            <pc:sldMk cId="3647646817" sldId="277"/>
            <ac:spMk id="9" creationId="{00000000-0000-0000-0000-000000000000}"/>
          </ac:spMkLst>
        </pc:spChg>
        <pc:spChg chg="mod">
          <ac:chgData name="Valeria Savelev" userId="1500e517-06a1-4f1a-8135-83f19b567427" providerId="ADAL" clId="{F00A11A8-1501-4E12-9C5F-6783A07DF66D}" dt="2024-11-12T08:41:22.221" v="51" actId="20577"/>
          <ac:spMkLst>
            <pc:docMk/>
            <pc:sldMk cId="3647646817" sldId="277"/>
            <ac:spMk id="11" creationId="{00000000-0000-0000-0000-000000000000}"/>
          </ac:spMkLst>
        </pc:spChg>
      </pc:sldChg>
      <pc:sldChg chg="modSp mod">
        <pc:chgData name="Valeria Savelev" userId="1500e517-06a1-4f1a-8135-83f19b567427" providerId="ADAL" clId="{F00A11A8-1501-4E12-9C5F-6783A07DF66D}" dt="2024-11-12T08:42:58.019" v="89" actId="20577"/>
        <pc:sldMkLst>
          <pc:docMk/>
          <pc:sldMk cId="4091834346" sldId="278"/>
        </pc:sldMkLst>
        <pc:spChg chg="mod">
          <ac:chgData name="Valeria Savelev" userId="1500e517-06a1-4f1a-8135-83f19b567427" providerId="ADAL" clId="{F00A11A8-1501-4E12-9C5F-6783A07DF66D}" dt="2024-11-12T08:42:58.019" v="89" actId="20577"/>
          <ac:spMkLst>
            <pc:docMk/>
            <pc:sldMk cId="4091834346" sldId="278"/>
            <ac:spMk id="3" creationId="{00000000-0000-0000-0000-000000000000}"/>
          </ac:spMkLst>
        </pc:spChg>
      </pc:sldChg>
      <pc:sldChg chg="modSp mod">
        <pc:chgData name="Valeria Savelev" userId="1500e517-06a1-4f1a-8135-83f19b567427" providerId="ADAL" clId="{F00A11A8-1501-4E12-9C5F-6783A07DF66D}" dt="2024-11-12T08:45:31.949" v="109" actId="20577"/>
        <pc:sldMkLst>
          <pc:docMk/>
          <pc:sldMk cId="2793915033" sldId="279"/>
        </pc:sldMkLst>
        <pc:spChg chg="mod">
          <ac:chgData name="Valeria Savelev" userId="1500e517-06a1-4f1a-8135-83f19b567427" providerId="ADAL" clId="{F00A11A8-1501-4E12-9C5F-6783A07DF66D}" dt="2024-11-12T08:45:31.949" v="109" actId="20577"/>
          <ac:spMkLst>
            <pc:docMk/>
            <pc:sldMk cId="2793915033" sldId="279"/>
            <ac:spMk id="3" creationId="{00000000-0000-0000-0000-000000000000}"/>
          </ac:spMkLst>
        </pc:spChg>
      </pc:sldChg>
      <pc:sldChg chg="modSp mod">
        <pc:chgData name="Valeria Savelev" userId="1500e517-06a1-4f1a-8135-83f19b567427" providerId="ADAL" clId="{F00A11A8-1501-4E12-9C5F-6783A07DF66D}" dt="2024-11-12T08:44:58.937" v="95" actId="20577"/>
        <pc:sldMkLst>
          <pc:docMk/>
          <pc:sldMk cId="1705421866" sldId="283"/>
        </pc:sldMkLst>
        <pc:spChg chg="mod">
          <ac:chgData name="Valeria Savelev" userId="1500e517-06a1-4f1a-8135-83f19b567427" providerId="ADAL" clId="{F00A11A8-1501-4E12-9C5F-6783A07DF66D}" dt="2024-11-12T08:44:58.937" v="95" actId="20577"/>
          <ac:spMkLst>
            <pc:docMk/>
            <pc:sldMk cId="1705421866" sldId="283"/>
            <ac:spMk id="7" creationId="{00000000-0000-0000-0000-000000000000}"/>
          </ac:spMkLst>
        </pc:spChg>
      </pc:sldChg>
      <pc:sldChg chg="modSp mod">
        <pc:chgData name="Valeria Savelev" userId="1500e517-06a1-4f1a-8135-83f19b567427" providerId="ADAL" clId="{F00A11A8-1501-4E12-9C5F-6783A07DF66D}" dt="2024-11-12T08:44:10.345" v="90" actId="20577"/>
        <pc:sldMkLst>
          <pc:docMk/>
          <pc:sldMk cId="2271506027" sldId="288"/>
        </pc:sldMkLst>
        <pc:spChg chg="mod">
          <ac:chgData name="Valeria Savelev" userId="1500e517-06a1-4f1a-8135-83f19b567427" providerId="ADAL" clId="{F00A11A8-1501-4E12-9C5F-6783A07DF66D}" dt="2024-11-12T08:44:10.345" v="90" actId="20577"/>
          <ac:spMkLst>
            <pc:docMk/>
            <pc:sldMk cId="2271506027" sldId="288"/>
            <ac:spMk id="3" creationId="{754E5645-972F-2D8F-0A81-BDBDAD45C7B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91C631-0D0F-4590-8F1C-14E4F97969A9}" type="datetimeFigureOut">
              <a:rPr lang="en-GB" smtClean="0"/>
              <a:t>04/12/2024</a:t>
            </a:fld>
            <a:endParaRPr lang="en-GB"/>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CD0971-CE92-4D44-BFBB-36F91DE92122}" type="slidenum">
              <a:rPr lang="en-GB" smtClean="0"/>
              <a:t>‹Nr.›</a:t>
            </a:fld>
            <a:endParaRPr lang="en-GB"/>
          </a:p>
        </p:txBody>
      </p:sp>
    </p:spTree>
    <p:extLst>
      <p:ext uri="{BB962C8B-B14F-4D97-AF65-F5344CB8AC3E}">
        <p14:creationId xmlns:p14="http://schemas.microsoft.com/office/powerpoint/2010/main" val="1044345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5"/>
          </p:nvPr>
        </p:nvSpPr>
        <p:spPr/>
        <p:txBody>
          <a:bodyPr/>
          <a:lstStyle/>
          <a:p>
            <a:fld id="{69CD0971-CE92-4D44-BFBB-36F91DE92122}" type="slidenum">
              <a:rPr lang="en-GB" smtClean="0"/>
              <a:t>17</a:t>
            </a:fld>
            <a:endParaRPr lang="en-GB"/>
          </a:p>
        </p:txBody>
      </p:sp>
    </p:spTree>
    <p:extLst>
      <p:ext uri="{BB962C8B-B14F-4D97-AF65-F5344CB8AC3E}">
        <p14:creationId xmlns:p14="http://schemas.microsoft.com/office/powerpoint/2010/main" val="28065349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svg"/><Relationship Id="rId18" Type="http://schemas.openxmlformats.org/officeDocument/2006/relationships/image" Target="../media/image22.png"/><Relationship Id="rId26" Type="http://schemas.openxmlformats.org/officeDocument/2006/relationships/image" Target="../media/image30.png"/><Relationship Id="rId3" Type="http://schemas.openxmlformats.org/officeDocument/2006/relationships/image" Target="../media/image7.png"/><Relationship Id="rId21" Type="http://schemas.openxmlformats.org/officeDocument/2006/relationships/image" Target="../media/image25.svg"/><Relationship Id="rId34" Type="http://schemas.openxmlformats.org/officeDocument/2006/relationships/image" Target="../media/image38.png"/><Relationship Id="rId7" Type="http://schemas.openxmlformats.org/officeDocument/2006/relationships/image" Target="../media/image11.svg"/><Relationship Id="rId12" Type="http://schemas.openxmlformats.org/officeDocument/2006/relationships/image" Target="../media/image16.png"/><Relationship Id="rId17" Type="http://schemas.openxmlformats.org/officeDocument/2006/relationships/image" Target="../media/image21.svg"/><Relationship Id="rId25" Type="http://schemas.openxmlformats.org/officeDocument/2006/relationships/image" Target="../media/image29.svg"/><Relationship Id="rId33" Type="http://schemas.openxmlformats.org/officeDocument/2006/relationships/image" Target="../media/image37.svg"/><Relationship Id="rId2" Type="http://schemas.openxmlformats.org/officeDocument/2006/relationships/image" Target="../media/image6.png"/><Relationship Id="rId16" Type="http://schemas.openxmlformats.org/officeDocument/2006/relationships/image" Target="../media/image20.png"/><Relationship Id="rId20" Type="http://schemas.openxmlformats.org/officeDocument/2006/relationships/image" Target="../media/image24.png"/><Relationship Id="rId29" Type="http://schemas.openxmlformats.org/officeDocument/2006/relationships/image" Target="../media/image33.svg"/><Relationship Id="rId1" Type="http://schemas.openxmlformats.org/officeDocument/2006/relationships/slideMaster" Target="../slideMasters/slideMaster1.xml"/><Relationship Id="rId6" Type="http://schemas.openxmlformats.org/officeDocument/2006/relationships/image" Target="../media/image10.png"/><Relationship Id="rId11" Type="http://schemas.openxmlformats.org/officeDocument/2006/relationships/image" Target="../media/image15.svg"/><Relationship Id="rId24" Type="http://schemas.openxmlformats.org/officeDocument/2006/relationships/image" Target="../media/image28.png"/><Relationship Id="rId32" Type="http://schemas.openxmlformats.org/officeDocument/2006/relationships/image" Target="../media/image36.png"/><Relationship Id="rId37" Type="http://schemas.openxmlformats.org/officeDocument/2006/relationships/image" Target="../media/image41.emf"/><Relationship Id="rId5" Type="http://schemas.openxmlformats.org/officeDocument/2006/relationships/image" Target="../media/image9.emf"/><Relationship Id="rId15" Type="http://schemas.openxmlformats.org/officeDocument/2006/relationships/image" Target="../media/image19.svg"/><Relationship Id="rId23" Type="http://schemas.openxmlformats.org/officeDocument/2006/relationships/image" Target="../media/image27.svg"/><Relationship Id="rId28" Type="http://schemas.openxmlformats.org/officeDocument/2006/relationships/image" Target="../media/image32.png"/><Relationship Id="rId36" Type="http://schemas.openxmlformats.org/officeDocument/2006/relationships/image" Target="../media/image40.emf"/><Relationship Id="rId10" Type="http://schemas.openxmlformats.org/officeDocument/2006/relationships/image" Target="../media/image14.png"/><Relationship Id="rId19" Type="http://schemas.openxmlformats.org/officeDocument/2006/relationships/image" Target="../media/image23.svg"/><Relationship Id="rId31" Type="http://schemas.openxmlformats.org/officeDocument/2006/relationships/image" Target="../media/image35.svg"/><Relationship Id="rId4" Type="http://schemas.openxmlformats.org/officeDocument/2006/relationships/image" Target="../media/image8.svg"/><Relationship Id="rId9" Type="http://schemas.openxmlformats.org/officeDocument/2006/relationships/image" Target="../media/image13.svg"/><Relationship Id="rId14" Type="http://schemas.openxmlformats.org/officeDocument/2006/relationships/image" Target="../media/image18.png"/><Relationship Id="rId22" Type="http://schemas.openxmlformats.org/officeDocument/2006/relationships/image" Target="../media/image26.png"/><Relationship Id="rId27" Type="http://schemas.openxmlformats.org/officeDocument/2006/relationships/image" Target="../media/image31.png"/><Relationship Id="rId30" Type="http://schemas.openxmlformats.org/officeDocument/2006/relationships/image" Target="../media/image34.png"/><Relationship Id="rId35" Type="http://schemas.openxmlformats.org/officeDocument/2006/relationships/image" Target="../media/image39.sv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l-GR"/>
          </a:p>
        </p:txBody>
      </p:sp>
      <p:sp>
        <p:nvSpPr>
          <p:cNvPr id="4" name="Date Placeholder 3"/>
          <p:cNvSpPr>
            <a:spLocks noGrp="1"/>
          </p:cNvSpPr>
          <p:nvPr>
            <p:ph type="dt" sz="half" idx="10"/>
          </p:nvPr>
        </p:nvSpPr>
        <p:spPr/>
        <p:txBody>
          <a:bodyPr/>
          <a:lstStyle/>
          <a:p>
            <a:fld id="{3D60B196-6C76-4FE0-A2E9-306EDE891380}" type="datetimeFigureOut">
              <a:rPr lang="el-GR" smtClean="0"/>
              <a:t>4/12/2024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ECC3F82-1941-46A1-8C8A-A1E4426A0788}" type="slidenum">
              <a:rPr lang="el-GR" smtClean="0"/>
              <a:t>‹Nr.›</a:t>
            </a:fld>
            <a:endParaRPr lang="el-GR"/>
          </a:p>
        </p:txBody>
      </p:sp>
    </p:spTree>
    <p:extLst>
      <p:ext uri="{BB962C8B-B14F-4D97-AF65-F5344CB8AC3E}">
        <p14:creationId xmlns:p14="http://schemas.microsoft.com/office/powerpoint/2010/main" val="2206255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3D60B196-6C76-4FE0-A2E9-306EDE891380}" type="datetimeFigureOut">
              <a:rPr lang="el-GR" smtClean="0"/>
              <a:t>4/12/2024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ECC3F82-1941-46A1-8C8A-A1E4426A0788}" type="slidenum">
              <a:rPr lang="el-GR" smtClean="0"/>
              <a:t>‹Nr.›</a:t>
            </a:fld>
            <a:endParaRPr lang="el-GR"/>
          </a:p>
        </p:txBody>
      </p:sp>
    </p:spTree>
    <p:extLst>
      <p:ext uri="{BB962C8B-B14F-4D97-AF65-F5344CB8AC3E}">
        <p14:creationId xmlns:p14="http://schemas.microsoft.com/office/powerpoint/2010/main" val="540425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3D60B196-6C76-4FE0-A2E9-306EDE891380}" type="datetimeFigureOut">
              <a:rPr lang="el-GR" smtClean="0"/>
              <a:t>4/12/2024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ECC3F82-1941-46A1-8C8A-A1E4426A0788}" type="slidenum">
              <a:rPr lang="el-GR" smtClean="0"/>
              <a:t>‹Nr.›</a:t>
            </a:fld>
            <a:endParaRPr lang="el-GR"/>
          </a:p>
        </p:txBody>
      </p:sp>
    </p:spTree>
    <p:extLst>
      <p:ext uri="{BB962C8B-B14F-4D97-AF65-F5344CB8AC3E}">
        <p14:creationId xmlns:p14="http://schemas.microsoft.com/office/powerpoint/2010/main" val="8515109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ver">
    <p:spTree>
      <p:nvGrpSpPr>
        <p:cNvPr id="1" name=""/>
        <p:cNvGrpSpPr/>
        <p:nvPr/>
      </p:nvGrpSpPr>
      <p:grpSpPr>
        <a:xfrm>
          <a:off x="0" y="0"/>
          <a:ext cx="0" cy="0"/>
          <a:chOff x="0" y="0"/>
          <a:chExt cx="0" cy="0"/>
        </a:xfrm>
      </p:grpSpPr>
      <p:sp>
        <p:nvSpPr>
          <p:cNvPr id="19" name="Title Placeholder 1">
            <a:extLst>
              <a:ext uri="{FF2B5EF4-FFF2-40B4-BE49-F238E27FC236}">
                <a16:creationId xmlns:a16="http://schemas.microsoft.com/office/drawing/2014/main" id="{52DB5F41-4F2B-4328-AE49-3707D2F74D0D}"/>
              </a:ext>
            </a:extLst>
          </p:cNvPr>
          <p:cNvSpPr>
            <a:spLocks noGrp="1"/>
          </p:cNvSpPr>
          <p:nvPr>
            <p:ph type="title" hasCustomPrompt="1"/>
          </p:nvPr>
        </p:nvSpPr>
        <p:spPr>
          <a:xfrm>
            <a:off x="644591" y="3100017"/>
            <a:ext cx="4410681" cy="1248212"/>
          </a:xfrm>
          <a:prstGeom prst="rect">
            <a:avLst/>
          </a:prstGeom>
        </p:spPr>
        <p:txBody>
          <a:bodyPr vert="horz" lIns="0" tIns="0" rIns="0" bIns="0" rtlCol="0" anchor="ctr" anchorCtr="0">
            <a:normAutofit/>
          </a:bodyPr>
          <a:lstStyle>
            <a:lvl1pPr algn="l">
              <a:defRPr b="1">
                <a:solidFill>
                  <a:schemeClr val="bg1"/>
                </a:solidFill>
                <a:latin typeface="Calibri" panose="020F0502020204030204" pitchFamily="34" charset="0"/>
                <a:cs typeface="Calibri" panose="020F0502020204030204" pitchFamily="34" charset="0"/>
              </a:defRPr>
            </a:lvl1pPr>
          </a:lstStyle>
          <a:p>
            <a:r>
              <a:rPr lang="en-US" dirty="0"/>
              <a:t>Title of the</a:t>
            </a:r>
            <a:br>
              <a:rPr lang="en-US" dirty="0"/>
            </a:br>
            <a:r>
              <a:rPr lang="en-US" dirty="0"/>
              <a:t>presentation</a:t>
            </a:r>
            <a:endParaRPr lang="pt-PT" dirty="0"/>
          </a:p>
        </p:txBody>
      </p:sp>
      <p:sp>
        <p:nvSpPr>
          <p:cNvPr id="20" name="Subtitle 2">
            <a:extLst>
              <a:ext uri="{FF2B5EF4-FFF2-40B4-BE49-F238E27FC236}">
                <a16:creationId xmlns:a16="http://schemas.microsoft.com/office/drawing/2014/main" id="{D4662E1A-1852-420A-BF5C-6602BA6CF884}"/>
              </a:ext>
            </a:extLst>
          </p:cNvPr>
          <p:cNvSpPr>
            <a:spLocks noGrp="1"/>
          </p:cNvSpPr>
          <p:nvPr>
            <p:ph type="subTitle" idx="1" hasCustomPrompt="1"/>
          </p:nvPr>
        </p:nvSpPr>
        <p:spPr>
          <a:xfrm>
            <a:off x="644590" y="4552533"/>
            <a:ext cx="2946486" cy="605474"/>
          </a:xfrm>
          <a:prstGeom prst="rect">
            <a:avLst/>
          </a:prstGeom>
        </p:spPr>
        <p:txBody>
          <a:bodyPr lIns="0" tIns="0" rIns="0" bIns="0" anchor="ctr" anchorCtr="0">
            <a:normAutofit/>
          </a:bodyPr>
          <a:lstStyle>
            <a:lvl1pPr marL="0" indent="0" algn="l">
              <a:buNone/>
              <a:defRPr sz="1875" b="0">
                <a:solidFill>
                  <a:srgbClr val="3BFF95"/>
                </a:solidFill>
                <a:latin typeface="Calibri" panose="020F0502020204030204" pitchFamily="34" charset="0"/>
                <a:cs typeface="Calibri" panose="020F050202020403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Subtitle here, if needed</a:t>
            </a:r>
            <a:endParaRPr lang="pt-PT" dirty="0"/>
          </a:p>
        </p:txBody>
      </p:sp>
      <p:sp>
        <p:nvSpPr>
          <p:cNvPr id="21" name="Text Placeholder 3">
            <a:extLst>
              <a:ext uri="{FF2B5EF4-FFF2-40B4-BE49-F238E27FC236}">
                <a16:creationId xmlns:a16="http://schemas.microsoft.com/office/drawing/2014/main" id="{A551FBB9-4D3D-4135-9095-7A3090D09995}"/>
              </a:ext>
            </a:extLst>
          </p:cNvPr>
          <p:cNvSpPr>
            <a:spLocks noGrp="1"/>
          </p:cNvSpPr>
          <p:nvPr>
            <p:ph type="body" sz="quarter" idx="11" hasCustomPrompt="1"/>
          </p:nvPr>
        </p:nvSpPr>
        <p:spPr>
          <a:xfrm>
            <a:off x="644591" y="5797201"/>
            <a:ext cx="2458641" cy="378952"/>
          </a:xfrm>
          <a:prstGeom prst="rect">
            <a:avLst/>
          </a:prstGeom>
        </p:spPr>
        <p:txBody>
          <a:bodyPr>
            <a:normAutofit/>
          </a:bodyPr>
          <a:lstStyle>
            <a:lvl1pPr marL="0" indent="0">
              <a:buNone/>
              <a:defRPr sz="1200" b="0">
                <a:solidFill>
                  <a:schemeClr val="bg1"/>
                </a:solidFill>
                <a:latin typeface="Calibri" panose="020F0502020204030204" pitchFamily="34" charset="0"/>
                <a:cs typeface="Calibri" panose="020F0502020204030204" pitchFamily="34" charset="0"/>
              </a:defRPr>
            </a:lvl1pPr>
            <a:lvl2pPr>
              <a:defRPr sz="1350" b="1">
                <a:solidFill>
                  <a:srgbClr val="02967E"/>
                </a:solidFill>
                <a:latin typeface="Calibri" panose="020F0502020204030204" pitchFamily="34" charset="0"/>
                <a:cs typeface="Calibri" panose="020F0502020204030204" pitchFamily="34" charset="0"/>
              </a:defRPr>
            </a:lvl2pPr>
            <a:lvl3pPr>
              <a:defRPr sz="1350" b="1">
                <a:solidFill>
                  <a:srgbClr val="02967E"/>
                </a:solidFill>
                <a:latin typeface="Calibri" panose="020F0502020204030204" pitchFamily="34" charset="0"/>
                <a:cs typeface="Calibri" panose="020F0502020204030204" pitchFamily="34" charset="0"/>
              </a:defRPr>
            </a:lvl3pPr>
            <a:lvl4pPr>
              <a:defRPr sz="1350" b="1">
                <a:solidFill>
                  <a:srgbClr val="02967E"/>
                </a:solidFill>
                <a:latin typeface="Calibri" panose="020F0502020204030204" pitchFamily="34" charset="0"/>
                <a:cs typeface="Calibri" panose="020F0502020204030204" pitchFamily="34" charset="0"/>
              </a:defRPr>
            </a:lvl4pPr>
            <a:lvl5pPr>
              <a:defRPr sz="1350" b="1">
                <a:solidFill>
                  <a:srgbClr val="02967E"/>
                </a:solidFill>
                <a:latin typeface="Calibri" panose="020F0502020204030204" pitchFamily="34" charset="0"/>
                <a:cs typeface="Calibri" panose="020F0502020204030204" pitchFamily="34" charset="0"/>
              </a:defRPr>
            </a:lvl5pPr>
          </a:lstStyle>
          <a:p>
            <a:pPr lvl="0"/>
            <a:r>
              <a:rPr lang="en-GB" dirty="0"/>
              <a:t>Date/Event Info</a:t>
            </a:r>
            <a:endParaRPr lang="en-PT" dirty="0"/>
          </a:p>
        </p:txBody>
      </p:sp>
      <p:pic>
        <p:nvPicPr>
          <p:cNvPr id="14" name="Gráfico 13">
            <a:extLst>
              <a:ext uri="{FF2B5EF4-FFF2-40B4-BE49-F238E27FC236}">
                <a16:creationId xmlns:a16="http://schemas.microsoft.com/office/drawing/2014/main" id="{8B555D08-2146-440F-99EA-4CF91903ED0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844033" y="5374979"/>
            <a:ext cx="79734" cy="1262462"/>
          </a:xfrm>
          <a:prstGeom prst="rect">
            <a:avLst/>
          </a:prstGeom>
        </p:spPr>
      </p:pic>
      <p:pic>
        <p:nvPicPr>
          <p:cNvPr id="9" name="Gráfico 8">
            <a:extLst>
              <a:ext uri="{FF2B5EF4-FFF2-40B4-BE49-F238E27FC236}">
                <a16:creationId xmlns:a16="http://schemas.microsoft.com/office/drawing/2014/main" id="{A28B3EA1-BE00-40B5-A69B-9FAA1BE005C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44590" y="871323"/>
            <a:ext cx="1950577" cy="1160612"/>
          </a:xfrm>
          <a:prstGeom prst="rect">
            <a:avLst/>
          </a:prstGeom>
        </p:spPr>
      </p:pic>
    </p:spTree>
    <p:extLst>
      <p:ext uri="{BB962C8B-B14F-4D97-AF65-F5344CB8AC3E}">
        <p14:creationId xmlns:p14="http://schemas.microsoft.com/office/powerpoint/2010/main" val="20916060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final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9739BA59-69B5-4BA8-A153-9A136681CF17}"/>
              </a:ext>
            </a:extLst>
          </p:cNvPr>
          <p:cNvSpPr>
            <a:spLocks noGrp="1"/>
          </p:cNvSpPr>
          <p:nvPr>
            <p:ph type="body" idx="1" hasCustomPrompt="1"/>
          </p:nvPr>
        </p:nvSpPr>
        <p:spPr>
          <a:xfrm>
            <a:off x="3131618" y="1430655"/>
            <a:ext cx="2880766" cy="707886"/>
          </a:xfrm>
          <a:prstGeom prst="rect">
            <a:avLst/>
          </a:prstGeom>
        </p:spPr>
        <p:txBody>
          <a:bodyPr>
            <a:normAutofit/>
          </a:bodyPr>
          <a:lstStyle>
            <a:lvl1pPr marL="0" indent="0" algn="ctr">
              <a:buNone/>
              <a:defRPr sz="3000" b="1" i="0">
                <a:solidFill>
                  <a:srgbClr val="3BFF95"/>
                </a:solidFill>
                <a:latin typeface="Calibri" panose="020F0502020204030204" pitchFamily="34" charset="0"/>
                <a:cs typeface="Calibri" panose="020F050202020403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Thank you!</a:t>
            </a:r>
          </a:p>
        </p:txBody>
      </p:sp>
      <p:pic>
        <p:nvPicPr>
          <p:cNvPr id="22" name="Gráfico 21">
            <a:extLst>
              <a:ext uri="{FF2B5EF4-FFF2-40B4-BE49-F238E27FC236}">
                <a16:creationId xmlns:a16="http://schemas.microsoft.com/office/drawing/2014/main" id="{FA736C32-83BF-4701-A120-C92EB277E88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844033" y="5371583"/>
            <a:ext cx="79734" cy="1262462"/>
          </a:xfrm>
          <a:prstGeom prst="rect">
            <a:avLst/>
          </a:prstGeom>
        </p:spPr>
      </p:pic>
      <p:pic>
        <p:nvPicPr>
          <p:cNvPr id="23" name="Picture 2">
            <a:extLst>
              <a:ext uri="{FF2B5EF4-FFF2-40B4-BE49-F238E27FC236}">
                <a16:creationId xmlns:a16="http://schemas.microsoft.com/office/drawing/2014/main" id="{58CDCDE3-95BD-4EF2-825B-A47CF3185D7F}"/>
              </a:ext>
            </a:extLst>
          </p:cNvPr>
          <p:cNvPicPr>
            <a:picLocks noChangeAspect="1"/>
          </p:cNvPicPr>
          <p:nvPr userDrawn="1"/>
        </p:nvPicPr>
        <p:blipFill>
          <a:blip r:embed="rId5"/>
          <a:stretch>
            <a:fillRect/>
          </a:stretch>
        </p:blipFill>
        <p:spPr>
          <a:xfrm>
            <a:off x="661217" y="6388617"/>
            <a:ext cx="1090543" cy="231741"/>
          </a:xfrm>
          <a:prstGeom prst="rect">
            <a:avLst/>
          </a:prstGeom>
        </p:spPr>
      </p:pic>
      <p:pic>
        <p:nvPicPr>
          <p:cNvPr id="25" name="Gráfico 24">
            <a:extLst>
              <a:ext uri="{FF2B5EF4-FFF2-40B4-BE49-F238E27FC236}">
                <a16:creationId xmlns:a16="http://schemas.microsoft.com/office/drawing/2014/main" id="{DC678C40-A850-4661-8B14-B0CBF6F8754D}"/>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652214" y="1093564"/>
            <a:ext cx="823913" cy="1172046"/>
          </a:xfrm>
          <a:prstGeom prst="rect">
            <a:avLst/>
          </a:prstGeom>
        </p:spPr>
      </p:pic>
      <p:sp>
        <p:nvSpPr>
          <p:cNvPr id="27" name="Subtitle 2">
            <a:extLst>
              <a:ext uri="{FF2B5EF4-FFF2-40B4-BE49-F238E27FC236}">
                <a16:creationId xmlns:a16="http://schemas.microsoft.com/office/drawing/2014/main" id="{AF2798AB-B03B-4E95-A1C8-85C4332642A4}"/>
              </a:ext>
            </a:extLst>
          </p:cNvPr>
          <p:cNvSpPr txBox="1">
            <a:spLocks/>
          </p:cNvSpPr>
          <p:nvPr userDrawn="1"/>
        </p:nvSpPr>
        <p:spPr>
          <a:xfrm>
            <a:off x="6661739" y="1322831"/>
            <a:ext cx="1924667" cy="274778"/>
          </a:xfrm>
          <a:prstGeom prst="rect">
            <a:avLst/>
          </a:prstGeom>
        </p:spPr>
        <p:txBody>
          <a:bodyPr vert="horz" lIns="0" tIns="0" rIns="0" bIns="0" rtlCol="0" anchor="t" anchorCtr="0">
            <a:normAutofit/>
          </a:bodyPr>
          <a:lstStyle>
            <a:lvl1pPr marL="0" indent="0" algn="l" defTabSz="914400" rtl="0" eaLnBrk="1" latinLnBrk="0" hangingPunct="1">
              <a:lnSpc>
                <a:spcPct val="90000"/>
              </a:lnSpc>
              <a:spcBef>
                <a:spcPts val="0"/>
              </a:spcBef>
              <a:buClr>
                <a:srgbClr val="3BFF95"/>
              </a:buClr>
              <a:buFont typeface="Arial" panose="020B0604020202020204" pitchFamily="34" charset="0"/>
              <a:buNone/>
              <a:defRPr sz="1600" b="0" kern="1200">
                <a:solidFill>
                  <a:schemeClr val="bg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Clr>
                <a:srgbClr val="3BFF95"/>
              </a:buClr>
              <a:buFont typeface="Arial" panose="020B0604020202020204" pitchFamily="34" charset="0"/>
              <a:buNone/>
              <a:defRPr sz="2000" kern="1200">
                <a:solidFill>
                  <a:srgbClr val="454D47"/>
                </a:solidFill>
                <a:latin typeface="+mj-lt"/>
                <a:ea typeface="+mn-ea"/>
                <a:cs typeface="+mn-cs"/>
              </a:defRPr>
            </a:lvl2pPr>
            <a:lvl3pPr marL="914400" indent="0" algn="ctr" defTabSz="914400" rtl="0" eaLnBrk="1" latinLnBrk="0" hangingPunct="1">
              <a:lnSpc>
                <a:spcPct val="90000"/>
              </a:lnSpc>
              <a:spcBef>
                <a:spcPts val="500"/>
              </a:spcBef>
              <a:buClr>
                <a:srgbClr val="3BFF95"/>
              </a:buClr>
              <a:buFont typeface="Arial" panose="020B0604020202020204" pitchFamily="34" charset="0"/>
              <a:buNone/>
              <a:defRPr sz="1800" kern="1200">
                <a:solidFill>
                  <a:srgbClr val="454D47"/>
                </a:solidFill>
                <a:latin typeface="+mj-lt"/>
                <a:ea typeface="+mn-ea"/>
                <a:cs typeface="+mn-cs"/>
              </a:defRPr>
            </a:lvl3pPr>
            <a:lvl4pPr marL="1371600" indent="0" algn="ctr" defTabSz="914400" rtl="0" eaLnBrk="1" latinLnBrk="0" hangingPunct="1">
              <a:lnSpc>
                <a:spcPct val="90000"/>
              </a:lnSpc>
              <a:spcBef>
                <a:spcPts val="500"/>
              </a:spcBef>
              <a:buClr>
                <a:srgbClr val="3BFF95"/>
              </a:buClr>
              <a:buFont typeface="Arial" panose="020B0604020202020204" pitchFamily="34" charset="0"/>
              <a:buNone/>
              <a:defRPr sz="1600" kern="1200">
                <a:solidFill>
                  <a:srgbClr val="454D47"/>
                </a:solidFill>
                <a:latin typeface="+mj-lt"/>
                <a:ea typeface="+mn-ea"/>
                <a:cs typeface="+mn-cs"/>
              </a:defRPr>
            </a:lvl4pPr>
            <a:lvl5pPr marL="1828800" indent="0" algn="ctr" defTabSz="914400" rtl="0" eaLnBrk="1" latinLnBrk="0" hangingPunct="1">
              <a:lnSpc>
                <a:spcPct val="90000"/>
              </a:lnSpc>
              <a:spcBef>
                <a:spcPts val="500"/>
              </a:spcBef>
              <a:buClr>
                <a:srgbClr val="3BFF95"/>
              </a:buClr>
              <a:buFont typeface="Arial" panose="020B0604020202020204" pitchFamily="34" charset="0"/>
              <a:buNone/>
              <a:defRPr sz="1600" kern="1200">
                <a:solidFill>
                  <a:srgbClr val="454D47"/>
                </a:solidFill>
                <a:latin typeface="+mj-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400" dirty="0"/>
              <a:t>info@genb-project.eu</a:t>
            </a:r>
            <a:endParaRPr lang="pt-PT" sz="1400" dirty="0"/>
          </a:p>
        </p:txBody>
      </p:sp>
      <p:pic>
        <p:nvPicPr>
          <p:cNvPr id="33" name="Gráfico 32">
            <a:extLst>
              <a:ext uri="{FF2B5EF4-FFF2-40B4-BE49-F238E27FC236}">
                <a16:creationId xmlns:a16="http://schemas.microsoft.com/office/drawing/2014/main" id="{8AA900D8-A334-424B-AE3E-2F7EBD02C210}"/>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644591" y="3760222"/>
            <a:ext cx="1000125" cy="85725"/>
          </a:xfrm>
          <a:prstGeom prst="rect">
            <a:avLst/>
          </a:prstGeom>
        </p:spPr>
      </p:pic>
      <p:pic>
        <p:nvPicPr>
          <p:cNvPr id="34" name="Gráfico 33">
            <a:extLst>
              <a:ext uri="{FF2B5EF4-FFF2-40B4-BE49-F238E27FC236}">
                <a16:creationId xmlns:a16="http://schemas.microsoft.com/office/drawing/2014/main" id="{DA986E21-9F1B-467B-B797-668AC0F7C761}"/>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768416" y="4497388"/>
            <a:ext cx="717181" cy="272731"/>
          </a:xfrm>
          <a:prstGeom prst="rect">
            <a:avLst/>
          </a:prstGeom>
        </p:spPr>
      </p:pic>
      <p:pic>
        <p:nvPicPr>
          <p:cNvPr id="35" name="Gráfico 34">
            <a:extLst>
              <a:ext uri="{FF2B5EF4-FFF2-40B4-BE49-F238E27FC236}">
                <a16:creationId xmlns:a16="http://schemas.microsoft.com/office/drawing/2014/main" id="{F1D1AEB0-6D60-4A56-B5BC-B563653CD304}"/>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3184828" y="4513199"/>
            <a:ext cx="941957" cy="250520"/>
          </a:xfrm>
          <a:prstGeom prst="rect">
            <a:avLst/>
          </a:prstGeom>
        </p:spPr>
      </p:pic>
      <p:pic>
        <p:nvPicPr>
          <p:cNvPr id="36" name="Gráfico 35">
            <a:extLst>
              <a:ext uri="{FF2B5EF4-FFF2-40B4-BE49-F238E27FC236}">
                <a16:creationId xmlns:a16="http://schemas.microsoft.com/office/drawing/2014/main" id="{700DF2AE-4F0C-43A5-B1C6-D4553E74F0FC}"/>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5780042" y="4458256"/>
            <a:ext cx="807762" cy="289199"/>
          </a:xfrm>
          <a:prstGeom prst="rect">
            <a:avLst/>
          </a:prstGeom>
        </p:spPr>
      </p:pic>
      <p:pic>
        <p:nvPicPr>
          <p:cNvPr id="38" name="Gráfico 37">
            <a:extLst>
              <a:ext uri="{FF2B5EF4-FFF2-40B4-BE49-F238E27FC236}">
                <a16:creationId xmlns:a16="http://schemas.microsoft.com/office/drawing/2014/main" id="{1BFABBAE-E945-44EB-9261-7C37EC0919B7}"/>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917477" y="5375204"/>
            <a:ext cx="339925" cy="319929"/>
          </a:xfrm>
          <a:prstGeom prst="rect">
            <a:avLst/>
          </a:prstGeom>
        </p:spPr>
      </p:pic>
      <p:pic>
        <p:nvPicPr>
          <p:cNvPr id="40" name="Gráfico 39">
            <a:extLst>
              <a:ext uri="{FF2B5EF4-FFF2-40B4-BE49-F238E27FC236}">
                <a16:creationId xmlns:a16="http://schemas.microsoft.com/office/drawing/2014/main" id="{2211E6CE-999D-47CA-8E78-77170CD7D08C}"/>
              </a:ext>
            </a:extLst>
          </p:cNvPr>
          <p:cNvPicPr>
            <a:picLocks noChangeAspect="1"/>
          </p:cNvPicPr>
          <p:nvPr userDrawn="1"/>
        </p:nvPicPr>
        <p:blipFill>
          <a:blip r:embed="rId18">
            <a:extLst>
              <a:ext uri="{96DAC541-7B7A-43D3-8B79-37D633B846F1}">
                <asvg:svgBlip xmlns:asvg="http://schemas.microsoft.com/office/drawing/2016/SVG/main" r:embed="rId19"/>
              </a:ext>
            </a:extLst>
          </a:blip>
          <a:stretch>
            <a:fillRect/>
          </a:stretch>
        </p:blipFill>
        <p:spPr>
          <a:xfrm>
            <a:off x="2069006" y="5361922"/>
            <a:ext cx="636077" cy="361906"/>
          </a:xfrm>
          <a:prstGeom prst="rect">
            <a:avLst/>
          </a:prstGeom>
        </p:spPr>
      </p:pic>
      <p:pic>
        <p:nvPicPr>
          <p:cNvPr id="41" name="Gráfico 40">
            <a:extLst>
              <a:ext uri="{FF2B5EF4-FFF2-40B4-BE49-F238E27FC236}">
                <a16:creationId xmlns:a16="http://schemas.microsoft.com/office/drawing/2014/main" id="{D417C3C7-36BE-47D9-B71C-7B4B814AA79A}"/>
              </a:ext>
            </a:extLst>
          </p:cNvPr>
          <p:cNvPicPr>
            <a:picLocks noChangeAspect="1"/>
          </p:cNvPicPr>
          <p:nvPr userDrawn="1"/>
        </p:nvPicPr>
        <p:blipFill>
          <a:blip r:embed="rId20">
            <a:extLst>
              <a:ext uri="{96DAC541-7B7A-43D3-8B79-37D633B846F1}">
                <asvg:svgBlip xmlns:asvg="http://schemas.microsoft.com/office/drawing/2016/SVG/main" r:embed="rId21"/>
              </a:ext>
            </a:extLst>
          </a:blip>
          <a:stretch>
            <a:fillRect/>
          </a:stretch>
        </p:blipFill>
        <p:spPr>
          <a:xfrm>
            <a:off x="3166042" y="5418276"/>
            <a:ext cx="991160" cy="245235"/>
          </a:xfrm>
          <a:prstGeom prst="rect">
            <a:avLst/>
          </a:prstGeom>
        </p:spPr>
      </p:pic>
      <p:pic>
        <p:nvPicPr>
          <p:cNvPr id="43" name="Gráfico 42">
            <a:extLst>
              <a:ext uri="{FF2B5EF4-FFF2-40B4-BE49-F238E27FC236}">
                <a16:creationId xmlns:a16="http://schemas.microsoft.com/office/drawing/2014/main" id="{CD3C49D6-C161-43F3-B8FA-DE758A367BA4}"/>
              </a:ext>
            </a:extLst>
          </p:cNvPr>
          <p:cNvPicPr>
            <a:picLocks noChangeAspect="1"/>
          </p:cNvPicPr>
          <p:nvPr userDrawn="1"/>
        </p:nvPicPr>
        <p:blipFill>
          <a:blip r:embed="rId22">
            <a:extLst>
              <a:ext uri="{96DAC541-7B7A-43D3-8B79-37D633B846F1}">
                <asvg:svgBlip xmlns:asvg="http://schemas.microsoft.com/office/drawing/2016/SVG/main" r:embed="rId23"/>
              </a:ext>
            </a:extLst>
          </a:blip>
          <a:stretch>
            <a:fillRect/>
          </a:stretch>
        </p:blipFill>
        <p:spPr>
          <a:xfrm>
            <a:off x="4563767" y="5405865"/>
            <a:ext cx="689113" cy="270058"/>
          </a:xfrm>
          <a:prstGeom prst="rect">
            <a:avLst/>
          </a:prstGeom>
        </p:spPr>
      </p:pic>
      <p:pic>
        <p:nvPicPr>
          <p:cNvPr id="44" name="Gráfico 43">
            <a:extLst>
              <a:ext uri="{FF2B5EF4-FFF2-40B4-BE49-F238E27FC236}">
                <a16:creationId xmlns:a16="http://schemas.microsoft.com/office/drawing/2014/main" id="{304D794F-DA24-4EA6-8328-622538FFF52A}"/>
              </a:ext>
            </a:extLst>
          </p:cNvPr>
          <p:cNvPicPr>
            <a:picLocks noChangeAspect="1"/>
          </p:cNvPicPr>
          <p:nvPr userDrawn="1"/>
        </p:nvPicPr>
        <p:blipFill>
          <a:blip r:embed="rId24">
            <a:extLst>
              <a:ext uri="{96DAC541-7B7A-43D3-8B79-37D633B846F1}">
                <asvg:svgBlip xmlns:asvg="http://schemas.microsoft.com/office/drawing/2016/SVG/main" r:embed="rId25"/>
              </a:ext>
            </a:extLst>
          </a:blip>
          <a:stretch>
            <a:fillRect/>
          </a:stretch>
        </p:blipFill>
        <p:spPr>
          <a:xfrm>
            <a:off x="5734682" y="5427345"/>
            <a:ext cx="879432" cy="269825"/>
          </a:xfrm>
          <a:prstGeom prst="rect">
            <a:avLst/>
          </a:prstGeom>
        </p:spPr>
      </p:pic>
      <p:pic>
        <p:nvPicPr>
          <p:cNvPr id="46" name="Imagem 45" descr="Uma imagem com texto&#10;&#10;Descrição gerada automaticamente">
            <a:extLst>
              <a:ext uri="{FF2B5EF4-FFF2-40B4-BE49-F238E27FC236}">
                <a16:creationId xmlns:a16="http://schemas.microsoft.com/office/drawing/2014/main" id="{C04E755E-BE1A-4C5C-A626-889F184C4001}"/>
              </a:ext>
            </a:extLst>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1894605" y="4451644"/>
            <a:ext cx="966454" cy="348853"/>
          </a:xfrm>
          <a:prstGeom prst="rect">
            <a:avLst/>
          </a:prstGeom>
        </p:spPr>
      </p:pic>
      <p:pic>
        <p:nvPicPr>
          <p:cNvPr id="48" name="Imagem 47" descr="Uma imagem com texto, relógio&#10;&#10;Descrição gerada automaticamente">
            <a:extLst>
              <a:ext uri="{FF2B5EF4-FFF2-40B4-BE49-F238E27FC236}">
                <a16:creationId xmlns:a16="http://schemas.microsoft.com/office/drawing/2014/main" id="{15E9BBCE-4D5C-411B-A8A2-554B3BE2B675}"/>
              </a:ext>
            </a:extLst>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4431010" y="4482740"/>
            <a:ext cx="971023" cy="302744"/>
          </a:xfrm>
          <a:prstGeom prst="rect">
            <a:avLst/>
          </a:prstGeom>
        </p:spPr>
      </p:pic>
      <p:pic>
        <p:nvPicPr>
          <p:cNvPr id="26" name="Gráfico 25">
            <a:extLst>
              <a:ext uri="{FF2B5EF4-FFF2-40B4-BE49-F238E27FC236}">
                <a16:creationId xmlns:a16="http://schemas.microsoft.com/office/drawing/2014/main" id="{FD6D74B2-0E4D-478A-8296-7E486FBB1508}"/>
              </a:ext>
            </a:extLst>
          </p:cNvPr>
          <p:cNvPicPr>
            <a:picLocks noChangeAspect="1"/>
          </p:cNvPicPr>
          <p:nvPr userDrawn="1"/>
        </p:nvPicPr>
        <p:blipFill>
          <a:blip r:embed="rId28">
            <a:extLst>
              <a:ext uri="{96DAC541-7B7A-43D3-8B79-37D633B846F1}">
                <asvg:svgBlip xmlns:asvg="http://schemas.microsoft.com/office/drawing/2016/SVG/main" r:embed="rId29"/>
              </a:ext>
            </a:extLst>
          </a:blip>
          <a:stretch>
            <a:fillRect/>
          </a:stretch>
        </p:blipFill>
        <p:spPr>
          <a:xfrm>
            <a:off x="653439" y="1324038"/>
            <a:ext cx="1947246" cy="1160102"/>
          </a:xfrm>
          <a:prstGeom prst="rect">
            <a:avLst/>
          </a:prstGeom>
        </p:spPr>
      </p:pic>
      <p:pic>
        <p:nvPicPr>
          <p:cNvPr id="2" name="Gráfico 28">
            <a:extLst>
              <a:ext uri="{FF2B5EF4-FFF2-40B4-BE49-F238E27FC236}">
                <a16:creationId xmlns:a16="http://schemas.microsoft.com/office/drawing/2014/main" id="{33452801-4C56-A3EB-1D79-4DDABD5B254B}"/>
              </a:ext>
            </a:extLst>
          </p:cNvPr>
          <p:cNvPicPr>
            <a:picLocks noChangeAspect="1"/>
          </p:cNvPicPr>
          <p:nvPr userDrawn="1"/>
        </p:nvPicPr>
        <p:blipFill>
          <a:blip r:embed="rId30">
            <a:extLst>
              <a:ext uri="{96DAC541-7B7A-43D3-8B79-37D633B846F1}">
                <asvg:svgBlip xmlns:asvg="http://schemas.microsoft.com/office/drawing/2016/SVG/main" r:embed="rId31"/>
              </a:ext>
            </a:extLst>
          </a:blip>
          <a:stretch>
            <a:fillRect/>
          </a:stretch>
        </p:blipFill>
        <p:spPr>
          <a:xfrm>
            <a:off x="6652214" y="2640425"/>
            <a:ext cx="276225" cy="276225"/>
          </a:xfrm>
          <a:prstGeom prst="rect">
            <a:avLst/>
          </a:prstGeom>
        </p:spPr>
      </p:pic>
      <p:pic>
        <p:nvPicPr>
          <p:cNvPr id="3" name="Gráfico 29">
            <a:extLst>
              <a:ext uri="{FF2B5EF4-FFF2-40B4-BE49-F238E27FC236}">
                <a16:creationId xmlns:a16="http://schemas.microsoft.com/office/drawing/2014/main" id="{BDCD4EC8-5022-AE90-E8FF-AAB74ADBB7F6}"/>
              </a:ext>
            </a:extLst>
          </p:cNvPr>
          <p:cNvPicPr>
            <a:picLocks noChangeAspect="1"/>
          </p:cNvPicPr>
          <p:nvPr userDrawn="1"/>
        </p:nvPicPr>
        <p:blipFill>
          <a:blip r:embed="rId32">
            <a:extLst>
              <a:ext uri="{96DAC541-7B7A-43D3-8B79-37D633B846F1}">
                <asvg:svgBlip xmlns:asvg="http://schemas.microsoft.com/office/drawing/2016/SVG/main" r:embed="rId33"/>
              </a:ext>
            </a:extLst>
          </a:blip>
          <a:stretch>
            <a:fillRect/>
          </a:stretch>
        </p:blipFill>
        <p:spPr>
          <a:xfrm>
            <a:off x="7064170" y="2640425"/>
            <a:ext cx="276225" cy="276225"/>
          </a:xfrm>
          <a:prstGeom prst="rect">
            <a:avLst/>
          </a:prstGeom>
        </p:spPr>
      </p:pic>
      <p:pic>
        <p:nvPicPr>
          <p:cNvPr id="4" name="Gráfico 35">
            <a:extLst>
              <a:ext uri="{FF2B5EF4-FFF2-40B4-BE49-F238E27FC236}">
                <a16:creationId xmlns:a16="http://schemas.microsoft.com/office/drawing/2014/main" id="{D86ACDDF-C574-3695-9126-C301F6CEF4E2}"/>
              </a:ext>
            </a:extLst>
          </p:cNvPr>
          <p:cNvPicPr>
            <a:picLocks noChangeAspect="1"/>
          </p:cNvPicPr>
          <p:nvPr userDrawn="1"/>
        </p:nvPicPr>
        <p:blipFill>
          <a:blip r:embed="rId34">
            <a:extLst>
              <a:ext uri="{96DAC541-7B7A-43D3-8B79-37D633B846F1}">
                <asvg:svgBlip xmlns:asvg="http://schemas.microsoft.com/office/drawing/2016/SVG/main" r:embed="rId35"/>
              </a:ext>
            </a:extLst>
          </a:blip>
          <a:stretch>
            <a:fillRect/>
          </a:stretch>
        </p:blipFill>
        <p:spPr>
          <a:xfrm>
            <a:off x="7476126" y="2640425"/>
            <a:ext cx="276225" cy="276225"/>
          </a:xfrm>
          <a:prstGeom prst="rect">
            <a:avLst/>
          </a:prstGeom>
        </p:spPr>
      </p:pic>
      <p:pic>
        <p:nvPicPr>
          <p:cNvPr id="6" name="Picture 5">
            <a:extLst>
              <a:ext uri="{FF2B5EF4-FFF2-40B4-BE49-F238E27FC236}">
                <a16:creationId xmlns:a16="http://schemas.microsoft.com/office/drawing/2014/main" id="{31863A15-46B3-7B80-19D8-A43D3A5DAB1B}"/>
              </a:ext>
            </a:extLst>
          </p:cNvPr>
          <p:cNvPicPr>
            <a:picLocks noChangeAspect="1"/>
          </p:cNvPicPr>
          <p:nvPr userDrawn="1"/>
        </p:nvPicPr>
        <p:blipFill>
          <a:blip r:embed="rId36"/>
          <a:stretch>
            <a:fillRect/>
          </a:stretch>
        </p:blipFill>
        <p:spPr>
          <a:xfrm>
            <a:off x="8300038" y="2640425"/>
            <a:ext cx="276225" cy="276225"/>
          </a:xfrm>
          <a:prstGeom prst="rect">
            <a:avLst/>
          </a:prstGeom>
        </p:spPr>
      </p:pic>
      <p:pic>
        <p:nvPicPr>
          <p:cNvPr id="7" name="Picture 6">
            <a:extLst>
              <a:ext uri="{FF2B5EF4-FFF2-40B4-BE49-F238E27FC236}">
                <a16:creationId xmlns:a16="http://schemas.microsoft.com/office/drawing/2014/main" id="{1BEA3654-27E8-5D9E-3FEC-A4F620BB334C}"/>
              </a:ext>
            </a:extLst>
          </p:cNvPr>
          <p:cNvPicPr>
            <a:picLocks noChangeAspect="1"/>
          </p:cNvPicPr>
          <p:nvPr userDrawn="1"/>
        </p:nvPicPr>
        <p:blipFill>
          <a:blip r:embed="rId37"/>
          <a:stretch>
            <a:fillRect/>
          </a:stretch>
        </p:blipFill>
        <p:spPr>
          <a:xfrm>
            <a:off x="7888082" y="2640425"/>
            <a:ext cx="276225" cy="276225"/>
          </a:xfrm>
          <a:prstGeom prst="rect">
            <a:avLst/>
          </a:prstGeom>
        </p:spPr>
      </p:pic>
      <p:sp>
        <p:nvSpPr>
          <p:cNvPr id="8" name="Subtitle 2">
            <a:extLst>
              <a:ext uri="{FF2B5EF4-FFF2-40B4-BE49-F238E27FC236}">
                <a16:creationId xmlns:a16="http://schemas.microsoft.com/office/drawing/2014/main" id="{D91B25E5-22CF-6773-B872-445B56878078}"/>
              </a:ext>
            </a:extLst>
          </p:cNvPr>
          <p:cNvSpPr txBox="1">
            <a:spLocks/>
          </p:cNvSpPr>
          <p:nvPr userDrawn="1"/>
        </p:nvSpPr>
        <p:spPr>
          <a:xfrm>
            <a:off x="6661739" y="2355984"/>
            <a:ext cx="1924667" cy="274778"/>
          </a:xfrm>
          <a:prstGeom prst="rect">
            <a:avLst/>
          </a:prstGeom>
        </p:spPr>
        <p:txBody>
          <a:bodyPr vert="horz" lIns="0" tIns="0" rIns="0" bIns="0" rtlCol="0" anchor="t" anchorCtr="0">
            <a:normAutofit/>
          </a:bodyPr>
          <a:lstStyle>
            <a:lvl1pPr marL="0" indent="0" algn="l" defTabSz="914400" rtl="0" eaLnBrk="1" latinLnBrk="0" hangingPunct="1">
              <a:lnSpc>
                <a:spcPct val="90000"/>
              </a:lnSpc>
              <a:spcBef>
                <a:spcPts val="0"/>
              </a:spcBef>
              <a:buClr>
                <a:srgbClr val="3BFF95"/>
              </a:buClr>
              <a:buFont typeface="Arial" panose="020B0604020202020204" pitchFamily="34" charset="0"/>
              <a:buNone/>
              <a:defRPr sz="1600" b="0" kern="1200">
                <a:solidFill>
                  <a:schemeClr val="bg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Clr>
                <a:srgbClr val="3BFF95"/>
              </a:buClr>
              <a:buFont typeface="Arial" panose="020B0604020202020204" pitchFamily="34" charset="0"/>
              <a:buNone/>
              <a:defRPr sz="2000" kern="1200">
                <a:solidFill>
                  <a:srgbClr val="454D47"/>
                </a:solidFill>
                <a:latin typeface="+mj-lt"/>
                <a:ea typeface="+mn-ea"/>
                <a:cs typeface="+mn-cs"/>
              </a:defRPr>
            </a:lvl2pPr>
            <a:lvl3pPr marL="914400" indent="0" algn="ctr" defTabSz="914400" rtl="0" eaLnBrk="1" latinLnBrk="0" hangingPunct="1">
              <a:lnSpc>
                <a:spcPct val="90000"/>
              </a:lnSpc>
              <a:spcBef>
                <a:spcPts val="500"/>
              </a:spcBef>
              <a:buClr>
                <a:srgbClr val="3BFF95"/>
              </a:buClr>
              <a:buFont typeface="Arial" panose="020B0604020202020204" pitchFamily="34" charset="0"/>
              <a:buNone/>
              <a:defRPr sz="1800" kern="1200">
                <a:solidFill>
                  <a:srgbClr val="454D47"/>
                </a:solidFill>
                <a:latin typeface="+mj-lt"/>
                <a:ea typeface="+mn-ea"/>
                <a:cs typeface="+mn-cs"/>
              </a:defRPr>
            </a:lvl3pPr>
            <a:lvl4pPr marL="1371600" indent="0" algn="ctr" defTabSz="914400" rtl="0" eaLnBrk="1" latinLnBrk="0" hangingPunct="1">
              <a:lnSpc>
                <a:spcPct val="90000"/>
              </a:lnSpc>
              <a:spcBef>
                <a:spcPts val="500"/>
              </a:spcBef>
              <a:buClr>
                <a:srgbClr val="3BFF95"/>
              </a:buClr>
              <a:buFont typeface="Arial" panose="020B0604020202020204" pitchFamily="34" charset="0"/>
              <a:buNone/>
              <a:defRPr sz="1600" kern="1200">
                <a:solidFill>
                  <a:srgbClr val="454D47"/>
                </a:solidFill>
                <a:latin typeface="+mj-lt"/>
                <a:ea typeface="+mn-ea"/>
                <a:cs typeface="+mn-cs"/>
              </a:defRPr>
            </a:lvl4pPr>
            <a:lvl5pPr marL="1828800" indent="0" algn="ctr" defTabSz="914400" rtl="0" eaLnBrk="1" latinLnBrk="0" hangingPunct="1">
              <a:lnSpc>
                <a:spcPct val="90000"/>
              </a:lnSpc>
              <a:spcBef>
                <a:spcPts val="500"/>
              </a:spcBef>
              <a:buClr>
                <a:srgbClr val="3BFF95"/>
              </a:buClr>
              <a:buFont typeface="Arial" panose="020B0604020202020204" pitchFamily="34" charset="0"/>
              <a:buNone/>
              <a:defRPr sz="1600" kern="1200">
                <a:solidFill>
                  <a:srgbClr val="454D47"/>
                </a:solidFill>
                <a:latin typeface="+mj-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400" b="0" i="0" dirty="0">
                <a:solidFill>
                  <a:schemeClr val="bg1"/>
                </a:solidFill>
                <a:effectLst/>
                <a:latin typeface="PuviRegular"/>
              </a:rPr>
              <a:t>@BIOVOICES</a:t>
            </a:r>
            <a:endParaRPr lang="pt-PT" sz="1400" dirty="0">
              <a:solidFill>
                <a:schemeClr val="bg1"/>
              </a:solidFill>
            </a:endParaRPr>
          </a:p>
        </p:txBody>
      </p:sp>
    </p:spTree>
    <p:extLst>
      <p:ext uri="{BB962C8B-B14F-4D97-AF65-F5344CB8AC3E}">
        <p14:creationId xmlns:p14="http://schemas.microsoft.com/office/powerpoint/2010/main" val="388466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3D60B196-6C76-4FE0-A2E9-306EDE891380}" type="datetimeFigureOut">
              <a:rPr lang="el-GR" smtClean="0"/>
              <a:t>4/12/2024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ECC3F82-1941-46A1-8C8A-A1E4426A0788}" type="slidenum">
              <a:rPr lang="el-GR" smtClean="0"/>
              <a:t>‹Nr.›</a:t>
            </a:fld>
            <a:endParaRPr lang="el-GR"/>
          </a:p>
        </p:txBody>
      </p:sp>
    </p:spTree>
    <p:extLst>
      <p:ext uri="{BB962C8B-B14F-4D97-AF65-F5344CB8AC3E}">
        <p14:creationId xmlns:p14="http://schemas.microsoft.com/office/powerpoint/2010/main" val="2274461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60B196-6C76-4FE0-A2E9-306EDE891380}" type="datetimeFigureOut">
              <a:rPr lang="el-GR" smtClean="0"/>
              <a:t>4/12/2024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ECC3F82-1941-46A1-8C8A-A1E4426A0788}" type="slidenum">
              <a:rPr lang="el-GR" smtClean="0"/>
              <a:t>‹Nr.›</a:t>
            </a:fld>
            <a:endParaRPr lang="el-GR"/>
          </a:p>
        </p:txBody>
      </p:sp>
    </p:spTree>
    <p:extLst>
      <p:ext uri="{BB962C8B-B14F-4D97-AF65-F5344CB8AC3E}">
        <p14:creationId xmlns:p14="http://schemas.microsoft.com/office/powerpoint/2010/main" val="3790955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p:cNvSpPr>
            <a:spLocks noGrp="1"/>
          </p:cNvSpPr>
          <p:nvPr>
            <p:ph type="dt" sz="half" idx="10"/>
          </p:nvPr>
        </p:nvSpPr>
        <p:spPr/>
        <p:txBody>
          <a:bodyPr/>
          <a:lstStyle/>
          <a:p>
            <a:fld id="{3D60B196-6C76-4FE0-A2E9-306EDE891380}" type="datetimeFigureOut">
              <a:rPr lang="el-GR" smtClean="0"/>
              <a:t>4/12/2024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0ECC3F82-1941-46A1-8C8A-A1E4426A0788}" type="slidenum">
              <a:rPr lang="el-GR" smtClean="0"/>
              <a:t>‹Nr.›</a:t>
            </a:fld>
            <a:endParaRPr lang="el-GR"/>
          </a:p>
        </p:txBody>
      </p:sp>
    </p:spTree>
    <p:extLst>
      <p:ext uri="{BB962C8B-B14F-4D97-AF65-F5344CB8AC3E}">
        <p14:creationId xmlns:p14="http://schemas.microsoft.com/office/powerpoint/2010/main" val="55448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p:cNvSpPr>
            <a:spLocks noGrp="1"/>
          </p:cNvSpPr>
          <p:nvPr>
            <p:ph type="dt" sz="half" idx="10"/>
          </p:nvPr>
        </p:nvSpPr>
        <p:spPr/>
        <p:txBody>
          <a:bodyPr/>
          <a:lstStyle/>
          <a:p>
            <a:fld id="{3D60B196-6C76-4FE0-A2E9-306EDE891380}" type="datetimeFigureOut">
              <a:rPr lang="el-GR" smtClean="0"/>
              <a:t>4/12/2024</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0ECC3F82-1941-46A1-8C8A-A1E4426A0788}" type="slidenum">
              <a:rPr lang="el-GR" smtClean="0"/>
              <a:t>‹Nr.›</a:t>
            </a:fld>
            <a:endParaRPr lang="el-GR"/>
          </a:p>
        </p:txBody>
      </p:sp>
    </p:spTree>
    <p:extLst>
      <p:ext uri="{BB962C8B-B14F-4D97-AF65-F5344CB8AC3E}">
        <p14:creationId xmlns:p14="http://schemas.microsoft.com/office/powerpoint/2010/main" val="2649966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Date Placeholder 2"/>
          <p:cNvSpPr>
            <a:spLocks noGrp="1"/>
          </p:cNvSpPr>
          <p:nvPr>
            <p:ph type="dt" sz="half" idx="10"/>
          </p:nvPr>
        </p:nvSpPr>
        <p:spPr/>
        <p:txBody>
          <a:bodyPr/>
          <a:lstStyle/>
          <a:p>
            <a:fld id="{3D60B196-6C76-4FE0-A2E9-306EDE891380}" type="datetimeFigureOut">
              <a:rPr lang="el-GR" smtClean="0"/>
              <a:t>4/12/2024</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0ECC3F82-1941-46A1-8C8A-A1E4426A0788}" type="slidenum">
              <a:rPr lang="el-GR" smtClean="0"/>
              <a:t>‹Nr.›</a:t>
            </a:fld>
            <a:endParaRPr lang="el-GR"/>
          </a:p>
        </p:txBody>
      </p:sp>
    </p:spTree>
    <p:extLst>
      <p:ext uri="{BB962C8B-B14F-4D97-AF65-F5344CB8AC3E}">
        <p14:creationId xmlns:p14="http://schemas.microsoft.com/office/powerpoint/2010/main" val="3659395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60B196-6C76-4FE0-A2E9-306EDE891380}" type="datetimeFigureOut">
              <a:rPr lang="el-GR" smtClean="0"/>
              <a:t>4/12/2024</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0ECC3F82-1941-46A1-8C8A-A1E4426A0788}" type="slidenum">
              <a:rPr lang="el-GR" smtClean="0"/>
              <a:t>‹Nr.›</a:t>
            </a:fld>
            <a:endParaRPr lang="el-GR"/>
          </a:p>
        </p:txBody>
      </p:sp>
    </p:spTree>
    <p:extLst>
      <p:ext uri="{BB962C8B-B14F-4D97-AF65-F5344CB8AC3E}">
        <p14:creationId xmlns:p14="http://schemas.microsoft.com/office/powerpoint/2010/main" val="8962448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D60B196-6C76-4FE0-A2E9-306EDE891380}" type="datetimeFigureOut">
              <a:rPr lang="el-GR" smtClean="0"/>
              <a:t>4/12/2024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0ECC3F82-1941-46A1-8C8A-A1E4426A0788}" type="slidenum">
              <a:rPr lang="el-GR" smtClean="0"/>
              <a:t>‹Nr.›</a:t>
            </a:fld>
            <a:endParaRPr lang="el-GR"/>
          </a:p>
        </p:txBody>
      </p:sp>
    </p:spTree>
    <p:extLst>
      <p:ext uri="{BB962C8B-B14F-4D97-AF65-F5344CB8AC3E}">
        <p14:creationId xmlns:p14="http://schemas.microsoft.com/office/powerpoint/2010/main" val="2252783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D60B196-6C76-4FE0-A2E9-306EDE891380}" type="datetimeFigureOut">
              <a:rPr lang="el-GR" smtClean="0"/>
              <a:t>4/12/2024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0ECC3F82-1941-46A1-8C8A-A1E4426A0788}" type="slidenum">
              <a:rPr lang="el-GR" smtClean="0"/>
              <a:t>‹Nr.›</a:t>
            </a:fld>
            <a:endParaRPr lang="el-GR"/>
          </a:p>
        </p:txBody>
      </p:sp>
    </p:spTree>
    <p:extLst>
      <p:ext uri="{BB962C8B-B14F-4D97-AF65-F5344CB8AC3E}">
        <p14:creationId xmlns:p14="http://schemas.microsoft.com/office/powerpoint/2010/main" val="423274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60B196-6C76-4FE0-A2E9-306EDE891380}" type="datetimeFigureOut">
              <a:rPr lang="el-GR" smtClean="0"/>
              <a:t>4/12/2024</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CC3F82-1941-46A1-8C8A-A1E4426A0788}" type="slidenum">
              <a:rPr lang="el-GR" smtClean="0"/>
              <a:t>‹Nr.›</a:t>
            </a:fld>
            <a:endParaRPr lang="el-GR"/>
          </a:p>
        </p:txBody>
      </p:sp>
    </p:spTree>
    <p:extLst>
      <p:ext uri="{BB962C8B-B14F-4D97-AF65-F5344CB8AC3E}">
        <p14:creationId xmlns:p14="http://schemas.microsoft.com/office/powerpoint/2010/main" val="10332819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hyperlink" Target="https://youtube.com/shorts/DCCqACRKFEc?feature=share"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canva.com/design/DAGGpLqF0pU/7f8liLOGmDFAeWbHcQaDww/edit?utm_content=DAGGpLqF0pU&amp;utm_campaign=designshare&amp;utm_medium=link2&amp;utm_source=sharebutton"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53.png"/></Relationships>
</file>

<file path=ppt/slides/_rels/slide18.xml.rels><?xml version="1.0" encoding="UTF-8" standalone="yes"?>
<Relationships xmlns="http://schemas.openxmlformats.org/package/2006/relationships"><Relationship Id="rId3" Type="http://schemas.openxmlformats.org/officeDocument/2006/relationships/hyperlink" Target="https://projects.research-and-innovation.ec.europa.eu/en/research-area/industrial-research-and-innovation/eu-valorisation-policy/knowledge-valorisation-platform/repository/whats-bioeconomy-book-kids" TargetMode="External"/><Relationship Id="rId2" Type="http://schemas.openxmlformats.org/officeDocument/2006/relationships/hyperlink" Target="https://www.ecoschools.global/seven-steps-methodology"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s://www.ecoschools.global/seven-steps-methodology"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75E06E-4BA7-48E6-B3EA-9604936F0BC2}"/>
              </a:ext>
            </a:extLst>
          </p:cNvPr>
          <p:cNvSpPr>
            <a:spLocks noGrp="1"/>
          </p:cNvSpPr>
          <p:nvPr>
            <p:ph type="title"/>
          </p:nvPr>
        </p:nvSpPr>
        <p:spPr>
          <a:xfrm>
            <a:off x="323528" y="2804894"/>
            <a:ext cx="5583593" cy="1248212"/>
          </a:xfrm>
        </p:spPr>
        <p:txBody>
          <a:bodyPr>
            <a:normAutofit fontScale="90000"/>
          </a:bodyPr>
          <a:lstStyle/>
          <a:p>
            <a:r>
              <a:rPr lang="pt-PT" dirty="0"/>
              <a:t>SCHULUNGSUNTERLAGEN</a:t>
            </a:r>
          </a:p>
        </p:txBody>
      </p:sp>
      <p:sp>
        <p:nvSpPr>
          <p:cNvPr id="3" name="Subtítulo 2">
            <a:extLst>
              <a:ext uri="{FF2B5EF4-FFF2-40B4-BE49-F238E27FC236}">
                <a16:creationId xmlns:a16="http://schemas.microsoft.com/office/drawing/2014/main" id="{D8A2EDF0-7A23-40CD-8304-26565CF08866}"/>
              </a:ext>
            </a:extLst>
          </p:cNvPr>
          <p:cNvSpPr>
            <a:spLocks noGrp="1"/>
          </p:cNvSpPr>
          <p:nvPr>
            <p:ph type="subTitle" idx="1"/>
          </p:nvPr>
        </p:nvSpPr>
        <p:spPr/>
        <p:txBody>
          <a:bodyPr>
            <a:normAutofit/>
          </a:bodyPr>
          <a:lstStyle/>
          <a:p>
            <a:r>
              <a:rPr lang="en-US" dirty="0"/>
              <a:t>SCHRITT 1: BILDUNG EINES ECO-KOMITEES​</a:t>
            </a:r>
            <a:endParaRPr lang="pt-PT" dirty="0"/>
          </a:p>
        </p:txBody>
      </p:sp>
      <p:sp>
        <p:nvSpPr>
          <p:cNvPr id="4" name="TextBox 3">
            <a:extLst>
              <a:ext uri="{FF2B5EF4-FFF2-40B4-BE49-F238E27FC236}">
                <a16:creationId xmlns:a16="http://schemas.microsoft.com/office/drawing/2014/main" id="{44CFAC54-1891-81EE-F59C-0A0FE66A96F1}"/>
              </a:ext>
            </a:extLst>
          </p:cNvPr>
          <p:cNvSpPr txBox="1"/>
          <p:nvPr/>
        </p:nvSpPr>
        <p:spPr>
          <a:xfrm>
            <a:off x="564859" y="5500382"/>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66FE96"/>
                </a:solidFill>
              </a:rPr>
              <a:t>M. Giannakopoulou</a:t>
            </a:r>
            <a:endParaRPr lang="en-US" dirty="0">
              <a:solidFill>
                <a:srgbClr val="66FE96"/>
              </a:solidFill>
              <a:ea typeface="Calibri"/>
              <a:cs typeface="Calibri"/>
            </a:endParaRPr>
          </a:p>
        </p:txBody>
      </p:sp>
    </p:spTree>
    <p:extLst>
      <p:ext uri="{BB962C8B-B14F-4D97-AF65-F5344CB8AC3E}">
        <p14:creationId xmlns:p14="http://schemas.microsoft.com/office/powerpoint/2010/main" val="19538381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854" y="1052736"/>
            <a:ext cx="8426755" cy="1296144"/>
          </a:xfrm>
        </p:spPr>
        <p:txBody>
          <a:bodyPr>
            <a:noAutofit/>
          </a:bodyPr>
          <a:lstStyle/>
          <a:p>
            <a:pPr>
              <a:buFont typeface="Wingdings" pitchFamily="2" charset="2"/>
              <a:buChar char="v"/>
            </a:pPr>
            <a:r>
              <a:rPr lang="de-DE" sz="1800" dirty="0">
                <a:latin typeface="+mj-lt"/>
              </a:rPr>
              <a:t>Die erste Untergruppe kann Kompostierungsprogramme für organische Abfälle einführen, indem sie Lebensmittelreste und Gartenabfälle zu Kompost für die Schulgärten verarbeitet. </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4544" y="2658767"/>
            <a:ext cx="2780586" cy="1850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a:extLst>
              <a:ext uri="{FF2B5EF4-FFF2-40B4-BE49-F238E27FC236}">
                <a16:creationId xmlns:a16="http://schemas.microsoft.com/office/drawing/2014/main" id="{89CDBDB2-47F0-6BE0-35EE-4ADCBD043D5B}"/>
              </a:ext>
            </a:extLst>
          </p:cNvPr>
          <p:cNvSpPr>
            <a:spLocks noGrp="1"/>
          </p:cNvSpPr>
          <p:nvPr>
            <p:ph type="title"/>
          </p:nvPr>
        </p:nvSpPr>
        <p:spPr>
          <a:xfrm>
            <a:off x="260392" y="116632"/>
            <a:ext cx="8229600" cy="1143000"/>
          </a:xfrm>
        </p:spPr>
        <p:txBody>
          <a:bodyPr>
            <a:normAutofit/>
          </a:bodyPr>
          <a:lstStyle/>
          <a:p>
            <a:r>
              <a:rPr lang="en-US" sz="3600" b="1" dirty="0" err="1"/>
              <a:t>Bioökonomie</a:t>
            </a:r>
            <a:r>
              <a:rPr lang="en-US" sz="3600" b="1" dirty="0"/>
              <a:t> und das Eco-</a:t>
            </a:r>
            <a:r>
              <a:rPr lang="en-US" sz="3600" b="1" dirty="0" err="1"/>
              <a:t>Komitee</a:t>
            </a:r>
            <a:endParaRPr lang="el-GR" sz="3600" b="1" dirty="0" err="1"/>
          </a:p>
        </p:txBody>
      </p:sp>
      <p:sp>
        <p:nvSpPr>
          <p:cNvPr id="7" name="Content Placeholder 2">
            <a:extLst>
              <a:ext uri="{FF2B5EF4-FFF2-40B4-BE49-F238E27FC236}">
                <a16:creationId xmlns:a16="http://schemas.microsoft.com/office/drawing/2014/main" id="{927981DE-45B5-237D-E927-3227CE0DFFDE}"/>
              </a:ext>
            </a:extLst>
          </p:cNvPr>
          <p:cNvSpPr txBox="1">
            <a:spLocks/>
          </p:cNvSpPr>
          <p:nvPr/>
        </p:nvSpPr>
        <p:spPr>
          <a:xfrm>
            <a:off x="265394" y="1788126"/>
            <a:ext cx="5256584" cy="4844070"/>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itchFamily="2" charset="2"/>
              <a:buChar char="v"/>
            </a:pPr>
            <a:endParaRPr lang="de-DE" sz="1800" dirty="0">
              <a:latin typeface="+mj-lt"/>
            </a:endParaRPr>
          </a:p>
          <a:p>
            <a:pPr>
              <a:buFont typeface="Wingdings" pitchFamily="2" charset="2"/>
              <a:buChar char="ü"/>
            </a:pPr>
            <a:r>
              <a:rPr lang="de-DE" sz="1800" dirty="0">
                <a:latin typeface="+mj-lt"/>
              </a:rPr>
              <a:t>Der Ausschuss kann entscheiden, welche Personen beteiligt werden sollen und welche Maßnahmen erforderlich sind. In diesem Fall wird der Ausschuss die Hilfe des Kantinenpersonals benötigen, um die benötigten Informationen über die Menge der verschwendeten Lebensmittel zu sammeln. </a:t>
            </a:r>
          </a:p>
          <a:p>
            <a:pPr>
              <a:buFont typeface="Wingdings" pitchFamily="2" charset="2"/>
              <a:buChar char="ü"/>
            </a:pPr>
            <a:endParaRPr lang="de-DE" sz="1800" dirty="0">
              <a:latin typeface="+mj-lt"/>
            </a:endParaRPr>
          </a:p>
          <a:p>
            <a:pPr>
              <a:buFont typeface="Wingdings" pitchFamily="2" charset="2"/>
              <a:buChar char="ü"/>
            </a:pPr>
            <a:r>
              <a:rPr lang="de-DE" sz="1800" dirty="0">
                <a:latin typeface="+mj-lt"/>
              </a:rPr>
              <a:t>Dann können sie die </a:t>
            </a:r>
            <a:r>
              <a:rPr lang="de-DE" sz="1800" dirty="0" err="1">
                <a:latin typeface="+mj-lt"/>
              </a:rPr>
              <a:t>Schüler:innen</a:t>
            </a:r>
            <a:r>
              <a:rPr lang="de-DE" sz="1800" dirty="0">
                <a:latin typeface="+mj-lt"/>
              </a:rPr>
              <a:t> über die Vorteile des Kompostierens informieren (mit Postern, Vorträgen oder kurzen Präsentationen im Unterricht). </a:t>
            </a:r>
            <a:endParaRPr lang="en-US" sz="1800" dirty="0">
              <a:latin typeface="+mj-lt"/>
            </a:endParaRPr>
          </a:p>
        </p:txBody>
      </p:sp>
    </p:spTree>
    <p:extLst>
      <p:ext uri="{BB962C8B-B14F-4D97-AF65-F5344CB8AC3E}">
        <p14:creationId xmlns:p14="http://schemas.microsoft.com/office/powerpoint/2010/main" val="4971166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943AE3-B558-3F29-ABB9-2F7503C9572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3585A6-D2DA-409B-26BE-11BA7CF608ED}"/>
              </a:ext>
            </a:extLst>
          </p:cNvPr>
          <p:cNvSpPr>
            <a:spLocks noGrp="1"/>
          </p:cNvSpPr>
          <p:nvPr>
            <p:ph idx="1"/>
          </p:nvPr>
        </p:nvSpPr>
        <p:spPr>
          <a:xfrm>
            <a:off x="229131" y="1254470"/>
            <a:ext cx="8675632" cy="4844070"/>
          </a:xfrm>
        </p:spPr>
        <p:txBody>
          <a:bodyPr vert="horz" lIns="91440" tIns="45720" rIns="91440" bIns="45720" rtlCol="0" anchor="t">
            <a:noAutofit/>
          </a:bodyPr>
          <a:lstStyle/>
          <a:p>
            <a:pPr>
              <a:buFont typeface="Wingdings" pitchFamily="2" charset="2"/>
              <a:buChar char="ü"/>
            </a:pPr>
            <a:r>
              <a:rPr lang="de-DE" sz="2400" dirty="0">
                <a:latin typeface="+mj-lt"/>
              </a:rPr>
              <a:t>Nachdem die </a:t>
            </a:r>
            <a:r>
              <a:rPr lang="de-DE" sz="2400" dirty="0" err="1">
                <a:latin typeface="+mj-lt"/>
              </a:rPr>
              <a:t>Schüler:innen</a:t>
            </a:r>
            <a:r>
              <a:rPr lang="de-DE" sz="2400" dirty="0">
                <a:latin typeface="+mj-lt"/>
              </a:rPr>
              <a:t> informiert wurden, muss der Umweltausschuss die Maßnahmen überwachen und bewerten. Ist die Lebensmittelverschwendung zurückgegangen? Hat sich die Einstellung der </a:t>
            </a:r>
            <a:r>
              <a:rPr lang="de-DE" sz="2400" dirty="0" err="1">
                <a:latin typeface="+mj-lt"/>
              </a:rPr>
              <a:t>Schüler:innen</a:t>
            </a:r>
            <a:r>
              <a:rPr lang="de-DE" sz="2400" dirty="0">
                <a:latin typeface="+mj-lt"/>
              </a:rPr>
              <a:t> zur Lebensmittelverschwendung geändert?</a:t>
            </a:r>
          </a:p>
          <a:p>
            <a:pPr>
              <a:buFont typeface="Wingdings" pitchFamily="2" charset="2"/>
              <a:buChar char="ü"/>
            </a:pPr>
            <a:endParaRPr lang="de-DE" sz="2400" dirty="0">
              <a:latin typeface="+mj-lt"/>
            </a:endParaRPr>
          </a:p>
          <a:p>
            <a:pPr>
              <a:buFont typeface="Wingdings" pitchFamily="2" charset="2"/>
              <a:buChar char="ü"/>
            </a:pPr>
            <a:r>
              <a:rPr lang="de-DE" sz="2400" dirty="0">
                <a:latin typeface="+mj-lt"/>
              </a:rPr>
              <a:t>Anschließend informiert der Ausschuss die gesamte Gemeinschaft über die Ergebnisse. Sie können einen Newsletter an die Eltern und den Stadtrat schicken, indem sie die von der Schule produzierten Kompostmengen und die damit verbundenen Vorteile angeben.</a:t>
            </a:r>
            <a:endParaRPr lang="en-US" sz="2400" dirty="0">
              <a:latin typeface="+mj-lt"/>
            </a:endParaRPr>
          </a:p>
        </p:txBody>
      </p:sp>
      <p:sp>
        <p:nvSpPr>
          <p:cNvPr id="6" name="Title 1">
            <a:extLst>
              <a:ext uri="{FF2B5EF4-FFF2-40B4-BE49-F238E27FC236}">
                <a16:creationId xmlns:a16="http://schemas.microsoft.com/office/drawing/2014/main" id="{F79D3342-9C4E-3C7E-0137-3CF1CA7CC6AE}"/>
              </a:ext>
            </a:extLst>
          </p:cNvPr>
          <p:cNvSpPr>
            <a:spLocks noGrp="1"/>
          </p:cNvSpPr>
          <p:nvPr>
            <p:ph type="title"/>
          </p:nvPr>
        </p:nvSpPr>
        <p:spPr>
          <a:xfrm>
            <a:off x="260392" y="116632"/>
            <a:ext cx="8229600" cy="1143000"/>
          </a:xfrm>
        </p:spPr>
        <p:txBody>
          <a:bodyPr>
            <a:normAutofit/>
          </a:bodyPr>
          <a:lstStyle/>
          <a:p>
            <a:r>
              <a:rPr lang="en-US" sz="3600" b="1" dirty="0" err="1"/>
              <a:t>Bioökonomie</a:t>
            </a:r>
            <a:r>
              <a:rPr lang="en-US" sz="3600" b="1" dirty="0"/>
              <a:t> und das Eco-</a:t>
            </a:r>
            <a:r>
              <a:rPr lang="en-US" sz="3600" b="1" dirty="0" err="1"/>
              <a:t>Komitee</a:t>
            </a:r>
            <a:endParaRPr lang="el-GR" sz="3600" b="1" dirty="0" err="1"/>
          </a:p>
        </p:txBody>
      </p:sp>
    </p:spTree>
    <p:extLst>
      <p:ext uri="{BB962C8B-B14F-4D97-AF65-F5344CB8AC3E}">
        <p14:creationId xmlns:p14="http://schemas.microsoft.com/office/powerpoint/2010/main" val="30023487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124744"/>
            <a:ext cx="8229600" cy="4525963"/>
          </a:xfrm>
        </p:spPr>
        <p:txBody>
          <a:bodyPr vert="horz" lIns="91440" tIns="45720" rIns="91440" bIns="45720" rtlCol="0" anchor="t">
            <a:normAutofit/>
          </a:bodyPr>
          <a:lstStyle/>
          <a:p>
            <a:pPr>
              <a:buFont typeface="Wingdings" pitchFamily="2" charset="2"/>
              <a:buChar char="v"/>
            </a:pPr>
            <a:r>
              <a:rPr lang="de-DE" sz="2000" dirty="0"/>
              <a:t>Die zweite Untergruppe kann Recyclingprogramme einführen, um Plastik- und Papierabfälle zu reduzieren. </a:t>
            </a:r>
          </a:p>
          <a:p>
            <a:pPr>
              <a:buFont typeface="Wingdings" pitchFamily="2" charset="2"/>
              <a:buChar char="v"/>
            </a:pPr>
            <a:endParaRPr lang="de-DE" sz="2000" dirty="0"/>
          </a:p>
          <a:p>
            <a:pPr>
              <a:buFont typeface="Wingdings" panose="05000000000000000000" pitchFamily="2" charset="2"/>
              <a:buChar char="ü"/>
            </a:pPr>
            <a:r>
              <a:rPr lang="de-DE" sz="2000" dirty="0"/>
              <a:t>Das Eco-Komitee kann die Initiative ergreifen und zwei Tage lang die Abfälle einsammeln und die Art und Weise vorstellen, wie wir die Abfälle unserer Schule sortieren und sie je nach Material in die Recyclingbehälter werfen. </a:t>
            </a:r>
          </a:p>
          <a:p>
            <a:pPr>
              <a:buFont typeface="Wingdings" panose="05000000000000000000" pitchFamily="2" charset="2"/>
              <a:buChar char="ü"/>
            </a:pPr>
            <a:endParaRPr lang="de-DE" sz="2000" dirty="0"/>
          </a:p>
          <a:p>
            <a:pPr marL="0" indent="0">
              <a:buNone/>
            </a:pPr>
            <a:endParaRPr lang="el-GR" sz="2000"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3212976"/>
            <a:ext cx="3384376" cy="2252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a:extLst>
              <a:ext uri="{FF2B5EF4-FFF2-40B4-BE49-F238E27FC236}">
                <a16:creationId xmlns:a16="http://schemas.microsoft.com/office/drawing/2014/main" id="{9C352B92-1836-E877-314D-F745C352FA07}"/>
              </a:ext>
            </a:extLst>
          </p:cNvPr>
          <p:cNvSpPr>
            <a:spLocks noGrp="1"/>
          </p:cNvSpPr>
          <p:nvPr>
            <p:ph type="title"/>
          </p:nvPr>
        </p:nvSpPr>
        <p:spPr>
          <a:xfrm>
            <a:off x="260392" y="116632"/>
            <a:ext cx="8229600" cy="1143000"/>
          </a:xfrm>
        </p:spPr>
        <p:txBody>
          <a:bodyPr>
            <a:normAutofit/>
          </a:bodyPr>
          <a:lstStyle/>
          <a:p>
            <a:r>
              <a:rPr lang="en-US" sz="3600" b="1" dirty="0" err="1"/>
              <a:t>Bioökonomie</a:t>
            </a:r>
            <a:r>
              <a:rPr lang="en-US" sz="3600" b="1" dirty="0"/>
              <a:t> und das Eco-</a:t>
            </a:r>
            <a:r>
              <a:rPr lang="en-US" sz="3600" b="1" dirty="0" err="1"/>
              <a:t>Komitee</a:t>
            </a:r>
            <a:endParaRPr lang="el-GR" sz="3600" b="1" dirty="0" err="1"/>
          </a:p>
        </p:txBody>
      </p:sp>
    </p:spTree>
    <p:extLst>
      <p:ext uri="{BB962C8B-B14F-4D97-AF65-F5344CB8AC3E}">
        <p14:creationId xmlns:p14="http://schemas.microsoft.com/office/powerpoint/2010/main" val="17104017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A27E93-E36B-2444-3DF7-72E065211F3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F6C9AB-CA4A-8CBB-D4F4-16016D249BD1}"/>
              </a:ext>
            </a:extLst>
          </p:cNvPr>
          <p:cNvSpPr>
            <a:spLocks noGrp="1"/>
          </p:cNvSpPr>
          <p:nvPr>
            <p:ph idx="1"/>
          </p:nvPr>
        </p:nvSpPr>
        <p:spPr>
          <a:xfrm>
            <a:off x="467544" y="1124744"/>
            <a:ext cx="8229600" cy="4525963"/>
          </a:xfrm>
        </p:spPr>
        <p:txBody>
          <a:bodyPr vert="horz" lIns="91440" tIns="45720" rIns="91440" bIns="45720" rtlCol="0" anchor="t">
            <a:normAutofit/>
          </a:bodyPr>
          <a:lstStyle/>
          <a:p>
            <a:pPr>
              <a:buFont typeface="Wingdings" panose="05000000000000000000" pitchFamily="2" charset="2"/>
              <a:buChar char="ü"/>
            </a:pPr>
            <a:endParaRPr lang="de-DE" sz="2000" dirty="0"/>
          </a:p>
          <a:p>
            <a:pPr>
              <a:buFont typeface="Wingdings" panose="05000000000000000000" pitchFamily="2" charset="2"/>
              <a:buChar char="ü"/>
            </a:pPr>
            <a:r>
              <a:rPr lang="de-DE" sz="2000" dirty="0"/>
              <a:t>Dann können sie die </a:t>
            </a:r>
            <a:r>
              <a:rPr lang="de-DE" sz="2000" dirty="0" err="1"/>
              <a:t>Schüler:innen</a:t>
            </a:r>
            <a:r>
              <a:rPr lang="de-DE" sz="2000" dirty="0"/>
              <a:t> über die Vorteile des Recyclings in der Schule informieren und sie dazu anregen, kleinere Gruppen von Freiwilligen zu bilden, die sich mit Recyclingunternehmen in Verbindung setzen und das beste Angebot für die wiederverwertbaren Materialien der Schule finden. Anstelle von Geld könnte das Unternehmen der Schule Recyclingpapier und biobasiertes Schulmaterial zur Verfügung stellen.</a:t>
            </a:r>
          </a:p>
          <a:p>
            <a:pPr>
              <a:buFont typeface="Wingdings" pitchFamily="2" charset="2"/>
              <a:buChar char="v"/>
            </a:pPr>
            <a:endParaRPr lang="de-DE" sz="2000" dirty="0"/>
          </a:p>
          <a:p>
            <a:pPr>
              <a:buFont typeface="Wingdings" panose="05000000000000000000" pitchFamily="2" charset="2"/>
              <a:buChar char="ü"/>
            </a:pPr>
            <a:r>
              <a:rPr lang="de-DE" sz="2000" dirty="0"/>
              <a:t>Das Eco-Komitee wird die finanziellen und pädagogischen Vorteile des spezifischen Projekts überwachen und bewerten und einen Artikel in der Schulzeitung schreiben, in dem das Projekt als gute Praxis beworben wird.</a:t>
            </a:r>
            <a:endParaRPr lang="el-GR" sz="2000" dirty="0"/>
          </a:p>
        </p:txBody>
      </p:sp>
      <p:sp>
        <p:nvSpPr>
          <p:cNvPr id="7" name="Title 1">
            <a:extLst>
              <a:ext uri="{FF2B5EF4-FFF2-40B4-BE49-F238E27FC236}">
                <a16:creationId xmlns:a16="http://schemas.microsoft.com/office/drawing/2014/main" id="{F498D3A3-B889-1AE3-7534-F8A196803452}"/>
              </a:ext>
            </a:extLst>
          </p:cNvPr>
          <p:cNvSpPr>
            <a:spLocks noGrp="1"/>
          </p:cNvSpPr>
          <p:nvPr>
            <p:ph type="title"/>
          </p:nvPr>
        </p:nvSpPr>
        <p:spPr>
          <a:xfrm>
            <a:off x="260392" y="116632"/>
            <a:ext cx="8229600" cy="1143000"/>
          </a:xfrm>
        </p:spPr>
        <p:txBody>
          <a:bodyPr>
            <a:normAutofit/>
          </a:bodyPr>
          <a:lstStyle/>
          <a:p>
            <a:r>
              <a:rPr lang="en-US" sz="3600" b="1" dirty="0" err="1"/>
              <a:t>Bioökonomie</a:t>
            </a:r>
            <a:r>
              <a:rPr lang="en-US" sz="3600" b="1" dirty="0"/>
              <a:t> und das Eco-</a:t>
            </a:r>
            <a:r>
              <a:rPr lang="en-US" sz="3600" b="1" dirty="0" err="1"/>
              <a:t>Komitee</a:t>
            </a:r>
            <a:endParaRPr lang="el-GR" sz="3600" b="1" dirty="0" err="1"/>
          </a:p>
        </p:txBody>
      </p:sp>
    </p:spTree>
    <p:extLst>
      <p:ext uri="{BB962C8B-B14F-4D97-AF65-F5344CB8AC3E}">
        <p14:creationId xmlns:p14="http://schemas.microsoft.com/office/powerpoint/2010/main" val="34522592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68B47D-9737-26FE-7B95-1964FECD712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54E5645-972F-2D8F-0A81-BDBDAD45C7B4}"/>
              </a:ext>
            </a:extLst>
          </p:cNvPr>
          <p:cNvSpPr>
            <a:spLocks noGrp="1"/>
          </p:cNvSpPr>
          <p:nvPr>
            <p:ph idx="1"/>
          </p:nvPr>
        </p:nvSpPr>
        <p:spPr>
          <a:xfrm>
            <a:off x="395536" y="1269029"/>
            <a:ext cx="5112568" cy="4525963"/>
          </a:xfrm>
        </p:spPr>
        <p:txBody>
          <a:bodyPr vert="horz" lIns="91440" tIns="45720" rIns="91440" bIns="45720" rtlCol="0" anchor="t">
            <a:normAutofit/>
          </a:bodyPr>
          <a:lstStyle/>
          <a:p>
            <a:r>
              <a:rPr lang="de-DE" sz="1600" dirty="0"/>
              <a:t>Die dritte Gruppe kann die Verwendung von biologisch abbaubaren Materialien in Bereichen wie Schulpapier oder Lebensmittelverpackungen fördern.</a:t>
            </a:r>
          </a:p>
          <a:p>
            <a:endParaRPr lang="en-US" sz="1600" dirty="0"/>
          </a:p>
          <a:p>
            <a:pPr>
              <a:buFont typeface="Wingdings" pitchFamily="2" charset="2"/>
              <a:buChar char="ü"/>
            </a:pPr>
            <a:r>
              <a:rPr lang="de-DE" sz="1600" dirty="0"/>
              <a:t>Das Eco-Komitee kann die </a:t>
            </a:r>
            <a:r>
              <a:rPr lang="de-DE" sz="1600" dirty="0" err="1"/>
              <a:t>Schüler:innen</a:t>
            </a:r>
            <a:r>
              <a:rPr lang="de-DE" sz="1600" dirty="0"/>
              <a:t> dazu ermutigen, Bio-Snackboxen oder Bio-Stoffbeutel zu verwenden. Dazu können sie Präsentationen und Materialien aus dem Buch „</a:t>
            </a:r>
            <a:r>
              <a:rPr lang="de-DE" sz="1600" dirty="0" err="1"/>
              <a:t>What's</a:t>
            </a:r>
            <a:r>
              <a:rPr lang="de-DE" sz="1600" dirty="0"/>
              <a:t> </a:t>
            </a:r>
            <a:r>
              <a:rPr lang="de-DE" sz="1600" dirty="0" err="1"/>
              <a:t>Bioeconomy</a:t>
            </a:r>
            <a:r>
              <a:rPr lang="de-DE" sz="1600" dirty="0"/>
              <a:t>?“ verwenden, dem ersten Klappenbuch über Bioökonomie für Kinder mit </a:t>
            </a:r>
            <a:r>
              <a:rPr lang="de-DE" sz="1600" dirty="0" err="1"/>
              <a:t>Alistar</a:t>
            </a:r>
            <a:r>
              <a:rPr lang="de-DE" sz="1600" dirty="0"/>
              <a:t> Illustration, das vom europäischen Projekt BIOVOICES produziert wird. Sie können die biobasierten Produkte auch durch </a:t>
            </a:r>
            <a:r>
              <a:rPr lang="de-DE" sz="1600" dirty="0" err="1"/>
              <a:t>Chatterpix</a:t>
            </a:r>
            <a:r>
              <a:rPr lang="de-DE" sz="1600" dirty="0"/>
              <a:t> zum Leben erwecken, was für jüngere </a:t>
            </a:r>
            <a:r>
              <a:rPr lang="de-DE" sz="1600" dirty="0" err="1"/>
              <a:t>Schüler:innen</a:t>
            </a:r>
            <a:r>
              <a:rPr lang="de-DE" sz="1600" dirty="0"/>
              <a:t> interessanter ist.</a:t>
            </a:r>
          </a:p>
          <a:p>
            <a:pPr marL="0" indent="0">
              <a:buNone/>
            </a:pPr>
            <a:endParaRPr lang="de-DE" sz="1600" dirty="0">
              <a:hlinkClick r:id="rId2"/>
            </a:endParaRPr>
          </a:p>
          <a:p>
            <a:pPr marL="0" indent="0">
              <a:buNone/>
            </a:pPr>
            <a:r>
              <a:rPr lang="en-US" sz="1600" dirty="0">
                <a:hlinkClick r:id="rId2"/>
              </a:rPr>
              <a:t>https://youtube.com/shorts/DCCqACRKFEc?feature=share</a:t>
            </a:r>
            <a:endParaRPr lang="en-US" sz="1600" dirty="0"/>
          </a:p>
          <a:p>
            <a:endParaRPr lang="el-GR" sz="1600" dirty="0"/>
          </a:p>
        </p:txBody>
      </p:sp>
      <p:pic>
        <p:nvPicPr>
          <p:cNvPr id="4" name="Picture 4">
            <a:extLst>
              <a:ext uri="{FF2B5EF4-FFF2-40B4-BE49-F238E27FC236}">
                <a16:creationId xmlns:a16="http://schemas.microsoft.com/office/drawing/2014/main" id="{45BC5221-8791-DA75-AA9B-75F06A7ED84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8144" y="1628800"/>
            <a:ext cx="2448272" cy="318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
            <a:extLst>
              <a:ext uri="{FF2B5EF4-FFF2-40B4-BE49-F238E27FC236}">
                <a16:creationId xmlns:a16="http://schemas.microsoft.com/office/drawing/2014/main" id="{8D86315E-A14F-6D26-4E0D-1710AE9C86AC}"/>
              </a:ext>
            </a:extLst>
          </p:cNvPr>
          <p:cNvSpPr>
            <a:spLocks noGrp="1"/>
          </p:cNvSpPr>
          <p:nvPr>
            <p:ph type="title"/>
          </p:nvPr>
        </p:nvSpPr>
        <p:spPr>
          <a:xfrm>
            <a:off x="260392" y="116632"/>
            <a:ext cx="8229600" cy="1143000"/>
          </a:xfrm>
        </p:spPr>
        <p:txBody>
          <a:bodyPr>
            <a:normAutofit/>
          </a:bodyPr>
          <a:lstStyle/>
          <a:p>
            <a:r>
              <a:rPr lang="en-US" sz="3600" b="1" dirty="0" err="1"/>
              <a:t>Bioökonomie</a:t>
            </a:r>
            <a:r>
              <a:rPr lang="en-US" sz="3600" b="1" dirty="0"/>
              <a:t> und das Eco-</a:t>
            </a:r>
            <a:r>
              <a:rPr lang="en-US" sz="3600" b="1" dirty="0" err="1"/>
              <a:t>Komitee</a:t>
            </a:r>
            <a:endParaRPr lang="el-GR" sz="3600" b="1" dirty="0" err="1"/>
          </a:p>
        </p:txBody>
      </p:sp>
    </p:spTree>
    <p:extLst>
      <p:ext uri="{BB962C8B-B14F-4D97-AF65-F5344CB8AC3E}">
        <p14:creationId xmlns:p14="http://schemas.microsoft.com/office/powerpoint/2010/main" val="22715060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200101"/>
            <a:ext cx="8229600" cy="4525963"/>
          </a:xfrm>
        </p:spPr>
        <p:txBody>
          <a:bodyPr vert="horz" lIns="91440" tIns="45720" rIns="91440" bIns="45720" rtlCol="0" anchor="t">
            <a:normAutofit/>
          </a:bodyPr>
          <a:lstStyle/>
          <a:p>
            <a:pPr marL="0" indent="0">
              <a:buNone/>
            </a:pPr>
            <a:endParaRPr lang="en-US" sz="1600" dirty="0"/>
          </a:p>
          <a:p>
            <a:pPr>
              <a:buFont typeface="Wingdings" pitchFamily="2" charset="2"/>
              <a:buChar char="ü"/>
            </a:pPr>
            <a:r>
              <a:rPr lang="de-DE" sz="1600" dirty="0"/>
              <a:t>Das Eco-Komitee kann auch durch den Verkauf des von ihm produzierten Komposts Geld einnehmen, um Bleistifte aus Bambusstäben und Notizbücher aus Tierkot zu kaufen. </a:t>
            </a:r>
          </a:p>
          <a:p>
            <a:pPr>
              <a:buFont typeface="Wingdings" pitchFamily="2" charset="2"/>
              <a:buChar char="ü"/>
            </a:pPr>
            <a:endParaRPr lang="de-DE" sz="1600" dirty="0"/>
          </a:p>
          <a:p>
            <a:pPr>
              <a:buFont typeface="Wingdings" pitchFamily="2" charset="2"/>
              <a:buChar char="ü"/>
            </a:pPr>
            <a:r>
              <a:rPr lang="de-DE" sz="1600" dirty="0"/>
              <a:t>Schließlich muss das Eco-Komitee den Verlauf der Maßnahmen bewerten und überwachen und die breite Öffentlichkeit über die Initiative informieren, indem sie öffentlich gemacht wird.</a:t>
            </a:r>
            <a:endParaRPr lang="en-US" sz="1600" dirty="0"/>
          </a:p>
          <a:p>
            <a:endParaRPr lang="el-GR" sz="1600" dirty="0"/>
          </a:p>
        </p:txBody>
      </p:sp>
      <p:sp>
        <p:nvSpPr>
          <p:cNvPr id="7" name="Horizontal Scroll 6"/>
          <p:cNvSpPr/>
          <p:nvPr/>
        </p:nvSpPr>
        <p:spPr>
          <a:xfrm>
            <a:off x="518864" y="2852936"/>
            <a:ext cx="7869560" cy="3046064"/>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de-DE" sz="1600" dirty="0"/>
              <a:t>Wenn wir ein Umweltschulprojekt mit einem Konzert vergleichen, ist das Eco-Komitee der Dirigent, der die Initiative ergreift, das Konzert zu organisieren, die MusikerInnen und ihre Instrumente auswählt, die Reihenfolge der Lieder festlegt und es am Ende auswertet, indem er die Stärken und die verbesserungswürdigen Punkte ermittelt. Und wenn das Konzert ein Erfolg ist, werden Artikel und Nachrichtenberichte verfasst, um die Wirkung noch zu verstärken. </a:t>
            </a:r>
            <a:endParaRPr lang="el-GR" sz="1600" dirty="0"/>
          </a:p>
        </p:txBody>
      </p:sp>
      <p:sp>
        <p:nvSpPr>
          <p:cNvPr id="8" name="Title 1">
            <a:extLst>
              <a:ext uri="{FF2B5EF4-FFF2-40B4-BE49-F238E27FC236}">
                <a16:creationId xmlns:a16="http://schemas.microsoft.com/office/drawing/2014/main" id="{30DC71CC-072E-9C5A-FF84-96DF0D39CDA6}"/>
              </a:ext>
            </a:extLst>
          </p:cNvPr>
          <p:cNvSpPr>
            <a:spLocks noGrp="1"/>
          </p:cNvSpPr>
          <p:nvPr>
            <p:ph type="title"/>
          </p:nvPr>
        </p:nvSpPr>
        <p:spPr>
          <a:xfrm>
            <a:off x="260392" y="116632"/>
            <a:ext cx="8229600" cy="1143000"/>
          </a:xfrm>
        </p:spPr>
        <p:txBody>
          <a:bodyPr>
            <a:normAutofit/>
          </a:bodyPr>
          <a:lstStyle/>
          <a:p>
            <a:r>
              <a:rPr lang="en-US" sz="3600" b="1" dirty="0" err="1"/>
              <a:t>Bioökonomie</a:t>
            </a:r>
            <a:r>
              <a:rPr lang="en-US" sz="3600" b="1" dirty="0"/>
              <a:t> und das Eco-</a:t>
            </a:r>
            <a:r>
              <a:rPr lang="en-US" sz="3600" b="1" dirty="0" err="1"/>
              <a:t>Komitee</a:t>
            </a:r>
            <a:endParaRPr lang="el-GR" sz="3600" b="1" dirty="0" err="1"/>
          </a:p>
        </p:txBody>
      </p:sp>
    </p:spTree>
    <p:extLst>
      <p:ext uri="{BB962C8B-B14F-4D97-AF65-F5344CB8AC3E}">
        <p14:creationId xmlns:p14="http://schemas.microsoft.com/office/powerpoint/2010/main" val="17054218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718317" cy="1143000"/>
          </a:xfrm>
        </p:spPr>
        <p:txBody>
          <a:bodyPr>
            <a:normAutofit/>
          </a:bodyPr>
          <a:lstStyle/>
          <a:p>
            <a:r>
              <a:rPr lang="en-US" sz="4000" b="1" dirty="0"/>
              <a:t>Extra-Tipps</a:t>
            </a:r>
            <a:endParaRPr lang="el-GR" sz="4000" b="1" dirty="0"/>
          </a:p>
        </p:txBody>
      </p:sp>
      <p:sp>
        <p:nvSpPr>
          <p:cNvPr id="3" name="Content Placeholder 2"/>
          <p:cNvSpPr>
            <a:spLocks noGrp="1"/>
          </p:cNvSpPr>
          <p:nvPr>
            <p:ph idx="1"/>
          </p:nvPr>
        </p:nvSpPr>
        <p:spPr>
          <a:xfrm>
            <a:off x="179512" y="1216700"/>
            <a:ext cx="5851989" cy="4392488"/>
          </a:xfrm>
        </p:spPr>
        <p:txBody>
          <a:bodyPr vert="horz" lIns="91440" tIns="45720" rIns="91440" bIns="45720" rtlCol="0" anchor="t">
            <a:noAutofit/>
          </a:bodyPr>
          <a:lstStyle/>
          <a:p>
            <a:pPr marL="0" indent="0">
              <a:buNone/>
            </a:pPr>
            <a:r>
              <a:rPr lang="de-DE" sz="2000" b="1" dirty="0">
                <a:latin typeface="+mj-lt"/>
              </a:rPr>
              <a:t>Das Eco-Komitee kann auch Folgendes tun, um die Kommunikation unter den Mitgliedern zu erleichtern und Nachrichten schneller zu verbreiten:</a:t>
            </a:r>
          </a:p>
          <a:p>
            <a:pPr marL="0" indent="0">
              <a:buNone/>
            </a:pPr>
            <a:endParaRPr lang="en-US" sz="2000" b="1" dirty="0">
              <a:latin typeface="+mj-lt"/>
            </a:endParaRPr>
          </a:p>
          <a:p>
            <a:pPr algn="just">
              <a:buFont typeface="Wingdings" pitchFamily="2" charset="2"/>
              <a:buChar char="ü"/>
            </a:pPr>
            <a:r>
              <a:rPr lang="de-DE" sz="1800" b="1" dirty="0">
                <a:latin typeface="+mj-lt"/>
              </a:rPr>
              <a:t>Sie können während den Sitzungen Protokolle führen </a:t>
            </a:r>
            <a:r>
              <a:rPr lang="de-DE" sz="1800" dirty="0">
                <a:latin typeface="+mj-lt"/>
              </a:rPr>
              <a:t>und diese auf einer speziellen Seite/einem speziellen Bereich auf der Schulplattform hochladen, die für den Eco-Schulkomitee eingerichtet wurde. Die </a:t>
            </a:r>
            <a:r>
              <a:rPr lang="de-DE" sz="1800" dirty="0" err="1">
                <a:latin typeface="+mj-lt"/>
              </a:rPr>
              <a:t>Schüler:innen</a:t>
            </a:r>
            <a:r>
              <a:rPr lang="de-DE" sz="1800" dirty="0">
                <a:latin typeface="+mj-lt"/>
              </a:rPr>
              <a:t>/Lehrkräfte/Eltern sollten Zugang zu diesen Protokollen haben. Dann können die </a:t>
            </a:r>
            <a:r>
              <a:rPr lang="de-DE" sz="1800" dirty="0" err="1">
                <a:latin typeface="+mj-lt"/>
              </a:rPr>
              <a:t>Schüler:innen</a:t>
            </a:r>
            <a:r>
              <a:rPr lang="de-DE" sz="1800" dirty="0">
                <a:latin typeface="+mj-lt"/>
              </a:rPr>
              <a:t> über die Plattform interagieren und ihr Feedback zum Fortschritt der Aktionen senden. Sie können sogar Vorschläge für Änderungen machen, wenn der ursprüngliche Plan nicht funktioniert.</a:t>
            </a:r>
            <a:endParaRPr lang="en-US" sz="1800" dirty="0">
              <a:latin typeface="+mj-lt"/>
            </a:endParaRPr>
          </a:p>
          <a:p>
            <a:endParaRPr lang="el-GR" sz="2000" dirty="0">
              <a:latin typeface="+mj-lt"/>
            </a:endParaRPr>
          </a:p>
        </p:txBody>
      </p:sp>
      <p:pic>
        <p:nvPicPr>
          <p:cNvPr id="307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56247"/>
          <a:stretch/>
        </p:blipFill>
        <p:spPr bwMode="auto">
          <a:xfrm>
            <a:off x="6251001" y="1223580"/>
            <a:ext cx="2748983" cy="3141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39150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96658"/>
            <a:ext cx="3970784" cy="4525963"/>
          </a:xfrm>
        </p:spPr>
        <p:txBody>
          <a:bodyPr vert="horz" lIns="91440" tIns="45720" rIns="91440" bIns="45720" rtlCol="0" anchor="t">
            <a:normAutofit fontScale="85000" lnSpcReduction="10000"/>
          </a:bodyPr>
          <a:lstStyle/>
          <a:p>
            <a:r>
              <a:rPr lang="de-DE" sz="2000" dirty="0">
                <a:latin typeface="+mj-lt"/>
              </a:rPr>
              <a:t>Sie können der gesamten Schulgemeinschaft einen </a:t>
            </a:r>
            <a:r>
              <a:rPr lang="de-DE" sz="2000" b="1" dirty="0">
                <a:latin typeface="+mj-lt"/>
              </a:rPr>
              <a:t>monatlichen Online-Newsletter </a:t>
            </a:r>
            <a:r>
              <a:rPr lang="de-DE" sz="2000" dirty="0">
                <a:latin typeface="+mj-lt"/>
              </a:rPr>
              <a:t>mit dem Verlauf der Maßnahmen im Bereich der Abfallbewirtschaftung zusenden und auf diese Weise einen Tipp zur Bioökonomie in der Schule oder zu Hause weitergeben. </a:t>
            </a:r>
          </a:p>
          <a:p>
            <a:pPr marL="0" indent="0">
              <a:buNone/>
            </a:pPr>
            <a:endParaRPr lang="de-DE" sz="2000" dirty="0">
              <a:latin typeface="+mj-lt"/>
              <a:cs typeface="Calibri"/>
            </a:endParaRPr>
          </a:p>
          <a:p>
            <a:pPr marL="0" indent="0">
              <a:buNone/>
            </a:pPr>
            <a:r>
              <a:rPr lang="de-DE" sz="2000" dirty="0">
                <a:latin typeface="+mj-lt"/>
              </a:rPr>
              <a:t>z.B. </a:t>
            </a:r>
            <a:r>
              <a:rPr lang="de-DE" sz="2000" b="1" u="sng" dirty="0">
                <a:latin typeface="+mj-lt"/>
              </a:rPr>
              <a:t>Ziel der Woche zu Hause</a:t>
            </a:r>
            <a:r>
              <a:rPr lang="de-DE" sz="2000" u="sng" dirty="0">
                <a:latin typeface="+mj-lt"/>
              </a:rPr>
              <a:t>:</a:t>
            </a:r>
            <a:r>
              <a:rPr lang="de-DE" sz="2000" dirty="0">
                <a:latin typeface="+mj-lt"/>
              </a:rPr>
              <a:t> </a:t>
            </a:r>
          </a:p>
          <a:p>
            <a:pPr marL="0" indent="0">
              <a:buNone/>
            </a:pPr>
            <a:r>
              <a:rPr lang="de-DE" sz="2000" dirty="0">
                <a:latin typeface="+mj-lt"/>
              </a:rPr>
              <a:t>Null Lebensmittelabfälle - Wir kompostieren die Schalen von Obst und Gemüse</a:t>
            </a:r>
            <a:endParaRPr lang="de-DE"/>
          </a:p>
          <a:p>
            <a:pPr marL="0" indent="0">
              <a:buNone/>
            </a:pPr>
            <a:endParaRPr lang="de-DE" sz="2000" dirty="0">
              <a:latin typeface="+mj-lt"/>
              <a:hlinkClick r:id="rId3"/>
            </a:endParaRPr>
          </a:p>
          <a:p>
            <a:pPr marL="0" indent="0">
              <a:buNone/>
            </a:pPr>
            <a:r>
              <a:rPr lang="en-US" sz="1600" dirty="0">
                <a:latin typeface="+mj-lt"/>
                <a:hlinkClick r:id="rId3"/>
              </a:rPr>
              <a:t>https://www.canva.com/design/DAGGpLqF0pU/7f8liLOGmDFAeWbHcQaDww/edit?utm_content=DAGGpLqF0pU&amp;utm_campaign=designshare&amp;utm_medium=link2&amp;utm_source=sharebutton</a:t>
            </a:r>
            <a:endParaRPr lang="en-US" sz="1600" dirty="0">
              <a:latin typeface="+mj-lt"/>
            </a:endParaRPr>
          </a:p>
          <a:p>
            <a:endParaRPr lang="el-GR" sz="2000" dirty="0">
              <a:latin typeface="+mj-lt"/>
            </a:endParaRPr>
          </a:p>
        </p:txBody>
      </p:sp>
      <p:sp>
        <p:nvSpPr>
          <p:cNvPr id="4" name="Title 1"/>
          <p:cNvSpPr>
            <a:spLocks noGrp="1"/>
          </p:cNvSpPr>
          <p:nvPr>
            <p:ph type="title"/>
          </p:nvPr>
        </p:nvSpPr>
        <p:spPr>
          <a:xfrm>
            <a:off x="457200" y="274638"/>
            <a:ext cx="4690864" cy="1143000"/>
          </a:xfrm>
        </p:spPr>
        <p:txBody>
          <a:bodyPr/>
          <a:lstStyle/>
          <a:p>
            <a:r>
              <a:rPr lang="en-US" sz="4000" b="1" dirty="0"/>
              <a:t>Extra-Tipps</a:t>
            </a:r>
            <a:endParaRPr lang="el-GR" b="1" dirty="0">
              <a:latin typeface="Century Gothic" pitchFamily="34" charset="0"/>
            </a:endParaRPr>
          </a:p>
        </p:txBody>
      </p:sp>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188639"/>
            <a:ext cx="871537" cy="1255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992305">
            <a:off x="4161070" y="672219"/>
            <a:ext cx="4944742" cy="4773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76760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err="1">
                <a:latin typeface="Century Gothic" pitchFamily="34" charset="0"/>
              </a:rPr>
              <a:t>Pädagogische</a:t>
            </a:r>
            <a:r>
              <a:rPr lang="en-US" sz="3600" b="1" dirty="0">
                <a:latin typeface="Century Gothic" pitchFamily="34" charset="0"/>
              </a:rPr>
              <a:t> </a:t>
            </a:r>
            <a:r>
              <a:rPr lang="en-US" sz="3600" b="1" dirty="0" err="1">
                <a:latin typeface="Century Gothic" pitchFamily="34" charset="0"/>
              </a:rPr>
              <a:t>Ressourcen</a:t>
            </a:r>
            <a:r>
              <a:rPr lang="en-US" sz="3600" b="1" dirty="0">
                <a:latin typeface="Century Gothic" pitchFamily="34" charset="0"/>
              </a:rPr>
              <a:t>​</a:t>
            </a:r>
            <a:endParaRPr lang="el-GR" sz="3600" b="1" dirty="0">
              <a:latin typeface="Century Gothic" pitchFamily="34" charset="0"/>
            </a:endParaRPr>
          </a:p>
        </p:txBody>
      </p:sp>
      <p:sp>
        <p:nvSpPr>
          <p:cNvPr id="4" name="Content Placeholder 3"/>
          <p:cNvSpPr txBox="1">
            <a:spLocks noGrp="1"/>
          </p:cNvSpPr>
          <p:nvPr>
            <p:ph idx="1"/>
          </p:nvPr>
        </p:nvSpPr>
        <p:spPr>
          <a:xfrm>
            <a:off x="467544" y="1124744"/>
            <a:ext cx="8219256" cy="4585871"/>
          </a:xfrm>
          <a:prstGeom prst="rect">
            <a:avLst/>
          </a:prstGeom>
          <a:noFill/>
        </p:spPr>
        <p:txBody>
          <a:bodyPr wrap="square" rtlCol="0">
            <a:spAutoFit/>
          </a:bodyPr>
          <a:lstStyle/>
          <a:p>
            <a:endParaRPr lang="en-US" sz="2800" dirty="0">
              <a:hlinkClick r:id="rId2"/>
            </a:endParaRPr>
          </a:p>
          <a:p>
            <a:r>
              <a:rPr lang="en-US" sz="2400" dirty="0">
                <a:hlinkClick r:id="rId2"/>
              </a:rPr>
              <a:t>https://www.ecoschools.global/seven-steps-methodology</a:t>
            </a:r>
            <a:endParaRPr lang="en-US" sz="2400" dirty="0"/>
          </a:p>
          <a:p>
            <a:endParaRPr lang="en-US" sz="2400" dirty="0"/>
          </a:p>
          <a:p>
            <a:r>
              <a:rPr lang="en-US" sz="2400" dirty="0">
                <a:hlinkClick r:id="rId3"/>
              </a:rPr>
              <a:t>What’s </a:t>
            </a:r>
            <a:r>
              <a:rPr lang="en-US" sz="2400" dirty="0" err="1">
                <a:hlinkClick r:id="rId3"/>
              </a:rPr>
              <a:t>Bioeconomy</a:t>
            </a:r>
            <a:r>
              <a:rPr lang="en-US" sz="2400" dirty="0">
                <a:hlinkClick r:id="rId3"/>
              </a:rPr>
              <a:t>? Book</a:t>
            </a:r>
          </a:p>
          <a:p>
            <a:pPr marL="0" indent="0">
              <a:buNone/>
            </a:pPr>
            <a:r>
              <a:rPr lang="en-US" sz="2400" dirty="0">
                <a:hlinkClick r:id="rId3"/>
              </a:rPr>
              <a:t>https://projects.research-and-innovation.ec.europa.eu/en/research-area/industrial-research-and-innovation/eu-valorisation-policy/knowledge-valorisation-platform/repository/whats-bioeconomy-book-kids</a:t>
            </a:r>
            <a:endParaRPr lang="en-US" sz="2400" dirty="0"/>
          </a:p>
          <a:p>
            <a:endParaRPr lang="en-US" dirty="0"/>
          </a:p>
          <a:p>
            <a:endParaRPr lang="en-US" dirty="0"/>
          </a:p>
        </p:txBody>
      </p:sp>
    </p:spTree>
    <p:extLst>
      <p:ext uri="{BB962C8B-B14F-4D97-AF65-F5344CB8AC3E}">
        <p14:creationId xmlns:p14="http://schemas.microsoft.com/office/powerpoint/2010/main" val="1962374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o Texto 1">
            <a:extLst>
              <a:ext uri="{FF2B5EF4-FFF2-40B4-BE49-F238E27FC236}">
                <a16:creationId xmlns:a16="http://schemas.microsoft.com/office/drawing/2014/main" id="{B9969519-20DA-435A-ABBE-35BEA1437994}"/>
              </a:ext>
            </a:extLst>
          </p:cNvPr>
          <p:cNvSpPr>
            <a:spLocks noGrp="1"/>
          </p:cNvSpPr>
          <p:nvPr>
            <p:ph type="body" idx="1"/>
          </p:nvPr>
        </p:nvSpPr>
        <p:spPr/>
        <p:txBody>
          <a:bodyPr>
            <a:normAutofit/>
          </a:bodyPr>
          <a:lstStyle/>
          <a:p>
            <a:r>
              <a:rPr lang="pt-PT" sz="2800" b="1" i="0" u="none" strike="noStrike" dirty="0">
                <a:solidFill>
                  <a:srgbClr val="3BFF95"/>
                </a:solidFill>
                <a:effectLst/>
                <a:latin typeface="Calibri" panose="020F0502020204030204" pitchFamily="34" charset="0"/>
              </a:rPr>
              <a:t>Danke!</a:t>
            </a:r>
            <a:r>
              <a:rPr lang="pt-PT" sz="2800" b="0" i="0" dirty="0">
                <a:solidFill>
                  <a:srgbClr val="000000"/>
                </a:solidFill>
                <a:effectLst/>
                <a:latin typeface="Calibri" panose="020F0502020204030204" pitchFamily="34" charset="0"/>
              </a:rPr>
              <a:t>​</a:t>
            </a:r>
            <a:endParaRPr lang="pt-PT" sz="2800" dirty="0"/>
          </a:p>
        </p:txBody>
      </p:sp>
    </p:spTree>
    <p:extLst>
      <p:ext uri="{BB962C8B-B14F-4D97-AF65-F5344CB8AC3E}">
        <p14:creationId xmlns:p14="http://schemas.microsoft.com/office/powerpoint/2010/main" val="20243167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Was </a:t>
            </a:r>
            <a:r>
              <a:rPr lang="en-US" sz="4000" b="1" dirty="0" err="1"/>
              <a:t>ist</a:t>
            </a:r>
            <a:r>
              <a:rPr lang="en-US" sz="4000" b="1" dirty="0"/>
              <a:t> </a:t>
            </a:r>
            <a:r>
              <a:rPr lang="en-US" sz="4000" b="1" dirty="0" err="1"/>
              <a:t>ein</a:t>
            </a:r>
            <a:r>
              <a:rPr lang="en-US" sz="4000" b="1" dirty="0"/>
              <a:t> Eco-</a:t>
            </a:r>
            <a:r>
              <a:rPr lang="en-US" sz="4000" b="1" dirty="0" err="1"/>
              <a:t>Komitee</a:t>
            </a:r>
            <a:r>
              <a:rPr lang="en-US" sz="4000" b="1" dirty="0"/>
              <a:t>?</a:t>
            </a:r>
            <a:endParaRPr lang="el-GR" sz="4000" b="1" dirty="0"/>
          </a:p>
        </p:txBody>
      </p:sp>
      <p:sp>
        <p:nvSpPr>
          <p:cNvPr id="3" name="Content Placeholder 2"/>
          <p:cNvSpPr>
            <a:spLocks noGrp="1"/>
          </p:cNvSpPr>
          <p:nvPr>
            <p:ph idx="1"/>
          </p:nvPr>
        </p:nvSpPr>
        <p:spPr>
          <a:xfrm>
            <a:off x="493204" y="1268760"/>
            <a:ext cx="8229600" cy="4525963"/>
          </a:xfrm>
        </p:spPr>
        <p:txBody>
          <a:bodyPr vert="horz" lIns="91440" tIns="45720" rIns="91440" bIns="45720" rtlCol="0" anchor="t">
            <a:normAutofit/>
          </a:bodyPr>
          <a:lstStyle/>
          <a:p>
            <a:pPr marL="0" indent="0">
              <a:buNone/>
            </a:pPr>
            <a:r>
              <a:rPr lang="de-DE" sz="2400" b="1" dirty="0"/>
              <a:t>Es handelt sich dabei um eine Gruppe von Personen, die die treibende Kraft hinter dem Eco-Schools-Prozess sind und die die Ideen der gesamten Schule vertreten werden.</a:t>
            </a:r>
            <a:endParaRPr lang="el-GR" sz="2400" b="1" dirty="0"/>
          </a:p>
        </p:txBody>
      </p:sp>
      <p:sp>
        <p:nvSpPr>
          <p:cNvPr id="4" name="TextBox 3"/>
          <p:cNvSpPr txBox="1"/>
          <p:nvPr/>
        </p:nvSpPr>
        <p:spPr>
          <a:xfrm>
            <a:off x="461220" y="3347599"/>
            <a:ext cx="4421668" cy="646331"/>
          </a:xfrm>
          <a:prstGeom prst="rect">
            <a:avLst/>
          </a:prstGeom>
          <a:noFill/>
        </p:spPr>
        <p:txBody>
          <a:bodyPr wrap="square" rtlCol="0">
            <a:spAutoFit/>
          </a:bodyPr>
          <a:lstStyle/>
          <a:p>
            <a:r>
              <a:rPr lang="en-US" dirty="0">
                <a:hlinkClick r:id="rId2"/>
              </a:rPr>
              <a:t>https://www.ecoschools.global/seven-steps-methodology</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2636912"/>
            <a:ext cx="2520280"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64304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 </a:t>
            </a:r>
            <a:r>
              <a:rPr lang="en-US" sz="4000" b="1" dirty="0" err="1"/>
              <a:t>Wer</a:t>
            </a:r>
            <a:r>
              <a:rPr lang="en-US" sz="4000" b="1" dirty="0"/>
              <a:t> </a:t>
            </a:r>
            <a:r>
              <a:rPr lang="en-US" sz="4000" b="1" dirty="0" err="1"/>
              <a:t>ist</a:t>
            </a:r>
            <a:r>
              <a:rPr lang="en-US" sz="4000" b="1" dirty="0"/>
              <a:t> </a:t>
            </a:r>
            <a:r>
              <a:rPr lang="en-US" sz="4000" b="1" dirty="0" err="1"/>
              <a:t>involviert</a:t>
            </a:r>
            <a:r>
              <a:rPr lang="en-US" sz="4000" b="1" dirty="0"/>
              <a:t>?</a:t>
            </a:r>
            <a:endParaRPr lang="el-GR" sz="4000" b="1" dirty="0"/>
          </a:p>
        </p:txBody>
      </p:sp>
      <p:sp>
        <p:nvSpPr>
          <p:cNvPr id="3" name="Content Placeholder 2"/>
          <p:cNvSpPr>
            <a:spLocks noGrp="1"/>
          </p:cNvSpPr>
          <p:nvPr>
            <p:ph idx="1"/>
          </p:nvPr>
        </p:nvSpPr>
        <p:spPr>
          <a:xfrm>
            <a:off x="251520" y="1311969"/>
            <a:ext cx="8243256" cy="3917231"/>
          </a:xfrm>
        </p:spPr>
        <p:txBody>
          <a:bodyPr vert="horz" lIns="91440" tIns="45720" rIns="91440" bIns="45720" rtlCol="0" anchor="t">
            <a:noAutofit/>
          </a:bodyPr>
          <a:lstStyle/>
          <a:p>
            <a:pPr marL="0" indent="0">
              <a:buNone/>
            </a:pPr>
            <a:r>
              <a:rPr lang="de-DE" sz="2000" b="1" u="sng" dirty="0">
                <a:latin typeface="+mj-lt"/>
              </a:rPr>
              <a:t>Ein Eco-Komitee wird von </a:t>
            </a:r>
            <a:r>
              <a:rPr lang="de-DE" sz="2000" b="1" u="sng" dirty="0" err="1">
                <a:latin typeface="+mj-lt"/>
              </a:rPr>
              <a:t>Schüler:innen</a:t>
            </a:r>
            <a:r>
              <a:rPr lang="de-DE" sz="2000" b="1" u="sng" dirty="0">
                <a:latin typeface="+mj-lt"/>
              </a:rPr>
              <a:t> geleitet</a:t>
            </a:r>
          </a:p>
          <a:p>
            <a:pPr marL="0" indent="0">
              <a:buNone/>
            </a:pPr>
            <a:endParaRPr lang="de-DE" sz="2000" b="1" u="sng" dirty="0">
              <a:latin typeface="+mj-lt"/>
            </a:endParaRPr>
          </a:p>
          <a:p>
            <a:pPr marL="0" indent="0">
              <a:buNone/>
            </a:pPr>
            <a:r>
              <a:rPr lang="de-DE" sz="2000" dirty="0">
                <a:latin typeface="+mj-lt"/>
              </a:rPr>
              <a:t>Die </a:t>
            </a:r>
            <a:r>
              <a:rPr lang="de-DE" sz="2000" dirty="0" err="1">
                <a:latin typeface="+mj-lt"/>
              </a:rPr>
              <a:t>Schüler:innen</a:t>
            </a:r>
            <a:r>
              <a:rPr lang="de-DE" sz="2000" dirty="0">
                <a:latin typeface="+mj-lt"/>
              </a:rPr>
              <a:t> stehen im Zentrum, indem sie</a:t>
            </a:r>
            <a:r>
              <a:rPr lang="en-US" sz="2000" dirty="0">
                <a:latin typeface="+mj-lt"/>
              </a:rPr>
              <a:t>:</a:t>
            </a:r>
            <a:endParaRPr lang="en-US" sz="2000" dirty="0">
              <a:latin typeface="+mj-lt"/>
              <a:cs typeface="Calibri"/>
            </a:endParaRPr>
          </a:p>
          <a:p>
            <a:pPr marL="0" indent="0">
              <a:buNone/>
            </a:pPr>
            <a:endParaRPr lang="en-US" sz="2000" dirty="0">
              <a:latin typeface="+mj-lt"/>
            </a:endParaRPr>
          </a:p>
          <a:p>
            <a:pPr>
              <a:buFont typeface="Wingdings" pitchFamily="2" charset="2"/>
              <a:buChar char="Ø"/>
            </a:pPr>
            <a:r>
              <a:rPr lang="de-DE" sz="2000" b="1" dirty="0">
                <a:solidFill>
                  <a:srgbClr val="00B050"/>
                </a:solidFill>
                <a:latin typeface="+mj-lt"/>
              </a:rPr>
              <a:t>Führungsrollen übernehmen </a:t>
            </a:r>
            <a:r>
              <a:rPr lang="de-DE" sz="2000" dirty="0">
                <a:latin typeface="+mj-lt"/>
              </a:rPr>
              <a:t>(Vorsitzende, </a:t>
            </a:r>
            <a:r>
              <a:rPr lang="de-DE" sz="2000" dirty="0" err="1">
                <a:latin typeface="+mj-lt"/>
              </a:rPr>
              <a:t>Sekretär:innen</a:t>
            </a:r>
            <a:r>
              <a:rPr lang="de-DE" sz="2000" dirty="0">
                <a:latin typeface="+mj-lt"/>
              </a:rPr>
              <a:t>, </a:t>
            </a:r>
            <a:r>
              <a:rPr lang="de-DE" sz="2000" dirty="0" err="1">
                <a:latin typeface="+mj-lt"/>
              </a:rPr>
              <a:t>Koordinator:innen</a:t>
            </a:r>
            <a:r>
              <a:rPr lang="de-DE" sz="2000" dirty="0">
                <a:latin typeface="+mj-lt"/>
              </a:rPr>
              <a:t>, Mitglieder)</a:t>
            </a:r>
            <a:r>
              <a:rPr lang="de-DE" sz="2000" b="1" dirty="0">
                <a:solidFill>
                  <a:srgbClr val="00B050"/>
                </a:solidFill>
                <a:latin typeface="+mj-lt"/>
              </a:rPr>
              <a:t> </a:t>
            </a:r>
          </a:p>
          <a:p>
            <a:pPr>
              <a:buFont typeface="Wingdings" pitchFamily="2" charset="2"/>
              <a:buChar char="Ø"/>
            </a:pPr>
            <a:endParaRPr lang="de-DE" sz="2000" b="1" dirty="0">
              <a:solidFill>
                <a:srgbClr val="00B050"/>
              </a:solidFill>
              <a:latin typeface="+mj-lt"/>
            </a:endParaRPr>
          </a:p>
          <a:p>
            <a:pPr>
              <a:buFont typeface="Wingdings" pitchFamily="2" charset="2"/>
              <a:buChar char="Ø"/>
            </a:pPr>
            <a:r>
              <a:rPr lang="de-DE" sz="2000" b="1" dirty="0">
                <a:solidFill>
                  <a:srgbClr val="00B050"/>
                </a:solidFill>
                <a:latin typeface="+mj-lt"/>
              </a:rPr>
              <a:t>Entscheidungen </a:t>
            </a:r>
            <a:r>
              <a:rPr lang="de-DE" sz="2000" dirty="0">
                <a:latin typeface="+mj-lt"/>
              </a:rPr>
              <a:t>über die Ziele, Strategien und Maßnahmen </a:t>
            </a:r>
            <a:r>
              <a:rPr lang="de-DE" sz="2000" b="1" dirty="0">
                <a:solidFill>
                  <a:srgbClr val="00B050"/>
                </a:solidFill>
                <a:latin typeface="+mj-lt"/>
              </a:rPr>
              <a:t>treffen</a:t>
            </a:r>
            <a:r>
              <a:rPr lang="de-DE" sz="2000" dirty="0">
                <a:latin typeface="+mj-lt"/>
              </a:rPr>
              <a:t>, die zur Lösung eines Umweltproblems ergriffen werden müssen</a:t>
            </a:r>
          </a:p>
          <a:p>
            <a:pPr>
              <a:buFont typeface="Wingdings" pitchFamily="2" charset="2"/>
              <a:buChar char="Ø"/>
            </a:pPr>
            <a:endParaRPr lang="en-US" sz="2000" dirty="0">
              <a:latin typeface="+mj-lt"/>
            </a:endParaRPr>
          </a:p>
          <a:p>
            <a:pPr>
              <a:buFont typeface="Wingdings" pitchFamily="2" charset="2"/>
              <a:buChar char="Ø"/>
            </a:pPr>
            <a:r>
              <a:rPr lang="de-DE" sz="2000" b="1" dirty="0">
                <a:solidFill>
                  <a:srgbClr val="00B050"/>
                </a:solidFill>
                <a:latin typeface="+mj-lt"/>
              </a:rPr>
              <a:t>Initiative ergreifen und Kreativität zeigen, </a:t>
            </a:r>
            <a:r>
              <a:rPr lang="de-DE" sz="2000" dirty="0">
                <a:latin typeface="+mj-lt"/>
              </a:rPr>
              <a:t>um Umweltbewusstsein und Nachhaltigkeit zu fördern. </a:t>
            </a:r>
            <a:endParaRPr lang="en-US" sz="2800" dirty="0">
              <a:latin typeface="+mj-lt"/>
            </a:endParaRPr>
          </a:p>
          <a:p>
            <a:endParaRPr lang="en-US" sz="2800" dirty="0">
              <a:latin typeface="+mj-lt"/>
            </a:endParaRPr>
          </a:p>
          <a:p>
            <a:endParaRPr lang="en-US" sz="2800" dirty="0">
              <a:latin typeface="+mj-lt"/>
            </a:endParaRPr>
          </a:p>
          <a:p>
            <a:endParaRPr lang="en-US" sz="2800" dirty="0">
              <a:latin typeface="+mj-lt"/>
            </a:endParaRPr>
          </a:p>
          <a:p>
            <a:endParaRPr lang="en-US" sz="2800" dirty="0">
              <a:latin typeface="+mj-lt"/>
            </a:endParaRPr>
          </a:p>
          <a:p>
            <a:endParaRPr lang="en-US" sz="2800" dirty="0">
              <a:latin typeface="+mj-lt"/>
            </a:endParaRPr>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0338"/>
          <a:stretch/>
        </p:blipFill>
        <p:spPr bwMode="auto">
          <a:xfrm>
            <a:off x="7584673" y="995398"/>
            <a:ext cx="1404153" cy="1781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11877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84672"/>
            <a:ext cx="8229600" cy="831239"/>
          </a:xfrm>
        </p:spPr>
        <p:txBody>
          <a:bodyPr>
            <a:normAutofit/>
          </a:bodyPr>
          <a:lstStyle/>
          <a:p>
            <a:r>
              <a:rPr lang="en-US" sz="4000" b="1" dirty="0"/>
              <a:t> </a:t>
            </a:r>
            <a:r>
              <a:rPr lang="en-US" sz="4000" b="1" dirty="0" err="1"/>
              <a:t>Wer</a:t>
            </a:r>
            <a:r>
              <a:rPr lang="en-US" sz="4000" b="1" dirty="0"/>
              <a:t> </a:t>
            </a:r>
            <a:r>
              <a:rPr lang="en-US" sz="4000" b="1" dirty="0" err="1"/>
              <a:t>ist</a:t>
            </a:r>
            <a:r>
              <a:rPr lang="en-US" sz="4000" b="1" dirty="0"/>
              <a:t> </a:t>
            </a:r>
            <a:r>
              <a:rPr lang="en-US" sz="4000" b="1" dirty="0" err="1"/>
              <a:t>involviert</a:t>
            </a:r>
            <a:r>
              <a:rPr lang="en-US" sz="4000" b="1" dirty="0"/>
              <a:t>?</a:t>
            </a:r>
            <a:endParaRPr lang="el-GR" sz="4000" b="1" dirty="0"/>
          </a:p>
        </p:txBody>
      </p:sp>
      <p:sp>
        <p:nvSpPr>
          <p:cNvPr id="3" name="Content Placeholder 2"/>
          <p:cNvSpPr>
            <a:spLocks noGrp="1"/>
          </p:cNvSpPr>
          <p:nvPr>
            <p:ph idx="1"/>
          </p:nvPr>
        </p:nvSpPr>
        <p:spPr>
          <a:xfrm>
            <a:off x="395536" y="893862"/>
            <a:ext cx="8482137" cy="4567366"/>
          </a:xfrm>
        </p:spPr>
        <p:txBody>
          <a:bodyPr vert="horz" lIns="91440" tIns="45720" rIns="91440" bIns="45720" rtlCol="0" anchor="t">
            <a:noAutofit/>
          </a:bodyPr>
          <a:lstStyle/>
          <a:p>
            <a:pPr marL="0" indent="0">
              <a:buNone/>
            </a:pPr>
            <a:r>
              <a:rPr lang="de-DE" sz="2000" dirty="0">
                <a:latin typeface="+mj-lt"/>
              </a:rPr>
              <a:t>Die SchülerInnen stehen im Zentrum, indem sie</a:t>
            </a:r>
            <a:r>
              <a:rPr lang="en-US" sz="2000" dirty="0">
                <a:latin typeface="+mj-lt"/>
              </a:rPr>
              <a:t>:</a:t>
            </a:r>
          </a:p>
          <a:p>
            <a:pPr marL="0" indent="0">
              <a:buNone/>
            </a:pPr>
            <a:endParaRPr lang="en-US" sz="1000" dirty="0">
              <a:latin typeface="+mj-lt"/>
            </a:endParaRPr>
          </a:p>
          <a:p>
            <a:pPr>
              <a:buFont typeface="Wingdings" pitchFamily="2" charset="2"/>
              <a:buChar char="Ø"/>
            </a:pPr>
            <a:r>
              <a:rPr lang="de-DE" sz="2000" dirty="0">
                <a:solidFill>
                  <a:srgbClr val="000000"/>
                </a:solidFill>
                <a:latin typeface="+mj-lt"/>
              </a:rPr>
              <a:t>mit</a:t>
            </a:r>
            <a:r>
              <a:rPr lang="de-DE" sz="2000" dirty="0">
                <a:latin typeface="+mj-lt"/>
              </a:rPr>
              <a:t> Lehrkräften, Eltern, </a:t>
            </a:r>
            <a:r>
              <a:rPr lang="de-DE" sz="2000" dirty="0" err="1">
                <a:latin typeface="+mj-lt"/>
              </a:rPr>
              <a:t>Mitarbeiter:innen</a:t>
            </a:r>
            <a:r>
              <a:rPr lang="de-DE" sz="2000" dirty="0">
                <a:latin typeface="+mj-lt"/>
              </a:rPr>
              <a:t> und eingeladenen </a:t>
            </a:r>
            <a:r>
              <a:rPr lang="de-DE" sz="2000" dirty="0" err="1">
                <a:latin typeface="+mj-lt"/>
              </a:rPr>
              <a:t>Expert:innen</a:t>
            </a:r>
            <a:r>
              <a:rPr lang="de-DE" sz="2000" dirty="0">
                <a:latin typeface="+mj-lt"/>
              </a:rPr>
              <a:t> zur Beratung oder Unterstützung </a:t>
            </a:r>
            <a:r>
              <a:rPr lang="de-DE" sz="2000" b="1" dirty="0">
                <a:solidFill>
                  <a:srgbClr val="00B050"/>
                </a:solidFill>
                <a:latin typeface="+mj-lt"/>
              </a:rPr>
              <a:t>zusammenarbeiten</a:t>
            </a:r>
            <a:r>
              <a:rPr lang="de-DE" sz="2000" dirty="0">
                <a:latin typeface="+mj-lt"/>
              </a:rPr>
              <a:t>.</a:t>
            </a:r>
            <a:endParaRPr lang="de-DE" sz="2000" dirty="0">
              <a:latin typeface="+mj-lt"/>
              <a:cs typeface="Calibri"/>
            </a:endParaRPr>
          </a:p>
          <a:p>
            <a:pPr>
              <a:buFont typeface="Wingdings" pitchFamily="2" charset="2"/>
              <a:buChar char="Ø"/>
            </a:pPr>
            <a:endParaRPr lang="de-DE" sz="2000" dirty="0">
              <a:latin typeface="+mj-lt"/>
            </a:endParaRPr>
          </a:p>
          <a:p>
            <a:pPr>
              <a:buClr>
                <a:srgbClr val="00B050"/>
              </a:buClr>
              <a:buFont typeface="Wingdings" panose="05000000000000000000" pitchFamily="2" charset="2"/>
              <a:buChar char="Ø"/>
            </a:pPr>
            <a:r>
              <a:rPr lang="de-DE" sz="2000" b="1" dirty="0">
                <a:solidFill>
                  <a:srgbClr val="00B050"/>
                </a:solidFill>
                <a:latin typeface="+mj-lt"/>
              </a:rPr>
              <a:t>sich befähigt und verantwortlich fühlen</a:t>
            </a:r>
            <a:r>
              <a:rPr lang="de-DE" sz="2000" dirty="0">
                <a:latin typeface="+mj-lt"/>
              </a:rPr>
              <a:t>, da sie für die Ergebnisse ihres Handelns verantwortlich sind.</a:t>
            </a:r>
            <a:r>
              <a:rPr lang="en-US" sz="2000" b="1" dirty="0">
                <a:solidFill>
                  <a:srgbClr val="00B050"/>
                </a:solidFill>
                <a:latin typeface="+mj-lt"/>
              </a:rPr>
              <a:t> </a:t>
            </a:r>
          </a:p>
          <a:p>
            <a:pPr>
              <a:buFont typeface="Wingdings" pitchFamily="2" charset="2"/>
              <a:buChar char="Ø"/>
            </a:pPr>
            <a:endParaRPr lang="en-US" sz="2000" b="1" dirty="0">
              <a:solidFill>
                <a:srgbClr val="00B050"/>
              </a:solidFill>
              <a:latin typeface="+mj-lt"/>
            </a:endParaRPr>
          </a:p>
          <a:p>
            <a:pPr>
              <a:buFont typeface="Wingdings" pitchFamily="2" charset="2"/>
              <a:buChar char="Ø"/>
            </a:pPr>
            <a:r>
              <a:rPr lang="de-DE" sz="2000" b="1" dirty="0">
                <a:solidFill>
                  <a:srgbClr val="00B050"/>
                </a:solidFill>
                <a:latin typeface="+mj-lt"/>
              </a:rPr>
              <a:t>eine einzigartige Bildungserfahrung haben, </a:t>
            </a:r>
            <a:r>
              <a:rPr lang="de-DE" sz="2000" dirty="0">
                <a:latin typeface="+mj-lt"/>
              </a:rPr>
              <a:t>wo sie etwas über Umweltfragen lernen und ihre Denk- und Problemlösungsfähigkeiten durch die Umsetzung von Lösungen aus dem wirklichen Leben weiterentwickeln.</a:t>
            </a:r>
            <a:endParaRPr lang="de-DE" dirty="0">
              <a:cs typeface="Calibri"/>
            </a:endParaRPr>
          </a:p>
          <a:p>
            <a:pPr>
              <a:buFont typeface="Wingdings" pitchFamily="2" charset="2"/>
              <a:buChar char="Ø"/>
            </a:pPr>
            <a:endParaRPr lang="en-US" sz="2000" dirty="0">
              <a:latin typeface="+mj-lt"/>
            </a:endParaRPr>
          </a:p>
          <a:p>
            <a:pPr>
              <a:buFont typeface="Wingdings" pitchFamily="2" charset="2"/>
              <a:buChar char="Ø"/>
            </a:pPr>
            <a:r>
              <a:rPr lang="de-DE" sz="2000" b="1" dirty="0">
                <a:solidFill>
                  <a:srgbClr val="00B050"/>
                </a:solidFill>
                <a:latin typeface="+mj-lt"/>
              </a:rPr>
              <a:t>Gleichaltrige stark beeinflussen können, </a:t>
            </a:r>
            <a:r>
              <a:rPr lang="de-DE" sz="2000" dirty="0">
                <a:latin typeface="+mj-lt"/>
              </a:rPr>
              <a:t>da sie die breitere Schulgemeinschaft zum Handeln inspirieren können.</a:t>
            </a:r>
            <a:endParaRPr lang="en-US" sz="2000" dirty="0">
              <a:latin typeface="+mj-lt"/>
            </a:endParaRPr>
          </a:p>
          <a:p>
            <a:endParaRPr lang="en-US" sz="2800" dirty="0">
              <a:latin typeface="+mj-lt"/>
            </a:endParaRPr>
          </a:p>
          <a:p>
            <a:endParaRPr lang="en-US" sz="2800" dirty="0">
              <a:latin typeface="+mj-lt"/>
            </a:endParaRPr>
          </a:p>
          <a:p>
            <a:endParaRPr lang="en-US" sz="2800" dirty="0">
              <a:latin typeface="+mj-lt"/>
            </a:endParaRPr>
          </a:p>
          <a:p>
            <a:endParaRPr lang="en-US" sz="2800" dirty="0">
              <a:latin typeface="+mj-lt"/>
            </a:endParaRPr>
          </a:p>
          <a:p>
            <a:endParaRPr lang="en-US" sz="2800" dirty="0">
              <a:latin typeface="+mj-lt"/>
            </a:endParaRPr>
          </a:p>
          <a:p>
            <a:endParaRPr lang="en-US" sz="2800" dirty="0">
              <a:latin typeface="+mj-lt"/>
            </a:endParaRPr>
          </a:p>
        </p:txBody>
      </p:sp>
    </p:spTree>
    <p:extLst>
      <p:ext uri="{BB962C8B-B14F-4D97-AF65-F5344CB8AC3E}">
        <p14:creationId xmlns:p14="http://schemas.microsoft.com/office/powerpoint/2010/main" val="16778655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err="1"/>
              <a:t>Wer</a:t>
            </a:r>
            <a:r>
              <a:rPr lang="en-US" sz="4000" b="1" dirty="0"/>
              <a:t> </a:t>
            </a:r>
            <a:r>
              <a:rPr lang="en-US" sz="4000" b="1" dirty="0" err="1"/>
              <a:t>ist</a:t>
            </a:r>
            <a:r>
              <a:rPr lang="en-US" sz="4000" b="1" dirty="0"/>
              <a:t> </a:t>
            </a:r>
            <a:r>
              <a:rPr lang="en-US" sz="4000" b="1" dirty="0" err="1"/>
              <a:t>noch</a:t>
            </a:r>
            <a:r>
              <a:rPr lang="en-US" sz="4000" b="1" dirty="0"/>
              <a:t> </a:t>
            </a:r>
            <a:r>
              <a:rPr lang="en-US" sz="4000" b="1" dirty="0" err="1"/>
              <a:t>involviert</a:t>
            </a:r>
            <a:r>
              <a:rPr lang="en-US" sz="4000" b="1" dirty="0"/>
              <a:t>?</a:t>
            </a:r>
            <a:endParaRPr lang="el-GR" sz="4000" b="1" dirty="0"/>
          </a:p>
        </p:txBody>
      </p:sp>
      <p:sp>
        <p:nvSpPr>
          <p:cNvPr id="3" name="Content Placeholder 2"/>
          <p:cNvSpPr>
            <a:spLocks noGrp="1"/>
          </p:cNvSpPr>
          <p:nvPr>
            <p:ph idx="1"/>
          </p:nvPr>
        </p:nvSpPr>
        <p:spPr>
          <a:xfrm>
            <a:off x="179512" y="1196752"/>
            <a:ext cx="5400600" cy="4680520"/>
          </a:xfrm>
          <a:ln>
            <a:solidFill>
              <a:schemeClr val="accent1"/>
            </a:solidFill>
          </a:ln>
        </p:spPr>
        <p:txBody>
          <a:bodyPr vert="horz" lIns="91440" tIns="45720" rIns="91440" bIns="45720" rtlCol="0" anchor="t">
            <a:noAutofit/>
          </a:bodyPr>
          <a:lstStyle/>
          <a:p>
            <a:r>
              <a:rPr lang="de-DE" sz="1800" dirty="0"/>
              <a:t>Ein Eco-Komitee sollte folgende Mitglieder umfassen: </a:t>
            </a:r>
            <a:r>
              <a:rPr lang="de-DE" sz="1800" dirty="0" err="1"/>
              <a:t>Schüler:innen</a:t>
            </a:r>
            <a:r>
              <a:rPr lang="de-DE" sz="1800" dirty="0"/>
              <a:t>/Lehrkräfte/</a:t>
            </a:r>
            <a:r>
              <a:rPr lang="de-DE" sz="1800" dirty="0" err="1"/>
              <a:t>Schulleiter:in</a:t>
            </a:r>
            <a:r>
              <a:rPr lang="de-DE" sz="1800" dirty="0"/>
              <a:t>/Nicht-lehrendes Personal (z. B. </a:t>
            </a:r>
            <a:r>
              <a:rPr lang="de-DE" sz="1800" dirty="0" err="1"/>
              <a:t>Sekretär:innen</a:t>
            </a:r>
            <a:r>
              <a:rPr lang="de-DE" sz="1800" dirty="0"/>
              <a:t>, </a:t>
            </a:r>
            <a:r>
              <a:rPr lang="de-DE" sz="1800" dirty="0" err="1"/>
              <a:t>Hausmeister:in</a:t>
            </a:r>
            <a:r>
              <a:rPr lang="de-DE" sz="1800" dirty="0"/>
              <a:t>, Reinigungskräfte)/Eltern/Mitglieder des Vorstands/interessierte und relevante Mitglieder der breiteren Gemeinschaft</a:t>
            </a:r>
          </a:p>
          <a:p>
            <a:pPr marL="0" indent="0">
              <a:buNone/>
            </a:pPr>
            <a:endParaRPr lang="en-US" sz="1800" dirty="0"/>
          </a:p>
          <a:p>
            <a:r>
              <a:rPr lang="de-DE" sz="1800" dirty="0"/>
              <a:t>Das Komitee sollte </a:t>
            </a:r>
            <a:r>
              <a:rPr lang="de-DE" sz="1800" dirty="0" err="1"/>
              <a:t>Schüler:innen</a:t>
            </a:r>
            <a:r>
              <a:rPr lang="de-DE" sz="1800" dirty="0"/>
              <a:t> aus verschiedenen Klassenstufen, mit unterschiedlichem Hintergrund und unterschiedlichen Interessen umfassen, um eine demokratischere Perspektive zu bieten. Lehrkräfte und </a:t>
            </a:r>
            <a:r>
              <a:rPr lang="de-DE" sz="1800" dirty="0" err="1"/>
              <a:t>Mitarbeiter:innen</a:t>
            </a:r>
            <a:r>
              <a:rPr lang="de-DE" sz="1800" dirty="0"/>
              <a:t> sollten als </a:t>
            </a:r>
            <a:r>
              <a:rPr lang="de-DE" sz="1800" dirty="0" err="1"/>
              <a:t>Berater:innen</a:t>
            </a:r>
            <a:r>
              <a:rPr lang="de-DE" sz="1800" dirty="0"/>
              <a:t> oder </a:t>
            </a:r>
            <a:r>
              <a:rPr lang="de-DE" sz="1800" dirty="0" err="1"/>
              <a:t>Mentor:innen</a:t>
            </a:r>
            <a:r>
              <a:rPr lang="de-DE" sz="1800" dirty="0"/>
              <a:t> fungieren, die Anleitung und Unterstützung bieten.</a:t>
            </a:r>
            <a:endParaRPr lang="el-GR" sz="18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1829" y="1844824"/>
            <a:ext cx="3512171" cy="2634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74919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Was </a:t>
            </a:r>
            <a:r>
              <a:rPr lang="en-US" sz="3600" b="1" dirty="0" err="1"/>
              <a:t>macht</a:t>
            </a:r>
            <a:r>
              <a:rPr lang="en-US" sz="3600" b="1" dirty="0"/>
              <a:t> </a:t>
            </a:r>
            <a:r>
              <a:rPr lang="en-US" sz="3600" b="1" dirty="0" err="1"/>
              <a:t>ein</a:t>
            </a:r>
            <a:r>
              <a:rPr lang="en-US" sz="3600" b="1" dirty="0"/>
              <a:t> Eco-</a:t>
            </a:r>
            <a:r>
              <a:rPr lang="en-US" sz="3600" b="1" dirty="0" err="1"/>
              <a:t>Komitee</a:t>
            </a:r>
            <a:r>
              <a:rPr lang="en-US" sz="3600" b="1" dirty="0"/>
              <a:t>?</a:t>
            </a:r>
            <a:endParaRPr lang="el-GR" sz="3600" b="1" dirty="0"/>
          </a:p>
        </p:txBody>
      </p:sp>
      <p:sp>
        <p:nvSpPr>
          <p:cNvPr id="3" name="Content Placeholder 2"/>
          <p:cNvSpPr>
            <a:spLocks noGrp="1"/>
          </p:cNvSpPr>
          <p:nvPr>
            <p:ph idx="1"/>
          </p:nvPr>
        </p:nvSpPr>
        <p:spPr>
          <a:xfrm>
            <a:off x="395536" y="1417655"/>
            <a:ext cx="8229600" cy="4680520"/>
          </a:xfrm>
        </p:spPr>
        <p:txBody>
          <a:bodyPr vert="horz" lIns="91440" tIns="45720" rIns="91440" bIns="45720" rtlCol="0" anchor="t">
            <a:normAutofit/>
          </a:bodyPr>
          <a:lstStyle/>
          <a:p>
            <a:r>
              <a:rPr lang="de-DE" sz="1800" dirty="0">
                <a:latin typeface="+mj-lt"/>
              </a:rPr>
              <a:t>Das Komitee sorgt dafür, dass die sieben Schritte des Eco-Schools-Programms eingehalten werden, und übernimmt daher verschiedene Rollen in diesem Prozess.</a:t>
            </a:r>
          </a:p>
          <a:p>
            <a:endParaRPr lang="de-DE" sz="1800" dirty="0">
              <a:latin typeface="+mj-lt"/>
            </a:endParaRPr>
          </a:p>
          <a:p>
            <a:r>
              <a:rPr lang="de-DE" sz="1800" dirty="0"/>
              <a:t>Es identifiziert ein Problem an der Schule, schlägt mögliche Lösungen vor, wählt die beste aus, setzt sie um und überwacht, ob das Problem gelöst ist. Anschließend sorgt es dafür, dass die gesamte Schule über den Aktionsplan der Eco-Schools informiert ist und regelmäßig Updates erhält.</a:t>
            </a:r>
            <a:endParaRPr lang="de-DE" sz="1800" dirty="0">
              <a:cs typeface="Calibri"/>
            </a:endParaRPr>
          </a:p>
          <a:p>
            <a:endParaRPr lang="de-DE" sz="1800" dirty="0"/>
          </a:p>
          <a:p>
            <a:r>
              <a:rPr lang="de-DE" sz="1800" dirty="0">
                <a:latin typeface="+mj-lt"/>
              </a:rPr>
              <a:t>Da Komitee trifft sich regelmäßig, um ökologische und soziale Maßnahmen für die Schule zu besprechen. Es kann sich als Ganzes treffen oder seine Aufgaben aufteilen und die Sitzungszeit entsprechend anpassen. Die Treffen können online oder zu einem bestimmten Zeitpunkt während der Schulzeit organisiert werden und sie können für die Öffentlichkeit zugänglich sein.</a:t>
            </a:r>
            <a:endParaRPr lang="en-US" sz="1800" dirty="0">
              <a:latin typeface="+mj-lt"/>
            </a:endParaRPr>
          </a:p>
          <a:p>
            <a:pPr marL="0" indent="0">
              <a:buNone/>
            </a:pPr>
            <a:endParaRPr lang="en-US" sz="2000" dirty="0">
              <a:latin typeface="+mj-lt"/>
            </a:endParaRPr>
          </a:p>
          <a:p>
            <a:pPr marL="0" indent="0">
              <a:buNone/>
            </a:pPr>
            <a:endParaRPr lang="en-US" sz="2000" dirty="0">
              <a:latin typeface="+mj-lt"/>
            </a:endParaRPr>
          </a:p>
          <a:p>
            <a:pPr marL="0" indent="0">
              <a:buNone/>
            </a:pPr>
            <a:endParaRPr lang="en-US" sz="2000" dirty="0">
              <a:latin typeface="+mj-lt"/>
            </a:endParaRPr>
          </a:p>
          <a:p>
            <a:pPr marL="0" indent="0">
              <a:buNone/>
            </a:pPr>
            <a:endParaRPr lang="en-US" sz="2000" dirty="0">
              <a:latin typeface="+mj-lt"/>
            </a:endParaRPr>
          </a:p>
          <a:p>
            <a:pPr marL="0" indent="0">
              <a:buNone/>
            </a:pPr>
            <a:endParaRPr lang="en-US" sz="2000" dirty="0">
              <a:latin typeface="+mj-lt"/>
            </a:endParaRPr>
          </a:p>
          <a:p>
            <a:pPr marL="0" indent="0">
              <a:buNone/>
            </a:pPr>
            <a:endParaRPr lang="en-US" sz="2000" dirty="0">
              <a:latin typeface="+mj-lt"/>
            </a:endParaRPr>
          </a:p>
          <a:p>
            <a:pPr marL="0" indent="0">
              <a:buNone/>
            </a:pPr>
            <a:endParaRPr lang="en-US" sz="2000" dirty="0">
              <a:latin typeface="+mj-lt"/>
            </a:endParaRPr>
          </a:p>
          <a:p>
            <a:pPr marL="0" indent="0">
              <a:buNone/>
            </a:pPr>
            <a:endParaRPr lang="en-US" sz="2000" dirty="0">
              <a:latin typeface="+mj-lt"/>
            </a:endParaRPr>
          </a:p>
          <a:p>
            <a:endParaRPr lang="el-GR" sz="2000" dirty="0">
              <a:latin typeface="+mj-lt"/>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216" y="5612988"/>
            <a:ext cx="2328898" cy="970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09366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7744" y="45399"/>
            <a:ext cx="4824536" cy="1143000"/>
          </a:xfrm>
        </p:spPr>
        <p:txBody>
          <a:bodyPr>
            <a:normAutofit/>
          </a:bodyPr>
          <a:lstStyle/>
          <a:p>
            <a:r>
              <a:rPr lang="de-DE" sz="2400" b="1" dirty="0"/>
              <a:t>Die Theorie in die Praxis umsetzen – Ein Komitee gründen</a:t>
            </a:r>
            <a:endParaRPr lang="el-GR" sz="2400" b="1" dirty="0"/>
          </a:p>
        </p:txBody>
      </p:sp>
      <p:sp>
        <p:nvSpPr>
          <p:cNvPr id="3" name="Content Placeholder 2"/>
          <p:cNvSpPr>
            <a:spLocks noGrp="1"/>
          </p:cNvSpPr>
          <p:nvPr>
            <p:ph idx="1"/>
          </p:nvPr>
        </p:nvSpPr>
        <p:spPr>
          <a:xfrm>
            <a:off x="392144" y="1006222"/>
            <a:ext cx="8229600" cy="5400600"/>
          </a:xfrm>
        </p:spPr>
        <p:txBody>
          <a:bodyPr vert="horz" lIns="91440" tIns="45720" rIns="91440" bIns="45720" rtlCol="0" anchor="t">
            <a:normAutofit/>
          </a:bodyPr>
          <a:lstStyle/>
          <a:p>
            <a:pPr>
              <a:buFont typeface="Wingdings" pitchFamily="2" charset="2"/>
              <a:buChar char="ü"/>
            </a:pPr>
            <a:r>
              <a:rPr lang="de-DE" sz="1600" b="1" dirty="0">
                <a:latin typeface="+mj-lt"/>
              </a:rPr>
              <a:t>Die Abfallwirtschaft ist seit jeher ein heiß diskutiertes Thema an den Schulen und eines der Dinge, die </a:t>
            </a:r>
            <a:r>
              <a:rPr lang="de-DE" sz="1600" b="1" dirty="0" err="1">
                <a:latin typeface="+mj-lt"/>
              </a:rPr>
              <a:t>Schüler:innen</a:t>
            </a:r>
            <a:r>
              <a:rPr lang="de-DE" sz="1600" b="1" dirty="0">
                <a:latin typeface="+mj-lt"/>
              </a:rPr>
              <a:t> nerven.  Daher kann die Einführung der Bioökonomie und der von ihr angebotenen Lösungen hier ansetzen. </a:t>
            </a:r>
          </a:p>
          <a:p>
            <a:pPr>
              <a:buFont typeface="Wingdings" pitchFamily="2" charset="2"/>
              <a:buChar char="ü"/>
            </a:pPr>
            <a:endParaRPr lang="de-DE" sz="1600" b="1" dirty="0">
              <a:latin typeface="+mj-lt"/>
            </a:endParaRPr>
          </a:p>
          <a:p>
            <a:pPr>
              <a:buFont typeface="Wingdings" pitchFamily="2" charset="2"/>
              <a:buChar char="ü"/>
            </a:pPr>
            <a:r>
              <a:rPr lang="de-DE" sz="1600" b="1" dirty="0">
                <a:latin typeface="+mj-lt"/>
              </a:rPr>
              <a:t>Die </a:t>
            </a:r>
            <a:r>
              <a:rPr lang="de-DE" sz="1600" b="1" dirty="0" err="1">
                <a:latin typeface="+mj-lt"/>
              </a:rPr>
              <a:t>Schüler:innen</a:t>
            </a:r>
            <a:r>
              <a:rPr lang="de-DE" sz="1600" b="1" dirty="0">
                <a:latin typeface="+mj-lt"/>
              </a:rPr>
              <a:t> können die traditionellen Methoden von Gesprächen und Sitzungen nutzen, um sich damit zu befassen, oder sogar soziale Medien einsetzen, um Mitglieder für das Komitee zu rekrutieren. </a:t>
            </a:r>
            <a:r>
              <a:rPr lang="de-DE" sz="1600" dirty="0">
                <a:latin typeface="+mj-lt"/>
              </a:rPr>
              <a:t>Vor allem mit einem Komitee, das sich mit einer bioökonomischen Herausforderung befasst, kannst du deine Gedanken teilen und die anderen Mitglieder der Chat-Gruppe fragen, was sie davon halten</a:t>
            </a:r>
            <a:r>
              <a:rPr lang="de-DE" sz="1600" b="1" dirty="0">
                <a:latin typeface="+mj-lt"/>
              </a:rPr>
              <a:t>.</a:t>
            </a:r>
          </a:p>
          <a:p>
            <a:pPr marL="0" indent="0">
              <a:buNone/>
            </a:pPr>
            <a:r>
              <a:rPr lang="de-DE" sz="1600" b="1" dirty="0">
                <a:latin typeface="+mj-lt"/>
              </a:rPr>
              <a:t> </a:t>
            </a:r>
            <a:r>
              <a:rPr lang="de-DE" sz="1600" b="1" dirty="0">
                <a:solidFill>
                  <a:schemeClr val="tx2"/>
                </a:solidFill>
                <a:latin typeface="+mj-lt"/>
              </a:rPr>
              <a:t>z.B. Gibt es noch jemanden, der sich über die Menge an Abfall und Müll in unserer Schule ärgert?</a:t>
            </a:r>
            <a:endParaRPr lang="en-US" sz="1600" b="1" dirty="0">
              <a:solidFill>
                <a:schemeClr val="tx2"/>
              </a:solidFill>
              <a:latin typeface="+mj-lt"/>
            </a:endParaRPr>
          </a:p>
          <a:p>
            <a:pPr marL="0" indent="0">
              <a:buNone/>
            </a:pPr>
            <a:endParaRPr lang="en-US" sz="1600" b="1" dirty="0">
              <a:solidFill>
                <a:schemeClr val="tx2"/>
              </a:solidFill>
              <a:latin typeface="+mj-lt"/>
            </a:endParaRPr>
          </a:p>
          <a:p>
            <a:pPr marL="0" indent="0">
              <a:buNone/>
            </a:pPr>
            <a:endParaRPr lang="en-US" sz="1600" dirty="0">
              <a:solidFill>
                <a:schemeClr val="tx2"/>
              </a:solidFill>
              <a:latin typeface="+mj-lt"/>
            </a:endParaRPr>
          </a:p>
          <a:p>
            <a:pPr marL="0" indent="0">
              <a:buNone/>
            </a:pPr>
            <a:endParaRPr lang="en-US" sz="1600" dirty="0">
              <a:solidFill>
                <a:schemeClr val="tx2"/>
              </a:solidFill>
              <a:latin typeface="+mj-lt"/>
            </a:endParaRPr>
          </a:p>
          <a:p>
            <a:pPr marL="0" indent="0">
              <a:buNone/>
            </a:pPr>
            <a:endParaRPr lang="en-US" sz="1600" dirty="0">
              <a:solidFill>
                <a:schemeClr val="tx2"/>
              </a:solidFill>
              <a:latin typeface="+mj-lt"/>
            </a:endParaRPr>
          </a:p>
        </p:txBody>
      </p:sp>
      <p:sp>
        <p:nvSpPr>
          <p:cNvPr id="6" name="Oval Callout 5"/>
          <p:cNvSpPr/>
          <p:nvPr/>
        </p:nvSpPr>
        <p:spPr>
          <a:xfrm>
            <a:off x="2778275" y="4517717"/>
            <a:ext cx="2264183" cy="108012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t>Ja, das bin ich! Ich weiß, was du meinst!</a:t>
            </a:r>
            <a:endParaRPr lang="el-GR" sz="1600" dirty="0"/>
          </a:p>
        </p:txBody>
      </p:sp>
      <p:sp>
        <p:nvSpPr>
          <p:cNvPr id="8" name="Rounded Rectangular Callout 7"/>
          <p:cNvSpPr/>
          <p:nvPr/>
        </p:nvSpPr>
        <p:spPr>
          <a:xfrm>
            <a:off x="1547255" y="3701003"/>
            <a:ext cx="2642931" cy="692622"/>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t>Ich bin auch verärgert, aber was können wir tun?</a:t>
            </a:r>
            <a:endParaRPr lang="el-GR" sz="1600" dirty="0"/>
          </a:p>
        </p:txBody>
      </p:sp>
      <p:sp>
        <p:nvSpPr>
          <p:cNvPr id="9" name="Oval Callout 8"/>
          <p:cNvSpPr/>
          <p:nvPr/>
        </p:nvSpPr>
        <p:spPr>
          <a:xfrm>
            <a:off x="6357560" y="5013176"/>
            <a:ext cx="2318896" cy="1168358"/>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t>Lasst uns bei der </a:t>
            </a:r>
            <a:r>
              <a:rPr lang="de-DE" sz="1600" dirty="0" err="1"/>
              <a:t>Klassenversamm-lung</a:t>
            </a:r>
            <a:r>
              <a:rPr lang="de-DE" sz="1600" dirty="0"/>
              <a:t> darüber sprechen!</a:t>
            </a:r>
            <a:endParaRPr lang="el-GR" sz="1600" dirty="0"/>
          </a:p>
        </p:txBody>
      </p:sp>
      <p:sp>
        <p:nvSpPr>
          <p:cNvPr id="10" name="Rectangular Callout 9"/>
          <p:cNvSpPr/>
          <p:nvPr/>
        </p:nvSpPr>
        <p:spPr>
          <a:xfrm>
            <a:off x="5385452" y="3700695"/>
            <a:ext cx="2642932" cy="1143000"/>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de-DE" sz="1600" dirty="0"/>
              <a:t>Warum gründen wir nicht ein Eco-Komitee? Wir können unsere </a:t>
            </a:r>
            <a:r>
              <a:rPr lang="de-DE" sz="1600" dirty="0" err="1"/>
              <a:t>Lehrer:innen</a:t>
            </a:r>
            <a:r>
              <a:rPr lang="de-DE" sz="1600" dirty="0"/>
              <a:t> bitten, uns zu helfen!</a:t>
            </a:r>
            <a:endParaRPr lang="el-GR" sz="1600" dirty="0"/>
          </a:p>
        </p:txBody>
      </p:sp>
      <p:sp>
        <p:nvSpPr>
          <p:cNvPr id="11" name="Oval Callout 10"/>
          <p:cNvSpPr/>
          <p:nvPr/>
        </p:nvSpPr>
        <p:spPr>
          <a:xfrm>
            <a:off x="111183" y="4517717"/>
            <a:ext cx="2444593" cy="1380899"/>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t>Ich bin sicher, dass wir etwas tun können. Hast du schon von Bioökonomie und den Lösungen gehört, die sie bietet?</a:t>
            </a:r>
            <a:endParaRPr lang="el-GR" sz="1200" dirty="0"/>
          </a:p>
        </p:txBody>
      </p:sp>
    </p:spTree>
    <p:extLst>
      <p:ext uri="{BB962C8B-B14F-4D97-AF65-F5344CB8AC3E}">
        <p14:creationId xmlns:p14="http://schemas.microsoft.com/office/powerpoint/2010/main" val="36476468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7768"/>
            <a:ext cx="8676456" cy="1143000"/>
          </a:xfrm>
        </p:spPr>
        <p:txBody>
          <a:bodyPr>
            <a:noAutofit/>
          </a:bodyPr>
          <a:lstStyle/>
          <a:p>
            <a:r>
              <a:rPr lang="de-DE" sz="3200" b="1" dirty="0"/>
              <a:t>Schritt 1 - Bildung eines Eco-Komitees - </a:t>
            </a:r>
            <a:br>
              <a:rPr lang="de-DE" sz="3200" b="1" dirty="0"/>
            </a:br>
            <a:r>
              <a:rPr lang="de-DE" sz="3200" b="1" dirty="0"/>
              <a:t>Mitglieder</a:t>
            </a:r>
            <a:endParaRPr lang="el-GR" sz="3200" b="1" dirty="0">
              <a:latin typeface="Century Gothic" pitchFamily="34" charset="0"/>
            </a:endParaRPr>
          </a:p>
        </p:txBody>
      </p:sp>
      <p:sp>
        <p:nvSpPr>
          <p:cNvPr id="3" name="Content Placeholder 2"/>
          <p:cNvSpPr>
            <a:spLocks noGrp="1"/>
          </p:cNvSpPr>
          <p:nvPr>
            <p:ph idx="1"/>
          </p:nvPr>
        </p:nvSpPr>
        <p:spPr>
          <a:xfrm>
            <a:off x="323528" y="1808820"/>
            <a:ext cx="5328592" cy="3312368"/>
          </a:xfrm>
        </p:spPr>
        <p:txBody>
          <a:bodyPr vert="horz" lIns="91440" tIns="45720" rIns="91440" bIns="45720" rtlCol="0" anchor="t">
            <a:normAutofit lnSpcReduction="10000"/>
          </a:bodyPr>
          <a:lstStyle/>
          <a:p>
            <a:pPr>
              <a:buFont typeface="Wingdings" pitchFamily="2" charset="2"/>
              <a:buChar char="ü"/>
            </a:pPr>
            <a:r>
              <a:rPr lang="de-DE" sz="1800" b="1" dirty="0">
                <a:latin typeface="+mj-lt"/>
              </a:rPr>
              <a:t>Das Eco-Komitee kann ein Online-Plakat erstellen </a:t>
            </a:r>
            <a:r>
              <a:rPr lang="de-DE" sz="1800" dirty="0">
                <a:latin typeface="+mj-lt"/>
              </a:rPr>
              <a:t>(z.B. mit Canvas</a:t>
            </a:r>
            <a:r>
              <a:rPr lang="de-DE" sz="1800" b="1" dirty="0">
                <a:latin typeface="+mj-lt"/>
              </a:rPr>
              <a:t>), um zur Teilnahme an der ersten Sitzung des Ausschusses zum Thema Abfallmanagement in der Schule einzuladen. In dieser ersten Sitzung können die </a:t>
            </a:r>
            <a:r>
              <a:rPr lang="de-DE" sz="1800" b="1" dirty="0" err="1">
                <a:latin typeface="+mj-lt"/>
              </a:rPr>
              <a:t>Schüler:innen</a:t>
            </a:r>
            <a:r>
              <a:rPr lang="de-DE" sz="1800" b="1" dirty="0">
                <a:latin typeface="+mj-lt"/>
              </a:rPr>
              <a:t> auch darüber abstimmen, welche </a:t>
            </a:r>
            <a:r>
              <a:rPr lang="de-DE" sz="1800" b="1" dirty="0" err="1">
                <a:latin typeface="+mj-lt"/>
              </a:rPr>
              <a:t>Vertreter:innen</a:t>
            </a:r>
            <a:r>
              <a:rPr lang="de-DE" sz="1800" b="1" dirty="0">
                <a:latin typeface="+mj-lt"/>
              </a:rPr>
              <a:t> jede Klasse im Eco-Komitee haben wird</a:t>
            </a:r>
            <a:r>
              <a:rPr lang="de-DE" sz="1800" dirty="0">
                <a:latin typeface="+mj-lt"/>
              </a:rPr>
              <a:t>. Weitere Interessengruppen (Lehrkräfte, Eltern, die Schulleitung, die Reinigungskräfte, </a:t>
            </a:r>
            <a:r>
              <a:rPr lang="de-DE" sz="1800" dirty="0" err="1">
                <a:latin typeface="+mj-lt"/>
              </a:rPr>
              <a:t>Kantinenbesitzer:innen</a:t>
            </a:r>
            <a:r>
              <a:rPr lang="de-DE" sz="1800" dirty="0">
                <a:latin typeface="+mj-lt"/>
              </a:rPr>
              <a:t> usw.) sollten zu der Sitzung eingeladen werden, in der das Eco-Komitee gebildet wird.</a:t>
            </a:r>
            <a:endParaRPr lang="en-US" sz="1800" dirty="0">
              <a:latin typeface="+mj-lt"/>
            </a:endParaRPr>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34593" y="1340768"/>
            <a:ext cx="2994236" cy="424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18343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392" y="116632"/>
            <a:ext cx="8229600" cy="1143000"/>
          </a:xfrm>
        </p:spPr>
        <p:txBody>
          <a:bodyPr>
            <a:normAutofit/>
          </a:bodyPr>
          <a:lstStyle/>
          <a:p>
            <a:r>
              <a:rPr lang="en-US" sz="3600" b="1" dirty="0" err="1"/>
              <a:t>Bioökonomie</a:t>
            </a:r>
            <a:r>
              <a:rPr lang="en-US" sz="3600" b="1" dirty="0"/>
              <a:t> und das Eco-</a:t>
            </a:r>
            <a:r>
              <a:rPr lang="en-US" sz="3600" b="1" dirty="0" err="1"/>
              <a:t>Komitee</a:t>
            </a:r>
            <a:endParaRPr lang="el-GR" sz="3600" b="1" dirty="0" err="1"/>
          </a:p>
        </p:txBody>
      </p:sp>
      <p:sp>
        <p:nvSpPr>
          <p:cNvPr id="3" name="Content Placeholder 2"/>
          <p:cNvSpPr>
            <a:spLocks noGrp="1"/>
          </p:cNvSpPr>
          <p:nvPr>
            <p:ph idx="1"/>
          </p:nvPr>
        </p:nvSpPr>
        <p:spPr>
          <a:xfrm>
            <a:off x="227552" y="1216897"/>
            <a:ext cx="4608512" cy="3816424"/>
          </a:xfrm>
        </p:spPr>
        <p:txBody>
          <a:bodyPr vert="horz" lIns="91440" tIns="45720" rIns="91440" bIns="45720" rtlCol="0" anchor="t">
            <a:noAutofit/>
          </a:bodyPr>
          <a:lstStyle/>
          <a:p>
            <a:pPr marL="0" indent="0">
              <a:buNone/>
            </a:pPr>
            <a:r>
              <a:rPr lang="en-US" sz="2000" b="1" dirty="0">
                <a:latin typeface="+mj-lt"/>
              </a:rPr>
              <a:t>FALLSTUDIE: </a:t>
            </a:r>
          </a:p>
          <a:p>
            <a:pPr marL="0" indent="0">
              <a:buNone/>
            </a:pPr>
            <a:r>
              <a:rPr lang="de-DE" sz="2000" dirty="0">
                <a:latin typeface="+mj-lt"/>
              </a:rPr>
              <a:t>Das Eco-Komitee einer Grundschule ist besorgt über die großen Mengen an Abfall, darunter Essensreste, Papier und Plastik, die in der Schule anfallen. </a:t>
            </a:r>
          </a:p>
          <a:p>
            <a:pPr marL="0" indent="0">
              <a:buNone/>
            </a:pPr>
            <a:r>
              <a:rPr lang="de-DE" sz="2000" dirty="0">
                <a:latin typeface="+mj-lt"/>
              </a:rPr>
              <a:t>Sie bilden den Ausschuss, indem sie </a:t>
            </a:r>
            <a:r>
              <a:rPr lang="de-DE" sz="2000" dirty="0" err="1">
                <a:latin typeface="+mj-lt"/>
              </a:rPr>
              <a:t>Schüler:innen</a:t>
            </a:r>
            <a:r>
              <a:rPr lang="de-DE" sz="2000" dirty="0">
                <a:latin typeface="+mj-lt"/>
              </a:rPr>
              <a:t> aus allen Klassenstufen rekrutieren. </a:t>
            </a:r>
          </a:p>
          <a:p>
            <a:pPr marL="0" indent="0">
              <a:buNone/>
            </a:pPr>
            <a:r>
              <a:rPr lang="de-DE" sz="2000" dirty="0">
                <a:latin typeface="+mj-lt"/>
              </a:rPr>
              <a:t>Sie teilen das Eco-Komitee in Untergruppen auf, die an einer Reihe von Lösungen arbeiten können, da es eine Vielzahl von Methoden gibt, um das Abfallproblem an Schulen anzugehen.</a:t>
            </a:r>
            <a:r>
              <a:rPr lang="en-US" sz="2000" b="1" dirty="0">
                <a:latin typeface="+mj-lt"/>
              </a:rPr>
              <a:t> </a:t>
            </a:r>
            <a:endParaRPr lang="el-GR" sz="2000" dirty="0">
              <a:latin typeface="+mj-lt"/>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1700808"/>
            <a:ext cx="4247610" cy="3315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35766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4b029ac4-2790-4e9d-b1ba-d309a41950a3" xsi:nil="true"/>
    <lcf76f155ced4ddcb4097134ff3c332f xmlns="4cb37d89-296d-4697-a3a4-f9df7f39d0ef">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470974B7780C42449E1B381D958C3DA6" ma:contentTypeVersion="15" ma:contentTypeDescription="Ein neues Dokument erstellen." ma:contentTypeScope="" ma:versionID="ebb8a207a4eabc9a2f8de248e20b1e63">
  <xsd:schema xmlns:xsd="http://www.w3.org/2001/XMLSchema" xmlns:xs="http://www.w3.org/2001/XMLSchema" xmlns:p="http://schemas.microsoft.com/office/2006/metadata/properties" xmlns:ns2="4cb37d89-296d-4697-a3a4-f9df7f39d0ef" xmlns:ns3="4b029ac4-2790-4e9d-b1ba-d309a41950a3" targetNamespace="http://schemas.microsoft.com/office/2006/metadata/properties" ma:root="true" ma:fieldsID="9a3c427715c640fcea8cf87857178473" ns2:_="" ns3:_="">
    <xsd:import namespace="4cb37d89-296d-4697-a3a4-f9df7f39d0ef"/>
    <xsd:import namespace="4b029ac4-2790-4e9d-b1ba-d309a41950a3"/>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2:MediaLengthInSeconds"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b37d89-296d-4697-a3a4-f9df7f39d0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Bildmarkierungen" ma:readOnly="false" ma:fieldId="{5cf76f15-5ced-4ddc-b409-7134ff3c332f}" ma:taxonomyMulti="true" ma:sspId="3a5f7a8f-808c-47db-beb8-e1838fad236d"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dexed="true"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b029ac4-2790-4e9d-b1ba-d309a41950a3"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8370ce11-841f-4ae9-ba72-4a85948f8fae}" ma:internalName="TaxCatchAll" ma:showField="CatchAllData" ma:web="4b029ac4-2790-4e9d-b1ba-d309a41950a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6410765-5043-40E0-A077-6B5FE2021262}">
  <ds:schemaRefs>
    <ds:schemaRef ds:uri="http://purl.org/dc/elements/1.1/"/>
    <ds:schemaRef ds:uri="http://schemas.microsoft.com/office/infopath/2007/PartnerControls"/>
    <ds:schemaRef ds:uri="http://purl.org/dc/terms/"/>
    <ds:schemaRef ds:uri="http://schemas.microsoft.com/office/2006/documentManagement/types"/>
    <ds:schemaRef ds:uri="48e58aca-62f0-459a-84c9-94960844d3a7"/>
    <ds:schemaRef ds:uri="http://schemas.openxmlformats.org/package/2006/metadata/core-properties"/>
    <ds:schemaRef ds:uri="0bc6eaab-8a50-4e1d-bb58-69ba53b6602f"/>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C05DB427-2DBA-40D1-8E28-B9435387B5CA}"/>
</file>

<file path=customXml/itemProps3.xml><?xml version="1.0" encoding="utf-8"?>
<ds:datastoreItem xmlns:ds="http://schemas.openxmlformats.org/officeDocument/2006/customXml" ds:itemID="{6E7BDE9B-EB49-4AB4-A30D-2022B7B08CD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1633</Words>
  <Application>Microsoft Office PowerPoint</Application>
  <PresentationFormat>Bildschirmpräsentation (4:3)</PresentationFormat>
  <Paragraphs>119</Paragraphs>
  <Slides>19</Slides>
  <Notes>1</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19</vt:i4>
      </vt:variant>
    </vt:vector>
  </HeadingPairs>
  <TitlesOfParts>
    <vt:vector size="25" baseType="lpstr">
      <vt:lpstr>Arial</vt:lpstr>
      <vt:lpstr>Calibri</vt:lpstr>
      <vt:lpstr>Century Gothic</vt:lpstr>
      <vt:lpstr>PuviRegular</vt:lpstr>
      <vt:lpstr>Wingdings</vt:lpstr>
      <vt:lpstr>Office Theme</vt:lpstr>
      <vt:lpstr>SCHULUNGSUNTERLAGEN</vt:lpstr>
      <vt:lpstr>Was ist ein Eco-Komitee?</vt:lpstr>
      <vt:lpstr> Wer ist involviert?</vt:lpstr>
      <vt:lpstr> Wer ist involviert?</vt:lpstr>
      <vt:lpstr>Wer ist noch involviert?</vt:lpstr>
      <vt:lpstr>Was macht ein Eco-Komitee?</vt:lpstr>
      <vt:lpstr>Die Theorie in die Praxis umsetzen – Ein Komitee gründen</vt:lpstr>
      <vt:lpstr>Schritt 1 - Bildung eines Eco-Komitees -  Mitglieder</vt:lpstr>
      <vt:lpstr>Bioökonomie und das Eco-Komitee</vt:lpstr>
      <vt:lpstr>Bioökonomie und das Eco-Komitee</vt:lpstr>
      <vt:lpstr>Bioökonomie und das Eco-Komitee</vt:lpstr>
      <vt:lpstr>Bioökonomie und das Eco-Komitee</vt:lpstr>
      <vt:lpstr>Bioökonomie und das Eco-Komitee</vt:lpstr>
      <vt:lpstr>Bioökonomie und das Eco-Komitee</vt:lpstr>
      <vt:lpstr>Bioökonomie und das Eco-Komitee</vt:lpstr>
      <vt:lpstr>Extra-Tipps</vt:lpstr>
      <vt:lpstr>Extra-Tipps</vt:lpstr>
      <vt:lpstr>Pädagogische Ressourcen​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Step 7 – Produce an Eco Code</dc:title>
  <dc:creator>MKG</dc:creator>
  <cp:lastModifiedBy>Katharina Handler</cp:lastModifiedBy>
  <cp:revision>276</cp:revision>
  <dcterms:created xsi:type="dcterms:W3CDTF">2024-05-12T12:39:55Z</dcterms:created>
  <dcterms:modified xsi:type="dcterms:W3CDTF">2024-12-05T10:45:16Z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0x010100470974B7780C42449E1B381D958C3DA6</vt:lpwstr>
  </property>
  <property fmtid="{D5CDD505-2E9C-101B-9397-08002B2CF9AE}" pid="3" name="MediaServiceImageTags">
    <vt:lpwstr/>
  </property>
</Properties>
</file>