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omments/modernComment_118_C24C7E18.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6" r:id="rId5"/>
    <p:sldId id="258" r:id="rId6"/>
    <p:sldId id="259" r:id="rId7"/>
    <p:sldId id="274" r:id="rId8"/>
    <p:sldId id="261" r:id="rId9"/>
    <p:sldId id="264" r:id="rId10"/>
    <p:sldId id="266" r:id="rId11"/>
    <p:sldId id="287" r:id="rId12"/>
    <p:sldId id="275" r:id="rId13"/>
    <p:sldId id="267" r:id="rId14"/>
    <p:sldId id="280" r:id="rId15"/>
    <p:sldId id="268" r:id="rId16"/>
    <p:sldId id="288" r:id="rId17"/>
    <p:sldId id="271" r:id="rId18"/>
    <p:sldId id="289" r:id="rId19"/>
    <p:sldId id="276" r:id="rId20"/>
    <p:sldId id="290" r:id="rId21"/>
    <p:sldId id="272" r:id="rId22"/>
    <p:sldId id="285"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C12A4B-47D5-915E-B7B4-174BE02FE227}" name="xanthich@eepf.gr" initials="xa" userId="S::xanthich_eepf.gr#ext#@apre.onmicrosoft.com::807cb1c3-744b-45df-906c-1ddb5481d44a" providerId="AD"/>
  <p188:author id="{D4AFCDE7-C165-9BAC-4808-5AFF3ECDAE84}" name="Reeza Hanselmann" initials="RH" userId="S::reeza@fee.global::796f332d-99f5-4e2b-9f97-6b67832b3c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60"/>
  </p:normalViewPr>
  <p:slideViewPr>
    <p:cSldViewPr>
      <p:cViewPr>
        <p:scale>
          <a:sx n="80" d="100"/>
          <a:sy n="80" d="100"/>
        </p:scale>
        <p:origin x="876"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anthich@eepf.gr" userId="S::xanthich_eepf.gr#ext#@apre.onmicrosoft.com::807cb1c3-744b-45df-906c-1ddb5481d44a" providerId="AD" clId="Web-{ABDAC99A-CE33-5D3A-CD23-47472015FA50}"/>
    <pc:docChg chg="mod">
      <pc:chgData name="xanthich@eepf.gr" userId="S::xanthich_eepf.gr#ext#@apre.onmicrosoft.com::807cb1c3-744b-45df-906c-1ddb5481d44a" providerId="AD" clId="Web-{ABDAC99A-CE33-5D3A-CD23-47472015FA50}" dt="2024-10-25T08:44:49.222" v="0"/>
      <pc:docMkLst>
        <pc:docMk/>
      </pc:docMkLst>
    </pc:docChg>
  </pc:docChgLst>
  <pc:docChgLst>
    <pc:chgData name="Katharina Handler" userId="d8a80b67-ca7b-48d6-9114-8bc74651d445" providerId="ADAL" clId="{300A5FC1-7295-4AFF-B2F3-40B8DC667381}"/>
    <pc:docChg chg="modSld">
      <pc:chgData name="Katharina Handler" userId="d8a80b67-ca7b-48d6-9114-8bc74651d445" providerId="ADAL" clId="{300A5FC1-7295-4AFF-B2F3-40B8DC667381}" dt="2024-12-05T12:08:26.529" v="305" actId="20577"/>
      <pc:docMkLst>
        <pc:docMk/>
      </pc:docMkLst>
      <pc:sldChg chg="modSp mod">
        <pc:chgData name="Katharina Handler" userId="d8a80b67-ca7b-48d6-9114-8bc74651d445" providerId="ADAL" clId="{300A5FC1-7295-4AFF-B2F3-40B8DC667381}" dt="2024-12-05T10:52:15.040" v="2" actId="20577"/>
        <pc:sldMkLst>
          <pc:docMk/>
          <pc:sldMk cId="3261187765" sldId="259"/>
        </pc:sldMkLst>
        <pc:spChg chg="mod">
          <ac:chgData name="Katharina Handler" userId="d8a80b67-ca7b-48d6-9114-8bc74651d445" providerId="ADAL" clId="{300A5FC1-7295-4AFF-B2F3-40B8DC667381}" dt="2024-12-05T10:52:15.040" v="2" actId="20577"/>
          <ac:spMkLst>
            <pc:docMk/>
            <pc:sldMk cId="3261187765" sldId="259"/>
            <ac:spMk id="3" creationId="{00000000-0000-0000-0000-000000000000}"/>
          </ac:spMkLst>
        </pc:spChg>
      </pc:sldChg>
      <pc:sldChg chg="modSp mod">
        <pc:chgData name="Katharina Handler" userId="d8a80b67-ca7b-48d6-9114-8bc74651d445" providerId="ADAL" clId="{300A5FC1-7295-4AFF-B2F3-40B8DC667381}" dt="2024-12-05T10:55:19.731" v="45" actId="20577"/>
        <pc:sldMkLst>
          <pc:docMk/>
          <pc:sldMk cId="1067491954" sldId="261"/>
        </pc:sldMkLst>
        <pc:spChg chg="mod">
          <ac:chgData name="Katharina Handler" userId="d8a80b67-ca7b-48d6-9114-8bc74651d445" providerId="ADAL" clId="{300A5FC1-7295-4AFF-B2F3-40B8DC667381}" dt="2024-12-05T10:55:19.731" v="45" actId="20577"/>
          <ac:spMkLst>
            <pc:docMk/>
            <pc:sldMk cId="1067491954" sldId="261"/>
            <ac:spMk id="3" creationId="{00000000-0000-0000-0000-000000000000}"/>
          </ac:spMkLst>
        </pc:spChg>
      </pc:sldChg>
      <pc:sldChg chg="modSp mod">
        <pc:chgData name="Katharina Handler" userId="d8a80b67-ca7b-48d6-9114-8bc74651d445" providerId="ADAL" clId="{300A5FC1-7295-4AFF-B2F3-40B8DC667381}" dt="2024-12-05T10:56:30.220" v="53" actId="20577"/>
        <pc:sldMkLst>
          <pc:docMk/>
          <pc:sldMk cId="952222881" sldId="264"/>
        </pc:sldMkLst>
        <pc:spChg chg="mod">
          <ac:chgData name="Katharina Handler" userId="d8a80b67-ca7b-48d6-9114-8bc74651d445" providerId="ADAL" clId="{300A5FC1-7295-4AFF-B2F3-40B8DC667381}" dt="2024-12-05T10:55:37.394" v="48" actId="20577"/>
          <ac:spMkLst>
            <pc:docMk/>
            <pc:sldMk cId="952222881" sldId="264"/>
            <ac:spMk id="2" creationId="{00000000-0000-0000-0000-000000000000}"/>
          </ac:spMkLst>
        </pc:spChg>
        <pc:spChg chg="mod">
          <ac:chgData name="Katharina Handler" userId="d8a80b67-ca7b-48d6-9114-8bc74651d445" providerId="ADAL" clId="{300A5FC1-7295-4AFF-B2F3-40B8DC667381}" dt="2024-12-05T10:56:30.220" v="53" actId="20577"/>
          <ac:spMkLst>
            <pc:docMk/>
            <pc:sldMk cId="952222881" sldId="264"/>
            <ac:spMk id="3" creationId="{00000000-0000-0000-0000-000000000000}"/>
          </ac:spMkLst>
        </pc:spChg>
      </pc:sldChg>
      <pc:sldChg chg="modSp mod">
        <pc:chgData name="Katharina Handler" userId="d8a80b67-ca7b-48d6-9114-8bc74651d445" providerId="ADAL" clId="{300A5FC1-7295-4AFF-B2F3-40B8DC667381}" dt="2024-12-05T11:55:04.585" v="87" actId="1076"/>
        <pc:sldMkLst>
          <pc:docMk/>
          <pc:sldMk cId="3286767824" sldId="267"/>
        </pc:sldMkLst>
        <pc:spChg chg="mod">
          <ac:chgData name="Katharina Handler" userId="d8a80b67-ca7b-48d6-9114-8bc74651d445" providerId="ADAL" clId="{300A5FC1-7295-4AFF-B2F3-40B8DC667381}" dt="2024-12-05T11:54:48.755" v="83" actId="14100"/>
          <ac:spMkLst>
            <pc:docMk/>
            <pc:sldMk cId="3286767824" sldId="267"/>
            <ac:spMk id="3" creationId="{00000000-0000-0000-0000-000000000000}"/>
          </ac:spMkLst>
        </pc:spChg>
        <pc:spChg chg="mod">
          <ac:chgData name="Katharina Handler" userId="d8a80b67-ca7b-48d6-9114-8bc74651d445" providerId="ADAL" clId="{300A5FC1-7295-4AFF-B2F3-40B8DC667381}" dt="2024-12-05T11:55:04.585" v="87" actId="1076"/>
          <ac:spMkLst>
            <pc:docMk/>
            <pc:sldMk cId="3286767824" sldId="267"/>
            <ac:spMk id="6" creationId="{94940B8B-222F-B728-9EF4-CD0F9EFCC7DD}"/>
          </ac:spMkLst>
        </pc:spChg>
      </pc:sldChg>
      <pc:sldChg chg="modSp mod">
        <pc:chgData name="Katharina Handler" userId="d8a80b67-ca7b-48d6-9114-8bc74651d445" providerId="ADAL" clId="{300A5FC1-7295-4AFF-B2F3-40B8DC667381}" dt="2024-12-05T12:04:00.533" v="274" actId="20577"/>
        <pc:sldMkLst>
          <pc:docMk/>
          <pc:sldMk cId="797516113" sldId="268"/>
        </pc:sldMkLst>
        <pc:spChg chg="mod">
          <ac:chgData name="Katharina Handler" userId="d8a80b67-ca7b-48d6-9114-8bc74651d445" providerId="ADAL" clId="{300A5FC1-7295-4AFF-B2F3-40B8DC667381}" dt="2024-12-05T12:04:00.533" v="274" actId="20577"/>
          <ac:spMkLst>
            <pc:docMk/>
            <pc:sldMk cId="797516113" sldId="268"/>
            <ac:spMk id="3" creationId="{00000000-0000-0000-0000-000000000000}"/>
          </ac:spMkLst>
        </pc:spChg>
      </pc:sldChg>
      <pc:sldChg chg="modSp mod">
        <pc:chgData name="Katharina Handler" userId="d8a80b67-ca7b-48d6-9114-8bc74651d445" providerId="ADAL" clId="{300A5FC1-7295-4AFF-B2F3-40B8DC667381}" dt="2024-12-05T12:07:02.862" v="297" actId="20577"/>
        <pc:sldMkLst>
          <pc:docMk/>
          <pc:sldMk cId="3313576689" sldId="271"/>
        </pc:sldMkLst>
        <pc:spChg chg="mod">
          <ac:chgData name="Katharina Handler" userId="d8a80b67-ca7b-48d6-9114-8bc74651d445" providerId="ADAL" clId="{300A5FC1-7295-4AFF-B2F3-40B8DC667381}" dt="2024-12-05T12:07:02.862" v="297" actId="20577"/>
          <ac:spMkLst>
            <pc:docMk/>
            <pc:sldMk cId="3313576689" sldId="271"/>
            <ac:spMk id="3" creationId="{00000000-0000-0000-0000-000000000000}"/>
          </ac:spMkLst>
        </pc:spChg>
      </pc:sldChg>
      <pc:sldChg chg="modSp mod">
        <pc:chgData name="Katharina Handler" userId="d8a80b67-ca7b-48d6-9114-8bc74651d445" providerId="ADAL" clId="{300A5FC1-7295-4AFF-B2F3-40B8DC667381}" dt="2024-12-05T10:55:05.032" v="42" actId="20577"/>
        <pc:sldMkLst>
          <pc:docMk/>
          <pc:sldMk cId="1677865511" sldId="274"/>
        </pc:sldMkLst>
        <pc:spChg chg="mod">
          <ac:chgData name="Katharina Handler" userId="d8a80b67-ca7b-48d6-9114-8bc74651d445" providerId="ADAL" clId="{300A5FC1-7295-4AFF-B2F3-40B8DC667381}" dt="2024-12-05T10:52:34.238" v="17" actId="20577"/>
          <ac:spMkLst>
            <pc:docMk/>
            <pc:sldMk cId="1677865511" sldId="274"/>
            <ac:spMk id="3" creationId="{00000000-0000-0000-0000-000000000000}"/>
          </ac:spMkLst>
        </pc:spChg>
        <pc:spChg chg="mod">
          <ac:chgData name="Katharina Handler" userId="d8a80b67-ca7b-48d6-9114-8bc74651d445" providerId="ADAL" clId="{300A5FC1-7295-4AFF-B2F3-40B8DC667381}" dt="2024-12-05T10:55:05.032" v="42" actId="20577"/>
          <ac:spMkLst>
            <pc:docMk/>
            <pc:sldMk cId="1677865511" sldId="274"/>
            <ac:spMk id="4" creationId="{4D9B4244-241D-2C81-EC0B-D55AAC8EF123}"/>
          </ac:spMkLst>
        </pc:spChg>
      </pc:sldChg>
      <pc:sldChg chg="modSp mod">
        <pc:chgData name="Katharina Handler" userId="d8a80b67-ca7b-48d6-9114-8bc74651d445" providerId="ADAL" clId="{300A5FC1-7295-4AFF-B2F3-40B8DC667381}" dt="2024-12-05T10:57:40.157" v="68" actId="20577"/>
        <pc:sldMkLst>
          <pc:docMk/>
          <pc:sldMk cId="2406732040" sldId="275"/>
        </pc:sldMkLst>
        <pc:spChg chg="mod">
          <ac:chgData name="Katharina Handler" userId="d8a80b67-ca7b-48d6-9114-8bc74651d445" providerId="ADAL" clId="{300A5FC1-7295-4AFF-B2F3-40B8DC667381}" dt="2024-12-05T10:57:40.157" v="68" actId="20577"/>
          <ac:spMkLst>
            <pc:docMk/>
            <pc:sldMk cId="2406732040" sldId="275"/>
            <ac:spMk id="3" creationId="{00000000-0000-0000-0000-000000000000}"/>
          </ac:spMkLst>
        </pc:spChg>
      </pc:sldChg>
      <pc:sldChg chg="modSp mod">
        <pc:chgData name="Katharina Handler" userId="d8a80b67-ca7b-48d6-9114-8bc74651d445" providerId="ADAL" clId="{300A5FC1-7295-4AFF-B2F3-40B8DC667381}" dt="2024-12-05T12:08:26.529" v="305" actId="20577"/>
        <pc:sldMkLst>
          <pc:docMk/>
          <pc:sldMk cId="497116687" sldId="276"/>
        </pc:sldMkLst>
        <pc:spChg chg="mod">
          <ac:chgData name="Katharina Handler" userId="d8a80b67-ca7b-48d6-9114-8bc74651d445" providerId="ADAL" clId="{300A5FC1-7295-4AFF-B2F3-40B8DC667381}" dt="2024-12-05T12:08:26.529" v="305" actId="20577"/>
          <ac:spMkLst>
            <pc:docMk/>
            <pc:sldMk cId="497116687" sldId="276"/>
            <ac:spMk id="3" creationId="{00000000-0000-0000-0000-000000000000}"/>
          </ac:spMkLst>
        </pc:spChg>
      </pc:sldChg>
      <pc:sldChg chg="modSp mod">
        <pc:chgData name="Katharina Handler" userId="d8a80b67-ca7b-48d6-9114-8bc74651d445" providerId="ADAL" clId="{300A5FC1-7295-4AFF-B2F3-40B8DC667381}" dt="2024-12-05T11:57:24.926" v="107" actId="1076"/>
        <pc:sldMkLst>
          <pc:docMk/>
          <pc:sldMk cId="3259792920" sldId="280"/>
        </pc:sldMkLst>
        <pc:spChg chg="mod">
          <ac:chgData name="Katharina Handler" userId="d8a80b67-ca7b-48d6-9114-8bc74651d445" providerId="ADAL" clId="{300A5FC1-7295-4AFF-B2F3-40B8DC667381}" dt="2024-12-05T11:55:44.588" v="90" actId="20577"/>
          <ac:spMkLst>
            <pc:docMk/>
            <pc:sldMk cId="3259792920" sldId="280"/>
            <ac:spMk id="8" creationId="{3F843604-9DA4-3EBC-8ADC-C003B208A3E4}"/>
          </ac:spMkLst>
        </pc:spChg>
        <pc:spChg chg="mod">
          <ac:chgData name="Katharina Handler" userId="d8a80b67-ca7b-48d6-9114-8bc74651d445" providerId="ADAL" clId="{300A5FC1-7295-4AFF-B2F3-40B8DC667381}" dt="2024-12-05T11:56:20.302" v="100" actId="20577"/>
          <ac:spMkLst>
            <pc:docMk/>
            <pc:sldMk cId="3259792920" sldId="280"/>
            <ac:spMk id="9" creationId="{FE6F6B65-773C-9793-3297-B2A25B8B2B88}"/>
          </ac:spMkLst>
        </pc:spChg>
        <pc:spChg chg="mod">
          <ac:chgData name="Katharina Handler" userId="d8a80b67-ca7b-48d6-9114-8bc74651d445" providerId="ADAL" clId="{300A5FC1-7295-4AFF-B2F3-40B8DC667381}" dt="2024-12-05T11:56:37.705" v="103" actId="20577"/>
          <ac:spMkLst>
            <pc:docMk/>
            <pc:sldMk cId="3259792920" sldId="280"/>
            <ac:spMk id="10" creationId="{5B9689C6-7105-C94C-0D81-1B94E3E8FB8D}"/>
          </ac:spMkLst>
        </pc:spChg>
        <pc:spChg chg="mod">
          <ac:chgData name="Katharina Handler" userId="d8a80b67-ca7b-48d6-9114-8bc74651d445" providerId="ADAL" clId="{300A5FC1-7295-4AFF-B2F3-40B8DC667381}" dt="2024-12-05T11:56:00.126" v="94" actId="1076"/>
          <ac:spMkLst>
            <pc:docMk/>
            <pc:sldMk cId="3259792920" sldId="280"/>
            <ac:spMk id="11" creationId="{96EE713D-470F-F814-87EC-DD2BEE97E85A}"/>
          </ac:spMkLst>
        </pc:spChg>
        <pc:spChg chg="mod">
          <ac:chgData name="Katharina Handler" userId="d8a80b67-ca7b-48d6-9114-8bc74651d445" providerId="ADAL" clId="{300A5FC1-7295-4AFF-B2F3-40B8DC667381}" dt="2024-12-05T11:57:24.926" v="107" actId="1076"/>
          <ac:spMkLst>
            <pc:docMk/>
            <pc:sldMk cId="3259792920" sldId="280"/>
            <ac:spMk id="12" creationId="{1AEA572C-0404-D3A4-FF31-C7919931F2ED}"/>
          </ac:spMkLst>
        </pc:spChg>
        <pc:picChg chg="mod">
          <ac:chgData name="Katharina Handler" userId="d8a80b67-ca7b-48d6-9114-8bc74651d445" providerId="ADAL" clId="{300A5FC1-7295-4AFF-B2F3-40B8DC667381}" dt="2024-12-05T11:57:16.564" v="106" actId="1076"/>
          <ac:picMkLst>
            <pc:docMk/>
            <pc:sldMk cId="3259792920" sldId="280"/>
            <ac:picMk id="5" creationId="{43BE766E-673F-F6B6-AC4A-BCAB21697BE7}"/>
          </ac:picMkLst>
        </pc:picChg>
      </pc:sldChg>
      <pc:sldChg chg="modSp mod">
        <pc:chgData name="Katharina Handler" userId="d8a80b67-ca7b-48d6-9114-8bc74651d445" providerId="ADAL" clId="{300A5FC1-7295-4AFF-B2F3-40B8DC667381}" dt="2024-12-05T10:57:27.254" v="63" actId="20577"/>
        <pc:sldMkLst>
          <pc:docMk/>
          <pc:sldMk cId="3312805163" sldId="287"/>
        </pc:sldMkLst>
        <pc:spChg chg="mod">
          <ac:chgData name="Katharina Handler" userId="d8a80b67-ca7b-48d6-9114-8bc74651d445" providerId="ADAL" clId="{300A5FC1-7295-4AFF-B2F3-40B8DC667381}" dt="2024-12-05T10:57:27.254" v="63" actId="20577"/>
          <ac:spMkLst>
            <pc:docMk/>
            <pc:sldMk cId="3312805163" sldId="287"/>
            <ac:spMk id="3" creationId="{FF2E6696-5E09-F323-03EC-CEBA5C224318}"/>
          </ac:spMkLst>
        </pc:spChg>
      </pc:sldChg>
      <pc:sldChg chg="modSp mod">
        <pc:chgData name="Katharina Handler" userId="d8a80b67-ca7b-48d6-9114-8bc74651d445" providerId="ADAL" clId="{300A5FC1-7295-4AFF-B2F3-40B8DC667381}" dt="2024-12-05T12:03:49.956" v="271" actId="20577"/>
        <pc:sldMkLst>
          <pc:docMk/>
          <pc:sldMk cId="1307725812" sldId="288"/>
        </pc:sldMkLst>
        <pc:spChg chg="mod">
          <ac:chgData name="Katharina Handler" userId="d8a80b67-ca7b-48d6-9114-8bc74651d445" providerId="ADAL" clId="{300A5FC1-7295-4AFF-B2F3-40B8DC667381}" dt="2024-12-05T12:03:49.956" v="271" actId="20577"/>
          <ac:spMkLst>
            <pc:docMk/>
            <pc:sldMk cId="1307725812" sldId="288"/>
            <ac:spMk id="3" creationId="{A394782F-13A8-3673-0CC8-00EAB0D251B6}"/>
          </ac:spMkLst>
        </pc:spChg>
      </pc:sldChg>
      <pc:sldChg chg="modSp mod">
        <pc:chgData name="Katharina Handler" userId="d8a80b67-ca7b-48d6-9114-8bc74651d445" providerId="ADAL" clId="{300A5FC1-7295-4AFF-B2F3-40B8DC667381}" dt="2024-12-05T12:07:19.778" v="299" actId="20577"/>
        <pc:sldMkLst>
          <pc:docMk/>
          <pc:sldMk cId="133207375" sldId="289"/>
        </pc:sldMkLst>
        <pc:spChg chg="mod">
          <ac:chgData name="Katharina Handler" userId="d8a80b67-ca7b-48d6-9114-8bc74651d445" providerId="ADAL" clId="{300A5FC1-7295-4AFF-B2F3-40B8DC667381}" dt="2024-12-05T12:07:19.778" v="299" actId="20577"/>
          <ac:spMkLst>
            <pc:docMk/>
            <pc:sldMk cId="133207375" sldId="289"/>
            <ac:spMk id="3" creationId="{ED41971A-640C-ECF1-4EB7-CA3ED22DE3DD}"/>
          </ac:spMkLst>
        </pc:spChg>
      </pc:sldChg>
    </pc:docChg>
  </pc:docChgLst>
  <pc:docChgLst>
    <pc:chgData name="xanthich@eepf.gr" userId="S::xanthich_eepf.gr#ext#@apre.onmicrosoft.com::807cb1c3-744b-45df-906c-1ddb5481d44a" providerId="AD" clId="Web-{D0C065C8-40FF-3BD3-432C-4BC68D316C64}"/>
    <pc:docChg chg="modSld">
      <pc:chgData name="xanthich@eepf.gr" userId="S::xanthich_eepf.gr#ext#@apre.onmicrosoft.com::807cb1c3-744b-45df-906c-1ddb5481d44a" providerId="AD" clId="Web-{D0C065C8-40FF-3BD3-432C-4BC68D316C64}" dt="2024-10-24T10:31:40.400" v="3" actId="1076"/>
      <pc:docMkLst>
        <pc:docMk/>
      </pc:docMkLst>
      <pc:sldChg chg="modSp">
        <pc:chgData name="xanthich@eepf.gr" userId="S::xanthich_eepf.gr#ext#@apre.onmicrosoft.com::807cb1c3-744b-45df-906c-1ddb5481d44a" providerId="AD" clId="Web-{D0C065C8-40FF-3BD3-432C-4BC68D316C64}" dt="2024-10-24T10:31:40.400" v="3" actId="1076"/>
        <pc:sldMkLst>
          <pc:docMk/>
          <pc:sldMk cId="334468148" sldId="286"/>
        </pc:sldMkLst>
        <pc:spChg chg="mod">
          <ac:chgData name="xanthich@eepf.gr" userId="S::xanthich_eepf.gr#ext#@apre.onmicrosoft.com::807cb1c3-744b-45df-906c-1ddb5481d44a" providerId="AD" clId="Web-{D0C065C8-40FF-3BD3-432C-4BC68D316C64}" dt="2024-10-24T10:31:40.400" v="3" actId="1076"/>
          <ac:spMkLst>
            <pc:docMk/>
            <pc:sldMk cId="334468148" sldId="286"/>
            <ac:spMk id="2" creationId="{9D75E06E-4BA7-48E6-B3EA-9604936F0BC2}"/>
          </ac:spMkLst>
        </pc:spChg>
      </pc:sldChg>
    </pc:docChg>
  </pc:docChgLst>
  <pc:docChgLst>
    <pc:chgData name="Valeria Savelev" userId="S::savelev@zsi.at::1500e517-06a1-4f1a-8135-83f19b567427" providerId="AD" clId="Web-{AFDFE200-24D0-2317-8DC8-956ED7E35099}"/>
    <pc:docChg chg="modSld">
      <pc:chgData name="Valeria Savelev" userId="S::savelev@zsi.at::1500e517-06a1-4f1a-8135-83f19b567427" providerId="AD" clId="Web-{AFDFE200-24D0-2317-8DC8-956ED7E35099}" dt="2024-11-06T14:33:34.453" v="87" actId="14100"/>
      <pc:docMkLst>
        <pc:docMk/>
      </pc:docMkLst>
      <pc:sldChg chg="modSp">
        <pc:chgData name="Valeria Savelev" userId="S::savelev@zsi.at::1500e517-06a1-4f1a-8135-83f19b567427" providerId="AD" clId="Web-{AFDFE200-24D0-2317-8DC8-956ED7E35099}" dt="2024-11-06T14:25:59.065" v="22" actId="20577"/>
        <pc:sldMkLst>
          <pc:docMk/>
          <pc:sldMk cId="3886430401" sldId="258"/>
        </pc:sldMkLst>
        <pc:spChg chg="mod">
          <ac:chgData name="Valeria Savelev" userId="S::savelev@zsi.at::1500e517-06a1-4f1a-8135-83f19b567427" providerId="AD" clId="Web-{AFDFE200-24D0-2317-8DC8-956ED7E35099}" dt="2024-11-06T14:25:02.423" v="9" actId="20577"/>
          <ac:spMkLst>
            <pc:docMk/>
            <pc:sldMk cId="3886430401" sldId="258"/>
            <ac:spMk id="2" creationId="{00000000-0000-0000-0000-000000000000}"/>
          </ac:spMkLst>
        </pc:spChg>
        <pc:spChg chg="mod">
          <ac:chgData name="Valeria Savelev" userId="S::savelev@zsi.at::1500e517-06a1-4f1a-8135-83f19b567427" providerId="AD" clId="Web-{AFDFE200-24D0-2317-8DC8-956ED7E35099}" dt="2024-11-06T14:25:59.065" v="22" actId="20577"/>
          <ac:spMkLst>
            <pc:docMk/>
            <pc:sldMk cId="3886430401" sldId="258"/>
            <ac:spMk id="3" creationId="{00000000-0000-0000-0000-000000000000}"/>
          </ac:spMkLst>
        </pc:spChg>
      </pc:sldChg>
      <pc:sldChg chg="modSp">
        <pc:chgData name="Valeria Savelev" userId="S::savelev@zsi.at::1500e517-06a1-4f1a-8135-83f19b567427" providerId="AD" clId="Web-{AFDFE200-24D0-2317-8DC8-956ED7E35099}" dt="2024-11-06T14:26:48.254" v="27" actId="20577"/>
        <pc:sldMkLst>
          <pc:docMk/>
          <pc:sldMk cId="3261187765" sldId="259"/>
        </pc:sldMkLst>
        <pc:spChg chg="mod">
          <ac:chgData name="Valeria Savelev" userId="S::savelev@zsi.at::1500e517-06a1-4f1a-8135-83f19b567427" providerId="AD" clId="Web-{AFDFE200-24D0-2317-8DC8-956ED7E35099}" dt="2024-11-06T14:26:48.254" v="27" actId="20577"/>
          <ac:spMkLst>
            <pc:docMk/>
            <pc:sldMk cId="3261187765" sldId="259"/>
            <ac:spMk id="3" creationId="{00000000-0000-0000-0000-000000000000}"/>
          </ac:spMkLst>
        </pc:spChg>
      </pc:sldChg>
      <pc:sldChg chg="modSp">
        <pc:chgData name="Valeria Savelev" userId="S::savelev@zsi.at::1500e517-06a1-4f1a-8135-83f19b567427" providerId="AD" clId="Web-{AFDFE200-24D0-2317-8DC8-956ED7E35099}" dt="2024-11-06T14:29:54.275" v="42" actId="20577"/>
        <pc:sldMkLst>
          <pc:docMk/>
          <pc:sldMk cId="1067491954" sldId="261"/>
        </pc:sldMkLst>
        <pc:spChg chg="mod">
          <ac:chgData name="Valeria Savelev" userId="S::savelev@zsi.at::1500e517-06a1-4f1a-8135-83f19b567427" providerId="AD" clId="Web-{AFDFE200-24D0-2317-8DC8-956ED7E35099}" dt="2024-11-06T14:29:54.275" v="42" actId="20577"/>
          <ac:spMkLst>
            <pc:docMk/>
            <pc:sldMk cId="1067491954" sldId="261"/>
            <ac:spMk id="3" creationId="{00000000-0000-0000-0000-000000000000}"/>
          </ac:spMkLst>
        </pc:spChg>
      </pc:sldChg>
      <pc:sldChg chg="modSp">
        <pc:chgData name="Valeria Savelev" userId="S::savelev@zsi.at::1500e517-06a1-4f1a-8135-83f19b567427" providerId="AD" clId="Web-{AFDFE200-24D0-2317-8DC8-956ED7E35099}" dt="2024-11-06T14:32:11.998" v="77" actId="20577"/>
        <pc:sldMkLst>
          <pc:docMk/>
          <pc:sldMk cId="952222881" sldId="264"/>
        </pc:sldMkLst>
        <pc:spChg chg="mod">
          <ac:chgData name="Valeria Savelev" userId="S::savelev@zsi.at::1500e517-06a1-4f1a-8135-83f19b567427" providerId="AD" clId="Web-{AFDFE200-24D0-2317-8DC8-956ED7E35099}" dt="2024-11-06T14:32:11.998" v="77" actId="20577"/>
          <ac:spMkLst>
            <pc:docMk/>
            <pc:sldMk cId="952222881" sldId="264"/>
            <ac:spMk id="3" creationId="{00000000-0000-0000-0000-000000000000}"/>
          </ac:spMkLst>
        </pc:spChg>
      </pc:sldChg>
      <pc:sldChg chg="modSp">
        <pc:chgData name="Valeria Savelev" userId="S::savelev@zsi.at::1500e517-06a1-4f1a-8135-83f19b567427" providerId="AD" clId="Web-{AFDFE200-24D0-2317-8DC8-956ED7E35099}" dt="2024-11-06T14:33:34.453" v="87" actId="14100"/>
        <pc:sldMkLst>
          <pc:docMk/>
          <pc:sldMk cId="658928025" sldId="266"/>
        </pc:sldMkLst>
        <pc:spChg chg="mod">
          <ac:chgData name="Valeria Savelev" userId="S::savelev@zsi.at::1500e517-06a1-4f1a-8135-83f19b567427" providerId="AD" clId="Web-{AFDFE200-24D0-2317-8DC8-956ED7E35099}" dt="2024-11-06T14:32:28.983" v="81" actId="20577"/>
          <ac:spMkLst>
            <pc:docMk/>
            <pc:sldMk cId="658928025" sldId="266"/>
            <ac:spMk id="2" creationId="{00000000-0000-0000-0000-000000000000}"/>
          </ac:spMkLst>
        </pc:spChg>
        <pc:spChg chg="mod">
          <ac:chgData name="Valeria Savelev" userId="S::savelev@zsi.at::1500e517-06a1-4f1a-8135-83f19b567427" providerId="AD" clId="Web-{AFDFE200-24D0-2317-8DC8-956ED7E35099}" dt="2024-11-06T14:33:06.937" v="85" actId="20577"/>
          <ac:spMkLst>
            <pc:docMk/>
            <pc:sldMk cId="658928025" sldId="266"/>
            <ac:spMk id="3" creationId="{00000000-0000-0000-0000-000000000000}"/>
          </ac:spMkLst>
        </pc:spChg>
        <pc:spChg chg="mod">
          <ac:chgData name="Valeria Savelev" userId="S::savelev@zsi.at::1500e517-06a1-4f1a-8135-83f19b567427" providerId="AD" clId="Web-{AFDFE200-24D0-2317-8DC8-956ED7E35099}" dt="2024-11-06T14:33:09.312" v="86" actId="20577"/>
          <ac:spMkLst>
            <pc:docMk/>
            <pc:sldMk cId="658928025" sldId="266"/>
            <ac:spMk id="4" creationId="{4A46D8DF-63A1-3B07-99F7-844805CD628E}"/>
          </ac:spMkLst>
        </pc:spChg>
        <pc:spChg chg="mod">
          <ac:chgData name="Valeria Savelev" userId="S::savelev@zsi.at::1500e517-06a1-4f1a-8135-83f19b567427" providerId="AD" clId="Web-{AFDFE200-24D0-2317-8DC8-956ED7E35099}" dt="2024-11-06T14:33:34.453" v="87" actId="14100"/>
          <ac:spMkLst>
            <pc:docMk/>
            <pc:sldMk cId="658928025" sldId="266"/>
            <ac:spMk id="5" creationId="{699D4E5E-F8F7-F292-6DF4-D89B87D7693B}"/>
          </ac:spMkLst>
        </pc:spChg>
      </pc:sldChg>
      <pc:sldChg chg="modSp">
        <pc:chgData name="Valeria Savelev" userId="S::savelev@zsi.at::1500e517-06a1-4f1a-8135-83f19b567427" providerId="AD" clId="Web-{AFDFE200-24D0-2317-8DC8-956ED7E35099}" dt="2024-11-06T14:28:44.945" v="36" actId="20577"/>
        <pc:sldMkLst>
          <pc:docMk/>
          <pc:sldMk cId="1677865511" sldId="274"/>
        </pc:sldMkLst>
        <pc:spChg chg="mod">
          <ac:chgData name="Valeria Savelev" userId="S::savelev@zsi.at::1500e517-06a1-4f1a-8135-83f19b567427" providerId="AD" clId="Web-{AFDFE200-24D0-2317-8DC8-956ED7E35099}" dt="2024-11-06T14:27:31.333" v="33" actId="20577"/>
          <ac:spMkLst>
            <pc:docMk/>
            <pc:sldMk cId="1677865511" sldId="274"/>
            <ac:spMk id="3" creationId="{00000000-0000-0000-0000-000000000000}"/>
          </ac:spMkLst>
        </pc:spChg>
        <pc:spChg chg="mod">
          <ac:chgData name="Valeria Savelev" userId="S::savelev@zsi.at::1500e517-06a1-4f1a-8135-83f19b567427" providerId="AD" clId="Web-{AFDFE200-24D0-2317-8DC8-956ED7E35099}" dt="2024-11-06T14:28:44.945" v="36" actId="20577"/>
          <ac:spMkLst>
            <pc:docMk/>
            <pc:sldMk cId="1677865511" sldId="274"/>
            <ac:spMk id="4" creationId="{4D9B4244-241D-2C81-EC0B-D55AAC8EF123}"/>
          </ac:spMkLst>
        </pc:spChg>
      </pc:sldChg>
      <pc:sldChg chg="modSp">
        <pc:chgData name="Valeria Savelev" userId="S::savelev@zsi.at::1500e517-06a1-4f1a-8135-83f19b567427" providerId="AD" clId="Web-{AFDFE200-24D0-2317-8DC8-956ED7E35099}" dt="2024-11-06T14:24:02.203" v="5" actId="20577"/>
        <pc:sldMkLst>
          <pc:docMk/>
          <pc:sldMk cId="334468148" sldId="286"/>
        </pc:sldMkLst>
        <pc:spChg chg="mod">
          <ac:chgData name="Valeria Savelev" userId="S::savelev@zsi.at::1500e517-06a1-4f1a-8135-83f19b567427" providerId="AD" clId="Web-{AFDFE200-24D0-2317-8DC8-956ED7E35099}" dt="2024-11-06T14:24:02.203" v="5" actId="20577"/>
          <ac:spMkLst>
            <pc:docMk/>
            <pc:sldMk cId="334468148" sldId="286"/>
            <ac:spMk id="3" creationId="{D8A2EDF0-7A23-40CD-8304-26565CF08866}"/>
          </ac:spMkLst>
        </pc:spChg>
      </pc:sldChg>
    </pc:docChg>
  </pc:docChgLst>
  <pc:docChgLst>
    <pc:chgData name="Valeria Savelev" userId="1500e517-06a1-4f1a-8135-83f19b567427" providerId="ADAL" clId="{004BEA04-7129-4901-B572-3980F325C3BC}"/>
    <pc:docChg chg="modSld">
      <pc:chgData name="Valeria Savelev" userId="1500e517-06a1-4f1a-8135-83f19b567427" providerId="ADAL" clId="{004BEA04-7129-4901-B572-3980F325C3BC}" dt="2024-11-12T08:51:02.286" v="548" actId="20577"/>
      <pc:docMkLst>
        <pc:docMk/>
      </pc:docMkLst>
      <pc:sldChg chg="modSp mod">
        <pc:chgData name="Valeria Savelev" userId="1500e517-06a1-4f1a-8135-83f19b567427" providerId="ADAL" clId="{004BEA04-7129-4901-B572-3980F325C3BC}" dt="2024-11-12T08:46:42.227" v="496" actId="20577"/>
        <pc:sldMkLst>
          <pc:docMk/>
          <pc:sldMk cId="3261187765" sldId="259"/>
        </pc:sldMkLst>
        <pc:spChg chg="mod">
          <ac:chgData name="Valeria Savelev" userId="1500e517-06a1-4f1a-8135-83f19b567427" providerId="ADAL" clId="{004BEA04-7129-4901-B572-3980F325C3BC}" dt="2024-11-12T08:46:42.227" v="496" actId="20577"/>
          <ac:spMkLst>
            <pc:docMk/>
            <pc:sldMk cId="3261187765" sldId="259"/>
            <ac:spMk id="3" creationId="{00000000-0000-0000-0000-000000000000}"/>
          </ac:spMkLst>
        </pc:spChg>
      </pc:sldChg>
      <pc:sldChg chg="modSp mod">
        <pc:chgData name="Valeria Savelev" userId="1500e517-06a1-4f1a-8135-83f19b567427" providerId="ADAL" clId="{004BEA04-7129-4901-B572-3980F325C3BC}" dt="2024-11-06T14:34:03.865" v="0" actId="20577"/>
        <pc:sldMkLst>
          <pc:docMk/>
          <pc:sldMk cId="658928025" sldId="266"/>
        </pc:sldMkLst>
        <pc:spChg chg="mod">
          <ac:chgData name="Valeria Savelev" userId="1500e517-06a1-4f1a-8135-83f19b567427" providerId="ADAL" clId="{004BEA04-7129-4901-B572-3980F325C3BC}" dt="2024-11-06T14:34:03.865" v="0" actId="20577"/>
          <ac:spMkLst>
            <pc:docMk/>
            <pc:sldMk cId="658928025" sldId="266"/>
            <ac:spMk id="5" creationId="{699D4E5E-F8F7-F292-6DF4-D89B87D7693B}"/>
          </ac:spMkLst>
        </pc:spChg>
      </pc:sldChg>
      <pc:sldChg chg="modSp mod">
        <pc:chgData name="Valeria Savelev" userId="1500e517-06a1-4f1a-8135-83f19b567427" providerId="ADAL" clId="{004BEA04-7129-4901-B572-3980F325C3BC}" dt="2024-11-12T08:48:37.463" v="502" actId="20577"/>
        <pc:sldMkLst>
          <pc:docMk/>
          <pc:sldMk cId="3286767824" sldId="267"/>
        </pc:sldMkLst>
        <pc:spChg chg="mod">
          <ac:chgData name="Valeria Savelev" userId="1500e517-06a1-4f1a-8135-83f19b567427" providerId="ADAL" clId="{004BEA04-7129-4901-B572-3980F325C3BC}" dt="2024-11-12T08:48:37.463" v="502" actId="20577"/>
          <ac:spMkLst>
            <pc:docMk/>
            <pc:sldMk cId="3286767824" sldId="267"/>
            <ac:spMk id="3" creationId="{00000000-0000-0000-0000-000000000000}"/>
          </ac:spMkLst>
        </pc:spChg>
        <pc:spChg chg="mod">
          <ac:chgData name="Valeria Savelev" userId="1500e517-06a1-4f1a-8135-83f19b567427" providerId="ADAL" clId="{004BEA04-7129-4901-B572-3980F325C3BC}" dt="2024-11-06T14:37:06.179" v="146" actId="20577"/>
          <ac:spMkLst>
            <pc:docMk/>
            <pc:sldMk cId="3286767824" sldId="267"/>
            <ac:spMk id="6" creationId="{94940B8B-222F-B728-9EF4-CD0F9EFCC7DD}"/>
          </ac:spMkLst>
        </pc:spChg>
      </pc:sldChg>
      <pc:sldChg chg="modSp mod">
        <pc:chgData name="Valeria Savelev" userId="1500e517-06a1-4f1a-8135-83f19b567427" providerId="ADAL" clId="{004BEA04-7129-4901-B572-3980F325C3BC}" dt="2024-11-12T08:49:26.367" v="517" actId="20577"/>
        <pc:sldMkLst>
          <pc:docMk/>
          <pc:sldMk cId="797516113" sldId="268"/>
        </pc:sldMkLst>
        <pc:spChg chg="mod">
          <ac:chgData name="Valeria Savelev" userId="1500e517-06a1-4f1a-8135-83f19b567427" providerId="ADAL" clId="{004BEA04-7129-4901-B572-3980F325C3BC}" dt="2024-11-12T08:49:26.367" v="517" actId="20577"/>
          <ac:spMkLst>
            <pc:docMk/>
            <pc:sldMk cId="797516113" sldId="268"/>
            <ac:spMk id="3" creationId="{00000000-0000-0000-0000-000000000000}"/>
          </ac:spMkLst>
        </pc:spChg>
        <pc:spChg chg="mod">
          <ac:chgData name="Valeria Savelev" userId="1500e517-06a1-4f1a-8135-83f19b567427" providerId="ADAL" clId="{004BEA04-7129-4901-B572-3980F325C3BC}" dt="2024-11-06T14:40:22.874" v="221" actId="20577"/>
          <ac:spMkLst>
            <pc:docMk/>
            <pc:sldMk cId="797516113" sldId="268"/>
            <ac:spMk id="7" creationId="{FAA58A74-2AE0-775D-F90A-6F7A9AF0746F}"/>
          </ac:spMkLst>
        </pc:spChg>
      </pc:sldChg>
      <pc:sldChg chg="modSp mod">
        <pc:chgData name="Valeria Savelev" userId="1500e517-06a1-4f1a-8135-83f19b567427" providerId="ADAL" clId="{004BEA04-7129-4901-B572-3980F325C3BC}" dt="2024-11-12T08:50:15.626" v="533" actId="20577"/>
        <pc:sldMkLst>
          <pc:docMk/>
          <pc:sldMk cId="3313576689" sldId="271"/>
        </pc:sldMkLst>
        <pc:spChg chg="mod">
          <ac:chgData name="Valeria Savelev" userId="1500e517-06a1-4f1a-8135-83f19b567427" providerId="ADAL" clId="{004BEA04-7129-4901-B572-3980F325C3BC}" dt="2024-11-12T08:50:15.626" v="533" actId="20577"/>
          <ac:spMkLst>
            <pc:docMk/>
            <pc:sldMk cId="3313576689" sldId="271"/>
            <ac:spMk id="3" creationId="{00000000-0000-0000-0000-000000000000}"/>
          </ac:spMkLst>
        </pc:spChg>
        <pc:spChg chg="mod">
          <ac:chgData name="Valeria Savelev" userId="1500e517-06a1-4f1a-8135-83f19b567427" providerId="ADAL" clId="{004BEA04-7129-4901-B572-3980F325C3BC}" dt="2024-11-06T14:44:01.213" v="345" actId="20577"/>
          <ac:spMkLst>
            <pc:docMk/>
            <pc:sldMk cId="3313576689" sldId="271"/>
            <ac:spMk id="6" creationId="{324072B5-3864-B80F-A8E5-ED7514964B61}"/>
          </ac:spMkLst>
        </pc:spChg>
      </pc:sldChg>
      <pc:sldChg chg="modSp mod">
        <pc:chgData name="Valeria Savelev" userId="1500e517-06a1-4f1a-8135-83f19b567427" providerId="ADAL" clId="{004BEA04-7129-4901-B572-3980F325C3BC}" dt="2024-11-06T14:36:35.856" v="129" actId="20577"/>
        <pc:sldMkLst>
          <pc:docMk/>
          <pc:sldMk cId="2406732040" sldId="275"/>
        </pc:sldMkLst>
        <pc:spChg chg="mod">
          <ac:chgData name="Valeria Savelev" userId="1500e517-06a1-4f1a-8135-83f19b567427" providerId="ADAL" clId="{004BEA04-7129-4901-B572-3980F325C3BC}" dt="2024-11-06T14:36:27.187" v="124" actId="20577"/>
          <ac:spMkLst>
            <pc:docMk/>
            <pc:sldMk cId="2406732040" sldId="275"/>
            <ac:spMk id="2" creationId="{616CCA28-922C-7D9E-0AA0-E84B805BBF8E}"/>
          </ac:spMkLst>
        </pc:spChg>
        <pc:spChg chg="mod">
          <ac:chgData name="Valeria Savelev" userId="1500e517-06a1-4f1a-8135-83f19b567427" providerId="ADAL" clId="{004BEA04-7129-4901-B572-3980F325C3BC}" dt="2024-11-06T14:36:35.856" v="129" actId="20577"/>
          <ac:spMkLst>
            <pc:docMk/>
            <pc:sldMk cId="2406732040" sldId="275"/>
            <ac:spMk id="3" creationId="{00000000-0000-0000-0000-000000000000}"/>
          </ac:spMkLst>
        </pc:spChg>
      </pc:sldChg>
      <pc:sldChg chg="modSp mod">
        <pc:chgData name="Valeria Savelev" userId="1500e517-06a1-4f1a-8135-83f19b567427" providerId="ADAL" clId="{004BEA04-7129-4901-B572-3980F325C3BC}" dt="2024-11-12T08:51:02.286" v="548" actId="20577"/>
        <pc:sldMkLst>
          <pc:docMk/>
          <pc:sldMk cId="497116687" sldId="276"/>
        </pc:sldMkLst>
        <pc:spChg chg="mod">
          <ac:chgData name="Valeria Savelev" userId="1500e517-06a1-4f1a-8135-83f19b567427" providerId="ADAL" clId="{004BEA04-7129-4901-B572-3980F325C3BC}" dt="2024-11-12T08:51:02.286" v="548" actId="20577"/>
          <ac:spMkLst>
            <pc:docMk/>
            <pc:sldMk cId="497116687" sldId="276"/>
            <ac:spMk id="3" creationId="{00000000-0000-0000-0000-000000000000}"/>
          </ac:spMkLst>
        </pc:spChg>
        <pc:spChg chg="mod">
          <ac:chgData name="Valeria Savelev" userId="1500e517-06a1-4f1a-8135-83f19b567427" providerId="ADAL" clId="{004BEA04-7129-4901-B572-3980F325C3BC}" dt="2024-11-06T14:48:59.569" v="473" actId="20577"/>
          <ac:spMkLst>
            <pc:docMk/>
            <pc:sldMk cId="497116687" sldId="276"/>
            <ac:spMk id="9" creationId="{B16B082E-B075-DDE2-7F41-372D2C15DAE4}"/>
          </ac:spMkLst>
        </pc:spChg>
      </pc:sldChg>
      <pc:sldChg chg="modSp mod">
        <pc:chgData name="Valeria Savelev" userId="1500e517-06a1-4f1a-8135-83f19b567427" providerId="ADAL" clId="{004BEA04-7129-4901-B572-3980F325C3BC}" dt="2024-11-12T08:49:02.298" v="507" actId="20577"/>
        <pc:sldMkLst>
          <pc:docMk/>
          <pc:sldMk cId="3259792920" sldId="280"/>
        </pc:sldMkLst>
        <pc:spChg chg="mod">
          <ac:chgData name="Valeria Savelev" userId="1500e517-06a1-4f1a-8135-83f19b567427" providerId="ADAL" clId="{004BEA04-7129-4901-B572-3980F325C3BC}" dt="2024-11-12T08:49:02.298" v="507" actId="20577"/>
          <ac:spMkLst>
            <pc:docMk/>
            <pc:sldMk cId="3259792920" sldId="280"/>
            <ac:spMk id="8" creationId="{3F843604-9DA4-3EBC-8ADC-C003B208A3E4}"/>
          </ac:spMkLst>
        </pc:spChg>
        <pc:spChg chg="mod">
          <ac:chgData name="Valeria Savelev" userId="1500e517-06a1-4f1a-8135-83f19b567427" providerId="ADAL" clId="{004BEA04-7129-4901-B572-3980F325C3BC}" dt="2024-11-06T14:40:12.551" v="204" actId="20577"/>
          <ac:spMkLst>
            <pc:docMk/>
            <pc:sldMk cId="3259792920" sldId="280"/>
            <ac:spMk id="10" creationId="{5B9689C6-7105-C94C-0D81-1B94E3E8FB8D}"/>
          </ac:spMkLst>
        </pc:spChg>
        <pc:spChg chg="mod">
          <ac:chgData name="Valeria Savelev" userId="1500e517-06a1-4f1a-8135-83f19b567427" providerId="ADAL" clId="{004BEA04-7129-4901-B572-3980F325C3BC}" dt="2024-11-06T14:39:48.316" v="191" actId="20577"/>
          <ac:spMkLst>
            <pc:docMk/>
            <pc:sldMk cId="3259792920" sldId="280"/>
            <ac:spMk id="11" creationId="{96EE713D-470F-F814-87EC-DD2BEE97E85A}"/>
          </ac:spMkLst>
        </pc:spChg>
      </pc:sldChg>
      <pc:sldChg chg="modSp mod">
        <pc:chgData name="Valeria Savelev" userId="1500e517-06a1-4f1a-8135-83f19b567427" providerId="ADAL" clId="{004BEA04-7129-4901-B572-3980F325C3BC}" dt="2024-11-06T14:38:46.393" v="177" actId="20577"/>
        <pc:sldMkLst>
          <pc:docMk/>
          <pc:sldMk cId="3312805163" sldId="287"/>
        </pc:sldMkLst>
        <pc:spChg chg="mod">
          <ac:chgData name="Valeria Savelev" userId="1500e517-06a1-4f1a-8135-83f19b567427" providerId="ADAL" clId="{004BEA04-7129-4901-B572-3980F325C3BC}" dt="2024-11-06T14:34:14.287" v="17" actId="20577"/>
          <ac:spMkLst>
            <pc:docMk/>
            <pc:sldMk cId="3312805163" sldId="287"/>
            <ac:spMk id="2" creationId="{C97C778D-5C5E-EC30-2C84-FDD67C3FC82D}"/>
          </ac:spMkLst>
        </pc:spChg>
        <pc:spChg chg="mod">
          <ac:chgData name="Valeria Savelev" userId="1500e517-06a1-4f1a-8135-83f19b567427" providerId="ADAL" clId="{004BEA04-7129-4901-B572-3980F325C3BC}" dt="2024-11-06T14:38:46.393" v="177" actId="20577"/>
          <ac:spMkLst>
            <pc:docMk/>
            <pc:sldMk cId="3312805163" sldId="287"/>
            <ac:spMk id="3" creationId="{FF2E6696-5E09-F323-03EC-CEBA5C224318}"/>
          </ac:spMkLst>
        </pc:spChg>
      </pc:sldChg>
      <pc:sldChg chg="modSp mod">
        <pc:chgData name="Valeria Savelev" userId="1500e517-06a1-4f1a-8135-83f19b567427" providerId="ADAL" clId="{004BEA04-7129-4901-B572-3980F325C3BC}" dt="2024-11-12T08:49:53.949" v="524" actId="20577"/>
        <pc:sldMkLst>
          <pc:docMk/>
          <pc:sldMk cId="1307725812" sldId="288"/>
        </pc:sldMkLst>
        <pc:spChg chg="mod">
          <ac:chgData name="Valeria Savelev" userId="1500e517-06a1-4f1a-8135-83f19b567427" providerId="ADAL" clId="{004BEA04-7129-4901-B572-3980F325C3BC}" dt="2024-11-12T08:49:53.949" v="524" actId="20577"/>
          <ac:spMkLst>
            <pc:docMk/>
            <pc:sldMk cId="1307725812" sldId="288"/>
            <ac:spMk id="3" creationId="{A394782F-13A8-3673-0CC8-00EAB0D251B6}"/>
          </ac:spMkLst>
        </pc:spChg>
        <pc:spChg chg="mod">
          <ac:chgData name="Valeria Savelev" userId="1500e517-06a1-4f1a-8135-83f19b567427" providerId="ADAL" clId="{004BEA04-7129-4901-B572-3980F325C3BC}" dt="2024-11-06T14:42:21.431" v="282" actId="20577"/>
          <ac:spMkLst>
            <pc:docMk/>
            <pc:sldMk cId="1307725812" sldId="288"/>
            <ac:spMk id="7" creationId="{EEDCBE79-0104-302B-D368-B779F9CB1574}"/>
          </ac:spMkLst>
        </pc:spChg>
      </pc:sldChg>
      <pc:sldChg chg="modSp mod">
        <pc:chgData name="Valeria Savelev" userId="1500e517-06a1-4f1a-8135-83f19b567427" providerId="ADAL" clId="{004BEA04-7129-4901-B572-3980F325C3BC}" dt="2024-11-12T08:50:32.761" v="536" actId="20577"/>
        <pc:sldMkLst>
          <pc:docMk/>
          <pc:sldMk cId="133207375" sldId="289"/>
        </pc:sldMkLst>
        <pc:spChg chg="mod">
          <ac:chgData name="Valeria Savelev" userId="1500e517-06a1-4f1a-8135-83f19b567427" providerId="ADAL" clId="{004BEA04-7129-4901-B572-3980F325C3BC}" dt="2024-11-12T08:50:32.761" v="536" actId="20577"/>
          <ac:spMkLst>
            <pc:docMk/>
            <pc:sldMk cId="133207375" sldId="289"/>
            <ac:spMk id="3" creationId="{ED41971A-640C-ECF1-4EB7-CA3ED22DE3DD}"/>
          </ac:spMkLst>
        </pc:spChg>
        <pc:spChg chg="mod">
          <ac:chgData name="Valeria Savelev" userId="1500e517-06a1-4f1a-8135-83f19b567427" providerId="ADAL" clId="{004BEA04-7129-4901-B572-3980F325C3BC}" dt="2024-11-06T14:46:45.905" v="439" actId="20577"/>
          <ac:spMkLst>
            <pc:docMk/>
            <pc:sldMk cId="133207375" sldId="289"/>
            <ac:spMk id="6" creationId="{E68F1CB5-CC45-7FDC-87B1-59ADB07AF241}"/>
          </ac:spMkLst>
        </pc:spChg>
      </pc:sldChg>
      <pc:sldChg chg="modSp mod">
        <pc:chgData name="Valeria Savelev" userId="1500e517-06a1-4f1a-8135-83f19b567427" providerId="ADAL" clId="{004BEA04-7129-4901-B572-3980F325C3BC}" dt="2024-11-06T14:49:29.405" v="491" actId="20577"/>
        <pc:sldMkLst>
          <pc:docMk/>
          <pc:sldMk cId="1670469348" sldId="290"/>
        </pc:sldMkLst>
        <pc:spChg chg="mod">
          <ac:chgData name="Valeria Savelev" userId="1500e517-06a1-4f1a-8135-83f19b567427" providerId="ADAL" clId="{004BEA04-7129-4901-B572-3980F325C3BC}" dt="2024-11-06T14:49:29.405" v="491" actId="20577"/>
          <ac:spMkLst>
            <pc:docMk/>
            <pc:sldMk cId="1670469348" sldId="290"/>
            <ac:spMk id="3" creationId="{02C84966-1605-E67A-294E-56DD7282212A}"/>
          </ac:spMkLst>
        </pc:spChg>
        <pc:spChg chg="mod">
          <ac:chgData name="Valeria Savelev" userId="1500e517-06a1-4f1a-8135-83f19b567427" providerId="ADAL" clId="{004BEA04-7129-4901-B572-3980F325C3BC}" dt="2024-11-06T14:49:07.013" v="490" actId="20577"/>
          <ac:spMkLst>
            <pc:docMk/>
            <pc:sldMk cId="1670469348" sldId="290"/>
            <ac:spMk id="9" creationId="{E866C968-ECE9-B546-4CD3-7FE78C9F0907}"/>
          </ac:spMkLst>
        </pc:spChg>
      </pc:sldChg>
    </pc:docChg>
  </pc:docChgLst>
</pc:chgInfo>
</file>

<file path=ppt/comments/modernComment_118_C24C7E18.xml><?xml version="1.0" encoding="utf-8"?>
<p188:cmLst xmlns:a="http://schemas.openxmlformats.org/drawingml/2006/main" xmlns:r="http://schemas.openxmlformats.org/officeDocument/2006/relationships" xmlns:p188="http://schemas.microsoft.com/office/powerpoint/2018/8/main">
  <p188:cm id="{C1EE4B27-E348-403B-BA5E-EEA07EA41BDE}" authorId="{02C12A4B-47D5-915E-B7B4-174BE02FE227}" created="2024-10-25T08:44:49.222">
    <ac:deMkLst xmlns:ac="http://schemas.microsoft.com/office/drawing/2013/main/command">
      <pc:docMk xmlns:pc="http://schemas.microsoft.com/office/powerpoint/2013/main/command"/>
      <pc:sldMk xmlns:pc="http://schemas.microsoft.com/office/powerpoint/2013/main/command" cId="3259792920" sldId="280"/>
      <ac:grpSpMk id="4" creationId="{D4175C0A-FC5D-1D1B-8B92-C9FC9D7F365D}"/>
    </ac:deMkLst>
    <p188:txBody>
      <a:bodyPr/>
      <a:lstStyle/>
      <a:p>
        <a:r>
          <a:rPr lang="en-US"/>
          <a:t>editable image</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7.png"/><Relationship Id="rId21" Type="http://schemas.openxmlformats.org/officeDocument/2006/relationships/image" Target="../media/image25.svg"/><Relationship Id="rId34" Type="http://schemas.openxmlformats.org/officeDocument/2006/relationships/image" Target="../media/image38.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5" Type="http://schemas.openxmlformats.org/officeDocument/2006/relationships/image" Target="../media/image29.svg"/><Relationship Id="rId33" Type="http://schemas.openxmlformats.org/officeDocument/2006/relationships/image" Target="../media/image37.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sv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sv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emf"/><Relationship Id="rId5" Type="http://schemas.openxmlformats.org/officeDocument/2006/relationships/image" Target="../media/image9.emf"/><Relationship Id="rId15" Type="http://schemas.openxmlformats.org/officeDocument/2006/relationships/image" Target="../media/image19.svg"/><Relationship Id="rId23" Type="http://schemas.openxmlformats.org/officeDocument/2006/relationships/image" Target="../media/image27.svg"/><Relationship Id="rId28" Type="http://schemas.openxmlformats.org/officeDocument/2006/relationships/image" Target="../media/image32.png"/><Relationship Id="rId36" Type="http://schemas.openxmlformats.org/officeDocument/2006/relationships/image" Target="../media/image40.emf"/><Relationship Id="rId10" Type="http://schemas.openxmlformats.org/officeDocument/2006/relationships/image" Target="../media/image14.png"/><Relationship Id="rId19" Type="http://schemas.openxmlformats.org/officeDocument/2006/relationships/image" Target="../media/image23.svg"/><Relationship Id="rId31" Type="http://schemas.openxmlformats.org/officeDocument/2006/relationships/image" Target="../media/image35.svg"/><Relationship Id="rId4" Type="http://schemas.openxmlformats.org/officeDocument/2006/relationships/image" Target="../media/image8.sv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5/12/2024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220625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5/12/2024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54042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5/12/2024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85151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52DB5F41-4F2B-4328-AE49-3707D2F74D0D}"/>
              </a:ext>
            </a:extLst>
          </p:cNvPr>
          <p:cNvSpPr>
            <a:spLocks noGrp="1"/>
          </p:cNvSpPr>
          <p:nvPr>
            <p:ph type="title" hasCustomPrompt="1"/>
          </p:nvPr>
        </p:nvSpPr>
        <p:spPr>
          <a:xfrm>
            <a:off x="644591" y="3100017"/>
            <a:ext cx="4410681" cy="1248212"/>
          </a:xfrm>
          <a:prstGeom prst="rect">
            <a:avLst/>
          </a:prstGeom>
        </p:spPr>
        <p:txBody>
          <a:bodyPr vert="horz" lIns="0" tIns="0" rIns="0" bIns="0" rtlCol="0" anchor="ctr" anchorCtr="0">
            <a:normAutofit/>
          </a:bodyPr>
          <a:lstStyle>
            <a:lvl1pPr algn="l">
              <a:defRPr b="1">
                <a:solidFill>
                  <a:schemeClr val="bg1"/>
                </a:solidFill>
                <a:latin typeface="Calibri" panose="020F0502020204030204" pitchFamily="34" charset="0"/>
                <a:cs typeface="Calibri" panose="020F0502020204030204" pitchFamily="34" charset="0"/>
              </a:defRPr>
            </a:lvl1pPr>
          </a:lstStyle>
          <a:p>
            <a:r>
              <a:rPr lang="en-US" dirty="0"/>
              <a:t>Title of the</a:t>
            </a:r>
            <a:br>
              <a:rPr lang="en-US" dirty="0"/>
            </a:br>
            <a:r>
              <a:rPr lang="en-US" dirty="0"/>
              <a:t>presentation</a:t>
            </a:r>
            <a:endParaRPr lang="pt-PT" dirty="0"/>
          </a:p>
        </p:txBody>
      </p:sp>
      <p:sp>
        <p:nvSpPr>
          <p:cNvPr id="20" name="Subtitle 2">
            <a:extLst>
              <a:ext uri="{FF2B5EF4-FFF2-40B4-BE49-F238E27FC236}">
                <a16:creationId xmlns:a16="http://schemas.microsoft.com/office/drawing/2014/main" id="{D4662E1A-1852-420A-BF5C-6602BA6CF884}"/>
              </a:ext>
            </a:extLst>
          </p:cNvPr>
          <p:cNvSpPr>
            <a:spLocks noGrp="1"/>
          </p:cNvSpPr>
          <p:nvPr>
            <p:ph type="subTitle" idx="1" hasCustomPrompt="1"/>
          </p:nvPr>
        </p:nvSpPr>
        <p:spPr>
          <a:xfrm>
            <a:off x="644590" y="4552533"/>
            <a:ext cx="2946486" cy="605474"/>
          </a:xfrm>
          <a:prstGeom prst="rect">
            <a:avLst/>
          </a:prstGeom>
        </p:spPr>
        <p:txBody>
          <a:bodyPr lIns="0" tIns="0" rIns="0" bIns="0" anchor="ctr" anchorCtr="0">
            <a:normAutofit/>
          </a:bodyPr>
          <a:lstStyle>
            <a:lvl1pPr marL="0" indent="0" algn="l">
              <a:buNone/>
              <a:defRPr sz="1875" b="0">
                <a:solidFill>
                  <a:srgbClr val="3BFF95"/>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here, if needed</a:t>
            </a:r>
            <a:endParaRPr lang="pt-PT" dirty="0"/>
          </a:p>
        </p:txBody>
      </p:sp>
      <p:sp>
        <p:nvSpPr>
          <p:cNvPr id="21" name="Text Placeholder 3">
            <a:extLst>
              <a:ext uri="{FF2B5EF4-FFF2-40B4-BE49-F238E27FC236}">
                <a16:creationId xmlns:a16="http://schemas.microsoft.com/office/drawing/2014/main" id="{A551FBB9-4D3D-4135-9095-7A3090D09995}"/>
              </a:ext>
            </a:extLst>
          </p:cNvPr>
          <p:cNvSpPr>
            <a:spLocks noGrp="1"/>
          </p:cNvSpPr>
          <p:nvPr>
            <p:ph type="body" sz="quarter" idx="11" hasCustomPrompt="1"/>
          </p:nvPr>
        </p:nvSpPr>
        <p:spPr>
          <a:xfrm>
            <a:off x="644591" y="5797201"/>
            <a:ext cx="2458641" cy="378952"/>
          </a:xfrm>
          <a:prstGeom prst="rect">
            <a:avLst/>
          </a:prstGeom>
        </p:spPr>
        <p:txBody>
          <a:bodyPr>
            <a:normAutofit/>
          </a:bodyPr>
          <a:lstStyle>
            <a:lvl1pPr marL="0" indent="0">
              <a:buNone/>
              <a:defRPr sz="1200" b="0">
                <a:solidFill>
                  <a:schemeClr val="bg1"/>
                </a:solidFill>
                <a:latin typeface="Calibri" panose="020F0502020204030204" pitchFamily="34" charset="0"/>
                <a:cs typeface="Calibri" panose="020F0502020204030204" pitchFamily="34" charset="0"/>
              </a:defRPr>
            </a:lvl1pPr>
            <a:lvl2pPr>
              <a:defRPr sz="1350" b="1">
                <a:solidFill>
                  <a:srgbClr val="02967E"/>
                </a:solidFill>
                <a:latin typeface="Calibri" panose="020F0502020204030204" pitchFamily="34" charset="0"/>
                <a:cs typeface="Calibri" panose="020F0502020204030204" pitchFamily="34" charset="0"/>
              </a:defRPr>
            </a:lvl2pPr>
            <a:lvl3pPr>
              <a:defRPr sz="1350" b="1">
                <a:solidFill>
                  <a:srgbClr val="02967E"/>
                </a:solidFill>
                <a:latin typeface="Calibri" panose="020F0502020204030204" pitchFamily="34" charset="0"/>
                <a:cs typeface="Calibri" panose="020F0502020204030204" pitchFamily="34" charset="0"/>
              </a:defRPr>
            </a:lvl3pPr>
            <a:lvl4pPr>
              <a:defRPr sz="1350" b="1">
                <a:solidFill>
                  <a:srgbClr val="02967E"/>
                </a:solidFill>
                <a:latin typeface="Calibri" panose="020F0502020204030204" pitchFamily="34" charset="0"/>
                <a:cs typeface="Calibri" panose="020F0502020204030204" pitchFamily="34" charset="0"/>
              </a:defRPr>
            </a:lvl4pPr>
            <a:lvl5pPr>
              <a:defRPr sz="1350" b="1">
                <a:solidFill>
                  <a:srgbClr val="02967E"/>
                </a:solidFill>
                <a:latin typeface="Calibri" panose="020F0502020204030204" pitchFamily="34" charset="0"/>
                <a:cs typeface="Calibri" panose="020F0502020204030204" pitchFamily="34" charset="0"/>
              </a:defRPr>
            </a:lvl5pPr>
          </a:lstStyle>
          <a:p>
            <a:pPr lvl="0"/>
            <a:r>
              <a:rPr lang="en-GB" dirty="0"/>
              <a:t>Date/Event Info</a:t>
            </a:r>
            <a:endParaRPr lang="en-PT" dirty="0"/>
          </a:p>
        </p:txBody>
      </p:sp>
      <p:pic>
        <p:nvPicPr>
          <p:cNvPr id="14" name="Gráfico 13">
            <a:extLst>
              <a:ext uri="{FF2B5EF4-FFF2-40B4-BE49-F238E27FC236}">
                <a16:creationId xmlns:a16="http://schemas.microsoft.com/office/drawing/2014/main" id="{8B555D08-2146-440F-99EA-4CF91903E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44033" y="5374979"/>
            <a:ext cx="79734" cy="1262462"/>
          </a:xfrm>
          <a:prstGeom prst="rect">
            <a:avLst/>
          </a:prstGeom>
        </p:spPr>
      </p:pic>
      <p:pic>
        <p:nvPicPr>
          <p:cNvPr id="9" name="Gráfico 8">
            <a:extLst>
              <a:ext uri="{FF2B5EF4-FFF2-40B4-BE49-F238E27FC236}">
                <a16:creationId xmlns:a16="http://schemas.microsoft.com/office/drawing/2014/main" id="{A28B3EA1-BE00-40B5-A69B-9FAA1BE005C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4590" y="871323"/>
            <a:ext cx="1950577" cy="1160612"/>
          </a:xfrm>
          <a:prstGeom prst="rect">
            <a:avLst/>
          </a:prstGeom>
        </p:spPr>
      </p:pic>
    </p:spTree>
    <p:extLst>
      <p:ext uri="{BB962C8B-B14F-4D97-AF65-F5344CB8AC3E}">
        <p14:creationId xmlns:p14="http://schemas.microsoft.com/office/powerpoint/2010/main" val="448729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inal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739BA59-69B5-4BA8-A153-9A136681CF17}"/>
              </a:ext>
            </a:extLst>
          </p:cNvPr>
          <p:cNvSpPr>
            <a:spLocks noGrp="1"/>
          </p:cNvSpPr>
          <p:nvPr>
            <p:ph type="body" idx="1" hasCustomPrompt="1"/>
          </p:nvPr>
        </p:nvSpPr>
        <p:spPr>
          <a:xfrm>
            <a:off x="3131618" y="1430655"/>
            <a:ext cx="2880766" cy="707886"/>
          </a:xfrm>
          <a:prstGeom prst="rect">
            <a:avLst/>
          </a:prstGeom>
        </p:spPr>
        <p:txBody>
          <a:bodyPr>
            <a:normAutofit/>
          </a:bodyPr>
          <a:lstStyle>
            <a:lvl1pPr marL="0" indent="0" algn="ctr">
              <a:buNone/>
              <a:defRPr sz="3000" b="1" i="0">
                <a:solidFill>
                  <a:srgbClr val="3BFF95"/>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Thank you!</a:t>
            </a:r>
          </a:p>
        </p:txBody>
      </p:sp>
      <p:pic>
        <p:nvPicPr>
          <p:cNvPr id="22" name="Gráfico 21">
            <a:extLst>
              <a:ext uri="{FF2B5EF4-FFF2-40B4-BE49-F238E27FC236}">
                <a16:creationId xmlns:a16="http://schemas.microsoft.com/office/drawing/2014/main" id="{FA736C32-83BF-4701-A120-C92EB277E8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844033" y="5371583"/>
            <a:ext cx="79734" cy="1262462"/>
          </a:xfrm>
          <a:prstGeom prst="rect">
            <a:avLst/>
          </a:prstGeom>
        </p:spPr>
      </p:pic>
      <p:pic>
        <p:nvPicPr>
          <p:cNvPr id="23" name="Picture 2">
            <a:extLst>
              <a:ext uri="{FF2B5EF4-FFF2-40B4-BE49-F238E27FC236}">
                <a16:creationId xmlns:a16="http://schemas.microsoft.com/office/drawing/2014/main" id="{58CDCDE3-95BD-4EF2-825B-A47CF3185D7F}"/>
              </a:ext>
            </a:extLst>
          </p:cNvPr>
          <p:cNvPicPr>
            <a:picLocks noChangeAspect="1"/>
          </p:cNvPicPr>
          <p:nvPr userDrawn="1"/>
        </p:nvPicPr>
        <p:blipFill>
          <a:blip r:embed="rId5"/>
          <a:stretch>
            <a:fillRect/>
          </a:stretch>
        </p:blipFill>
        <p:spPr>
          <a:xfrm>
            <a:off x="661217" y="6388617"/>
            <a:ext cx="1090543" cy="231741"/>
          </a:xfrm>
          <a:prstGeom prst="rect">
            <a:avLst/>
          </a:prstGeom>
        </p:spPr>
      </p:pic>
      <p:pic>
        <p:nvPicPr>
          <p:cNvPr id="25" name="Gráfico 24">
            <a:extLst>
              <a:ext uri="{FF2B5EF4-FFF2-40B4-BE49-F238E27FC236}">
                <a16:creationId xmlns:a16="http://schemas.microsoft.com/office/drawing/2014/main" id="{DC678C40-A850-4661-8B14-B0CBF6F8754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652214" y="1093564"/>
            <a:ext cx="823913" cy="1172046"/>
          </a:xfrm>
          <a:prstGeom prst="rect">
            <a:avLst/>
          </a:prstGeom>
        </p:spPr>
      </p:pic>
      <p:sp>
        <p:nvSpPr>
          <p:cNvPr id="27" name="Subtitle 2">
            <a:extLst>
              <a:ext uri="{FF2B5EF4-FFF2-40B4-BE49-F238E27FC236}">
                <a16:creationId xmlns:a16="http://schemas.microsoft.com/office/drawing/2014/main" id="{AF2798AB-B03B-4E95-A1C8-85C4332642A4}"/>
              </a:ext>
            </a:extLst>
          </p:cNvPr>
          <p:cNvSpPr txBox="1">
            <a:spLocks/>
          </p:cNvSpPr>
          <p:nvPr userDrawn="1"/>
        </p:nvSpPr>
        <p:spPr>
          <a:xfrm>
            <a:off x="6661739" y="1322831"/>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t>info@genb-project.eu</a:t>
            </a:r>
            <a:endParaRPr lang="pt-PT" sz="1400" dirty="0"/>
          </a:p>
        </p:txBody>
      </p:sp>
      <p:pic>
        <p:nvPicPr>
          <p:cNvPr id="33" name="Gráfico 32">
            <a:extLst>
              <a:ext uri="{FF2B5EF4-FFF2-40B4-BE49-F238E27FC236}">
                <a16:creationId xmlns:a16="http://schemas.microsoft.com/office/drawing/2014/main" id="{8AA900D8-A334-424B-AE3E-2F7EBD02C21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4591" y="3760222"/>
            <a:ext cx="1000125" cy="85725"/>
          </a:xfrm>
          <a:prstGeom prst="rect">
            <a:avLst/>
          </a:prstGeom>
        </p:spPr>
      </p:pic>
      <p:pic>
        <p:nvPicPr>
          <p:cNvPr id="34" name="Gráfico 33">
            <a:extLst>
              <a:ext uri="{FF2B5EF4-FFF2-40B4-BE49-F238E27FC236}">
                <a16:creationId xmlns:a16="http://schemas.microsoft.com/office/drawing/2014/main" id="{DA986E21-9F1B-467B-B797-668AC0F7C76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68416" y="4497388"/>
            <a:ext cx="717181" cy="272731"/>
          </a:xfrm>
          <a:prstGeom prst="rect">
            <a:avLst/>
          </a:prstGeom>
        </p:spPr>
      </p:pic>
      <p:pic>
        <p:nvPicPr>
          <p:cNvPr id="35" name="Gráfico 34">
            <a:extLst>
              <a:ext uri="{FF2B5EF4-FFF2-40B4-BE49-F238E27FC236}">
                <a16:creationId xmlns:a16="http://schemas.microsoft.com/office/drawing/2014/main" id="{F1D1AEB0-6D60-4A56-B5BC-B563653CD304}"/>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184828" y="4513199"/>
            <a:ext cx="941957" cy="250520"/>
          </a:xfrm>
          <a:prstGeom prst="rect">
            <a:avLst/>
          </a:prstGeom>
        </p:spPr>
      </p:pic>
      <p:pic>
        <p:nvPicPr>
          <p:cNvPr id="36" name="Gráfico 35">
            <a:extLst>
              <a:ext uri="{FF2B5EF4-FFF2-40B4-BE49-F238E27FC236}">
                <a16:creationId xmlns:a16="http://schemas.microsoft.com/office/drawing/2014/main" id="{700DF2AE-4F0C-43A5-B1C6-D4553E74F0F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780042" y="4458256"/>
            <a:ext cx="807762" cy="289199"/>
          </a:xfrm>
          <a:prstGeom prst="rect">
            <a:avLst/>
          </a:prstGeom>
        </p:spPr>
      </p:pic>
      <p:pic>
        <p:nvPicPr>
          <p:cNvPr id="38" name="Gráfico 37">
            <a:extLst>
              <a:ext uri="{FF2B5EF4-FFF2-40B4-BE49-F238E27FC236}">
                <a16:creationId xmlns:a16="http://schemas.microsoft.com/office/drawing/2014/main" id="{1BFABBAE-E945-44EB-9261-7C37EC0919B7}"/>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17477" y="5375204"/>
            <a:ext cx="339925" cy="319929"/>
          </a:xfrm>
          <a:prstGeom prst="rect">
            <a:avLst/>
          </a:prstGeom>
        </p:spPr>
      </p:pic>
      <p:pic>
        <p:nvPicPr>
          <p:cNvPr id="40" name="Gráfico 39">
            <a:extLst>
              <a:ext uri="{FF2B5EF4-FFF2-40B4-BE49-F238E27FC236}">
                <a16:creationId xmlns:a16="http://schemas.microsoft.com/office/drawing/2014/main" id="{2211E6CE-999D-47CA-8E78-77170CD7D08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069006" y="5361922"/>
            <a:ext cx="636077" cy="361906"/>
          </a:xfrm>
          <a:prstGeom prst="rect">
            <a:avLst/>
          </a:prstGeom>
        </p:spPr>
      </p:pic>
      <p:pic>
        <p:nvPicPr>
          <p:cNvPr id="41" name="Gráfico 40">
            <a:extLst>
              <a:ext uri="{FF2B5EF4-FFF2-40B4-BE49-F238E27FC236}">
                <a16:creationId xmlns:a16="http://schemas.microsoft.com/office/drawing/2014/main" id="{D417C3C7-36BE-47D9-B71C-7B4B814AA79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166042" y="5418276"/>
            <a:ext cx="991160" cy="245235"/>
          </a:xfrm>
          <a:prstGeom prst="rect">
            <a:avLst/>
          </a:prstGeom>
        </p:spPr>
      </p:pic>
      <p:pic>
        <p:nvPicPr>
          <p:cNvPr id="43" name="Gráfico 42">
            <a:extLst>
              <a:ext uri="{FF2B5EF4-FFF2-40B4-BE49-F238E27FC236}">
                <a16:creationId xmlns:a16="http://schemas.microsoft.com/office/drawing/2014/main" id="{CD3C49D6-C161-43F3-B8FA-DE758A367BA4}"/>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4563767" y="5405865"/>
            <a:ext cx="689113" cy="270058"/>
          </a:xfrm>
          <a:prstGeom prst="rect">
            <a:avLst/>
          </a:prstGeom>
        </p:spPr>
      </p:pic>
      <p:pic>
        <p:nvPicPr>
          <p:cNvPr id="44" name="Gráfico 43">
            <a:extLst>
              <a:ext uri="{FF2B5EF4-FFF2-40B4-BE49-F238E27FC236}">
                <a16:creationId xmlns:a16="http://schemas.microsoft.com/office/drawing/2014/main" id="{304D794F-DA24-4EA6-8328-622538FFF52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5734682" y="5427345"/>
            <a:ext cx="879432" cy="269825"/>
          </a:xfrm>
          <a:prstGeom prst="rect">
            <a:avLst/>
          </a:prstGeom>
        </p:spPr>
      </p:pic>
      <p:pic>
        <p:nvPicPr>
          <p:cNvPr id="46" name="Imagem 45" descr="Uma imagem com texto&#10;&#10;Descrição gerada automaticamente">
            <a:extLst>
              <a:ext uri="{FF2B5EF4-FFF2-40B4-BE49-F238E27FC236}">
                <a16:creationId xmlns:a16="http://schemas.microsoft.com/office/drawing/2014/main" id="{C04E755E-BE1A-4C5C-A626-889F184C4001}"/>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894605" y="4451644"/>
            <a:ext cx="966454" cy="348853"/>
          </a:xfrm>
          <a:prstGeom prst="rect">
            <a:avLst/>
          </a:prstGeom>
        </p:spPr>
      </p:pic>
      <p:pic>
        <p:nvPicPr>
          <p:cNvPr id="48" name="Imagem 47" descr="Uma imagem com texto, relógio&#10;&#10;Descrição gerada automaticamente">
            <a:extLst>
              <a:ext uri="{FF2B5EF4-FFF2-40B4-BE49-F238E27FC236}">
                <a16:creationId xmlns:a16="http://schemas.microsoft.com/office/drawing/2014/main" id="{15E9BBCE-4D5C-411B-A8A2-554B3BE2B675}"/>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4431010" y="4482740"/>
            <a:ext cx="971023" cy="302744"/>
          </a:xfrm>
          <a:prstGeom prst="rect">
            <a:avLst/>
          </a:prstGeom>
        </p:spPr>
      </p:pic>
      <p:pic>
        <p:nvPicPr>
          <p:cNvPr id="26" name="Gráfico 25">
            <a:extLst>
              <a:ext uri="{FF2B5EF4-FFF2-40B4-BE49-F238E27FC236}">
                <a16:creationId xmlns:a16="http://schemas.microsoft.com/office/drawing/2014/main" id="{FD6D74B2-0E4D-478A-8296-7E486FBB1508}"/>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653439" y="1324038"/>
            <a:ext cx="1947246" cy="1160102"/>
          </a:xfrm>
          <a:prstGeom prst="rect">
            <a:avLst/>
          </a:prstGeom>
        </p:spPr>
      </p:pic>
      <p:pic>
        <p:nvPicPr>
          <p:cNvPr id="2" name="Gráfico 28">
            <a:extLst>
              <a:ext uri="{FF2B5EF4-FFF2-40B4-BE49-F238E27FC236}">
                <a16:creationId xmlns:a16="http://schemas.microsoft.com/office/drawing/2014/main" id="{33452801-4C56-A3EB-1D79-4DDABD5B254B}"/>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6652214" y="2640425"/>
            <a:ext cx="276225" cy="276225"/>
          </a:xfrm>
          <a:prstGeom prst="rect">
            <a:avLst/>
          </a:prstGeom>
        </p:spPr>
      </p:pic>
      <p:pic>
        <p:nvPicPr>
          <p:cNvPr id="3" name="Gráfico 29">
            <a:extLst>
              <a:ext uri="{FF2B5EF4-FFF2-40B4-BE49-F238E27FC236}">
                <a16:creationId xmlns:a16="http://schemas.microsoft.com/office/drawing/2014/main" id="{BDCD4EC8-5022-AE90-E8FF-AAB74ADBB7F6}"/>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7064170" y="2640425"/>
            <a:ext cx="276225" cy="276225"/>
          </a:xfrm>
          <a:prstGeom prst="rect">
            <a:avLst/>
          </a:prstGeom>
        </p:spPr>
      </p:pic>
      <p:pic>
        <p:nvPicPr>
          <p:cNvPr id="4" name="Gráfico 35">
            <a:extLst>
              <a:ext uri="{FF2B5EF4-FFF2-40B4-BE49-F238E27FC236}">
                <a16:creationId xmlns:a16="http://schemas.microsoft.com/office/drawing/2014/main" id="{D86ACDDF-C574-3695-9126-C301F6CEF4E2}"/>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7476126" y="2640425"/>
            <a:ext cx="276225" cy="276225"/>
          </a:xfrm>
          <a:prstGeom prst="rect">
            <a:avLst/>
          </a:prstGeom>
        </p:spPr>
      </p:pic>
      <p:pic>
        <p:nvPicPr>
          <p:cNvPr id="6" name="Picture 5">
            <a:extLst>
              <a:ext uri="{FF2B5EF4-FFF2-40B4-BE49-F238E27FC236}">
                <a16:creationId xmlns:a16="http://schemas.microsoft.com/office/drawing/2014/main" id="{31863A15-46B3-7B80-19D8-A43D3A5DAB1B}"/>
              </a:ext>
            </a:extLst>
          </p:cNvPr>
          <p:cNvPicPr>
            <a:picLocks noChangeAspect="1"/>
          </p:cNvPicPr>
          <p:nvPr userDrawn="1"/>
        </p:nvPicPr>
        <p:blipFill>
          <a:blip r:embed="rId36"/>
          <a:stretch>
            <a:fillRect/>
          </a:stretch>
        </p:blipFill>
        <p:spPr>
          <a:xfrm>
            <a:off x="8300038" y="2640425"/>
            <a:ext cx="276225" cy="276225"/>
          </a:xfrm>
          <a:prstGeom prst="rect">
            <a:avLst/>
          </a:prstGeom>
        </p:spPr>
      </p:pic>
      <p:pic>
        <p:nvPicPr>
          <p:cNvPr id="7" name="Picture 6">
            <a:extLst>
              <a:ext uri="{FF2B5EF4-FFF2-40B4-BE49-F238E27FC236}">
                <a16:creationId xmlns:a16="http://schemas.microsoft.com/office/drawing/2014/main" id="{1BEA3654-27E8-5D9E-3FEC-A4F620BB334C}"/>
              </a:ext>
            </a:extLst>
          </p:cNvPr>
          <p:cNvPicPr>
            <a:picLocks noChangeAspect="1"/>
          </p:cNvPicPr>
          <p:nvPr userDrawn="1"/>
        </p:nvPicPr>
        <p:blipFill>
          <a:blip r:embed="rId37"/>
          <a:stretch>
            <a:fillRect/>
          </a:stretch>
        </p:blipFill>
        <p:spPr>
          <a:xfrm>
            <a:off x="7888082" y="2640425"/>
            <a:ext cx="276225" cy="276225"/>
          </a:xfrm>
          <a:prstGeom prst="rect">
            <a:avLst/>
          </a:prstGeom>
        </p:spPr>
      </p:pic>
      <p:sp>
        <p:nvSpPr>
          <p:cNvPr id="8" name="Subtitle 2">
            <a:extLst>
              <a:ext uri="{FF2B5EF4-FFF2-40B4-BE49-F238E27FC236}">
                <a16:creationId xmlns:a16="http://schemas.microsoft.com/office/drawing/2014/main" id="{D91B25E5-22CF-6773-B872-445B56878078}"/>
              </a:ext>
            </a:extLst>
          </p:cNvPr>
          <p:cNvSpPr txBox="1">
            <a:spLocks/>
          </p:cNvSpPr>
          <p:nvPr userDrawn="1"/>
        </p:nvSpPr>
        <p:spPr>
          <a:xfrm>
            <a:off x="6661739" y="2355984"/>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0" i="0" dirty="0">
                <a:solidFill>
                  <a:schemeClr val="bg1"/>
                </a:solidFill>
                <a:effectLst/>
                <a:latin typeface="PuviRegular"/>
              </a:rPr>
              <a:t>@BIOVOICES</a:t>
            </a:r>
            <a:endParaRPr lang="pt-PT" sz="1400" dirty="0">
              <a:solidFill>
                <a:schemeClr val="bg1"/>
              </a:solidFill>
            </a:endParaRPr>
          </a:p>
        </p:txBody>
      </p:sp>
    </p:spTree>
    <p:extLst>
      <p:ext uri="{BB962C8B-B14F-4D97-AF65-F5344CB8AC3E}">
        <p14:creationId xmlns:p14="http://schemas.microsoft.com/office/powerpoint/2010/main" val="163764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5/12/2024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227446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60B196-6C76-4FE0-A2E9-306EDE891380}" type="datetimeFigureOut">
              <a:rPr lang="el-GR" smtClean="0"/>
              <a:t>5/12/2024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379095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D60B196-6C76-4FE0-A2E9-306EDE891380}" type="datetimeFigureOut">
              <a:rPr lang="el-GR" smtClean="0"/>
              <a:t>5/12/2024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5544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D60B196-6C76-4FE0-A2E9-306EDE891380}" type="datetimeFigureOut">
              <a:rPr lang="el-GR" smtClean="0"/>
              <a:t>5/12/2024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264996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D60B196-6C76-4FE0-A2E9-306EDE891380}" type="datetimeFigureOut">
              <a:rPr lang="el-GR" smtClean="0"/>
              <a:t>5/12/2024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365939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0B196-6C76-4FE0-A2E9-306EDE891380}" type="datetimeFigureOut">
              <a:rPr lang="el-GR" smtClean="0"/>
              <a:t>5/12/2024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89624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5/12/2024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225278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5/12/2024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423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0B196-6C76-4FE0-A2E9-306EDE891380}" type="datetimeFigureOut">
              <a:rPr lang="el-GR" smtClean="0"/>
              <a:t>5/12/2024</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C3F82-1941-46A1-8C8A-A1E4426A0788}" type="slidenum">
              <a:rPr lang="el-GR" smtClean="0"/>
              <a:t>‹Nr.›</a:t>
            </a:fld>
            <a:endParaRPr lang="el-GR"/>
          </a:p>
        </p:txBody>
      </p:sp>
    </p:spTree>
    <p:extLst>
      <p:ext uri="{BB962C8B-B14F-4D97-AF65-F5344CB8AC3E}">
        <p14:creationId xmlns:p14="http://schemas.microsoft.com/office/powerpoint/2010/main" val="1033281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microsoft.com/office/2018/10/relationships/comments" Target="../comments/modernComment_118_C24C7E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nam.edu/the-power-of-postconsumer-school-food-waste-audits/" TargetMode="External"/><Relationship Id="rId2" Type="http://schemas.openxmlformats.org/officeDocument/2006/relationships/hyperlink" Target="https://www.ecoschools.global/seven-steps-methodolog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ecoschools.global/seven-steps-methodolog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75E06E-4BA7-48E6-B3EA-9604936F0BC2}"/>
              </a:ext>
            </a:extLst>
          </p:cNvPr>
          <p:cNvSpPr>
            <a:spLocks noGrp="1"/>
          </p:cNvSpPr>
          <p:nvPr>
            <p:ph type="title"/>
          </p:nvPr>
        </p:nvSpPr>
        <p:spPr>
          <a:xfrm>
            <a:off x="328289" y="3042508"/>
            <a:ext cx="5532114" cy="1248212"/>
          </a:xfrm>
        </p:spPr>
        <p:txBody>
          <a:bodyPr>
            <a:normAutofit fontScale="90000"/>
          </a:bodyPr>
          <a:lstStyle/>
          <a:p>
            <a:r>
              <a:rPr lang="pt-PT" b="0" dirty="0">
                <a:latin typeface="Calibri"/>
                <a:cs typeface="Calibri"/>
              </a:rPr>
              <a:t>SCHULUNGSUNTERLAGEN</a:t>
            </a:r>
            <a:endParaRPr lang="en-US" dirty="0"/>
          </a:p>
          <a:p>
            <a:endParaRPr lang="pt-PT" dirty="0"/>
          </a:p>
        </p:txBody>
      </p:sp>
      <p:sp>
        <p:nvSpPr>
          <p:cNvPr id="3" name="Subtítulo 2">
            <a:extLst>
              <a:ext uri="{FF2B5EF4-FFF2-40B4-BE49-F238E27FC236}">
                <a16:creationId xmlns:a16="http://schemas.microsoft.com/office/drawing/2014/main" id="{D8A2EDF0-7A23-40CD-8304-26565CF08866}"/>
              </a:ext>
            </a:extLst>
          </p:cNvPr>
          <p:cNvSpPr>
            <a:spLocks noGrp="1"/>
          </p:cNvSpPr>
          <p:nvPr>
            <p:ph type="subTitle" idx="1"/>
          </p:nvPr>
        </p:nvSpPr>
        <p:spPr/>
        <p:txBody>
          <a:bodyPr>
            <a:normAutofit fontScale="92500"/>
          </a:bodyPr>
          <a:lstStyle/>
          <a:p>
            <a:r>
              <a:rPr lang="en-US" sz="1800" dirty="0">
                <a:latin typeface="Calibri"/>
                <a:ea typeface="Calibri"/>
                <a:cs typeface="Calibri"/>
              </a:rPr>
              <a:t>SCHRITT 2: DURCHFÜHREN</a:t>
            </a:r>
            <a:r>
              <a:rPr lang="en-US" sz="1850" dirty="0">
                <a:latin typeface="Calibri"/>
                <a:ea typeface="Calibri"/>
                <a:cs typeface="Calibri"/>
              </a:rPr>
              <a:t> EINER NACHHALTIGKEITSANALYSE​</a:t>
            </a:r>
            <a:endParaRPr lang="pt-PT" sz="1850" dirty="0">
              <a:latin typeface="Calibri"/>
              <a:ea typeface="Calibri"/>
              <a:cs typeface="Calibri"/>
            </a:endParaRPr>
          </a:p>
        </p:txBody>
      </p:sp>
      <p:sp>
        <p:nvSpPr>
          <p:cNvPr id="4" name="Subtítulo 2">
            <a:extLst>
              <a:ext uri="{FF2B5EF4-FFF2-40B4-BE49-F238E27FC236}">
                <a16:creationId xmlns:a16="http://schemas.microsoft.com/office/drawing/2014/main" id="{4C2DCD10-8365-B4BF-0AC7-4A21E2DEDF70}"/>
              </a:ext>
            </a:extLst>
          </p:cNvPr>
          <p:cNvSpPr txBox="1">
            <a:spLocks/>
          </p:cNvSpPr>
          <p:nvPr/>
        </p:nvSpPr>
        <p:spPr>
          <a:xfrm>
            <a:off x="635131" y="5517232"/>
            <a:ext cx="2946486" cy="605474"/>
          </a:xfrm>
          <a:prstGeom prst="rect">
            <a:avLst/>
          </a:prstGeom>
        </p:spPr>
        <p:txBody>
          <a:bodyPr vert="horz" lIns="0" tIns="0" rIns="0" bIns="0" rtlCol="0" anchor="ctr" anchorCtr="0">
            <a:normAutofit/>
          </a:bodyPr>
          <a:lstStyle>
            <a:lvl1pPr marL="0" indent="0" algn="l" defTabSz="914400" rtl="0" eaLnBrk="1" latinLnBrk="0" hangingPunct="1">
              <a:spcBef>
                <a:spcPct val="20000"/>
              </a:spcBef>
              <a:buFont typeface="Arial" pitchFamily="34" charset="0"/>
              <a:buNone/>
              <a:defRPr sz="1875" b="0" kern="1200">
                <a:solidFill>
                  <a:srgbClr val="3BFF95"/>
                </a:solidFill>
                <a:latin typeface="Calibri" panose="020F0502020204030204" pitchFamily="34" charset="0"/>
                <a:ea typeface="+mn-ea"/>
                <a:cs typeface="Calibri" panose="020F0502020204030204" pitchFamily="34" charset="0"/>
              </a:defRPr>
            </a:lvl1pPr>
            <a:lvl2pPr marL="342900"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800"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7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6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r>
              <a:rPr lang="en-US" dirty="0"/>
              <a:t>M. </a:t>
            </a:r>
            <a:r>
              <a:rPr lang="en-US" dirty="0" err="1"/>
              <a:t>Giannakopoulou</a:t>
            </a:r>
            <a:endParaRPr lang="en-US" dirty="0"/>
          </a:p>
        </p:txBody>
      </p:sp>
    </p:spTree>
    <p:extLst>
      <p:ext uri="{BB962C8B-B14F-4D97-AF65-F5344CB8AC3E}">
        <p14:creationId xmlns:p14="http://schemas.microsoft.com/office/powerpoint/2010/main" val="334468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24744"/>
            <a:ext cx="8424936" cy="5256584"/>
          </a:xfrm>
        </p:spPr>
        <p:txBody>
          <a:bodyPr>
            <a:noAutofit/>
          </a:bodyPr>
          <a:lstStyle/>
          <a:p>
            <a:pPr marL="0" indent="0">
              <a:buNone/>
            </a:pPr>
            <a:r>
              <a:rPr lang="en-US" sz="1600" b="1" u="sng" dirty="0" err="1">
                <a:latin typeface="+mj-lt"/>
              </a:rPr>
              <a:t>Abfallwirtschaft</a:t>
            </a:r>
            <a:r>
              <a:rPr lang="en-US" sz="1600" b="1" u="sng" dirty="0">
                <a:latin typeface="+mj-lt"/>
              </a:rPr>
              <a:t> </a:t>
            </a:r>
            <a:r>
              <a:rPr lang="en-US" sz="1600" b="1" u="sng" dirty="0" err="1">
                <a:latin typeface="+mj-lt"/>
              </a:rPr>
              <a:t>durch</a:t>
            </a:r>
            <a:r>
              <a:rPr lang="en-US" sz="1600" b="1" u="sng" dirty="0">
                <a:latin typeface="+mj-lt"/>
              </a:rPr>
              <a:t> </a:t>
            </a:r>
            <a:r>
              <a:rPr lang="en-US" sz="1600" b="1" u="sng" dirty="0" err="1">
                <a:latin typeface="+mj-lt"/>
              </a:rPr>
              <a:t>Lebensmittelabfälle</a:t>
            </a:r>
            <a:endParaRPr lang="en-US" sz="1600" b="1" u="sng" dirty="0">
              <a:latin typeface="+mj-lt"/>
            </a:endParaRPr>
          </a:p>
          <a:p>
            <a:pPr marL="0" indent="0">
              <a:buNone/>
            </a:pPr>
            <a:endParaRPr lang="en-US" sz="1600" b="1" u="sng" dirty="0">
              <a:latin typeface="+mj-lt"/>
            </a:endParaRPr>
          </a:p>
          <a:p>
            <a:pPr marL="0" indent="0">
              <a:buNone/>
            </a:pPr>
            <a:r>
              <a:rPr lang="de-DE" sz="1600" dirty="0">
                <a:latin typeface="+mj-lt"/>
              </a:rPr>
              <a:t>Eine Checkliste zur jährlichen Überprüfung der Lebensmittelabfälle in der Schulkantine kann folgende Schritte umfassen:</a:t>
            </a:r>
          </a:p>
          <a:p>
            <a:pPr marL="0" indent="0">
              <a:buNone/>
            </a:pPr>
            <a:endParaRPr lang="de-DE" sz="1600" dirty="0">
              <a:latin typeface="+mj-lt"/>
            </a:endParaRPr>
          </a:p>
          <a:p>
            <a:r>
              <a:rPr lang="de-DE" sz="1600" dirty="0">
                <a:latin typeface="+mj-lt"/>
              </a:rPr>
              <a:t>Überprüfung des Ernährungsprogramms der Schule (wie oft essen die </a:t>
            </a:r>
            <a:r>
              <a:rPr lang="de-DE" sz="1600" dirty="0" err="1">
                <a:latin typeface="+mj-lt"/>
              </a:rPr>
              <a:t>Schüler:innen</a:t>
            </a:r>
            <a:r>
              <a:rPr lang="de-DE" sz="1600" dirty="0">
                <a:latin typeface="+mj-lt"/>
              </a:rPr>
              <a:t> Fleisch, Gemüse, Milchprodukte usw.)</a:t>
            </a:r>
          </a:p>
          <a:p>
            <a:r>
              <a:rPr lang="de-DE" sz="1600" dirty="0">
                <a:latin typeface="+mj-lt"/>
              </a:rPr>
              <a:t>Überwachen Sie die Menge der täglich weggeworfenen Lebensmittel</a:t>
            </a:r>
          </a:p>
          <a:p>
            <a:r>
              <a:rPr lang="de-DE" sz="1600" dirty="0">
                <a:latin typeface="+mj-lt"/>
              </a:rPr>
              <a:t>Beurteilen Sie die Verfügbarkeit und Qualität von gesunden und umweltfreundlichen Lebensmitteln.  (z. B. kauft die Schule Produkte von lokalen Bauernhöfen? Könnten wir mit einem örtlichen Bauernhof zusammenarbeiten und ihm im Austausch gegen Produkte Kompost oder Futterreste für seine Tiere zur Verfügung stellen?)</a:t>
            </a:r>
          </a:p>
          <a:p>
            <a:r>
              <a:rPr lang="de-DE" sz="1600" dirty="0">
                <a:latin typeface="+mj-lt"/>
              </a:rPr>
              <a:t>Bewertung des CO2-Fußabdrucks der Schule in Bezug auf den Lebensmittelverbrauch und -abfall</a:t>
            </a:r>
          </a:p>
          <a:p>
            <a:r>
              <a:rPr lang="de-DE" sz="1600" dirty="0">
                <a:latin typeface="+mj-lt"/>
              </a:rPr>
              <a:t>Stellen Sie die Ergebnisse den </a:t>
            </a:r>
            <a:r>
              <a:rPr lang="de-DE" sz="1600" dirty="0" err="1">
                <a:latin typeface="+mj-lt"/>
              </a:rPr>
              <a:t>Schüler:innen</a:t>
            </a:r>
            <a:r>
              <a:rPr lang="de-DE" sz="1600" dirty="0">
                <a:latin typeface="+mj-lt"/>
              </a:rPr>
              <a:t> vor. Sind sie daran interessiert, einen Aktionsplan zur Lösung dieses Problems zu erstellen? Haben sie es als Problem erkannt? Dann haben Sie Ihr THEMA! UND DAS IST ERST DER ANFANG!</a:t>
            </a:r>
            <a:endParaRPr lang="en-US" sz="1600" dirty="0">
              <a:latin typeface="+mj-lt"/>
            </a:endParaRPr>
          </a:p>
          <a:p>
            <a:endParaRPr lang="en-US" sz="1600" dirty="0">
              <a:latin typeface="+mj-lt"/>
            </a:endParaRPr>
          </a:p>
          <a:p>
            <a:endParaRPr lang="en-US" sz="1600" dirty="0">
              <a:latin typeface="+mj-lt"/>
            </a:endParaRPr>
          </a:p>
          <a:p>
            <a:endParaRPr lang="el-GR" sz="1600" dirty="0">
              <a:latin typeface="+mj-lt"/>
            </a:endParaRPr>
          </a:p>
        </p:txBody>
      </p:sp>
      <p:sp>
        <p:nvSpPr>
          <p:cNvPr id="6" name="Title 1">
            <a:extLst>
              <a:ext uri="{FF2B5EF4-FFF2-40B4-BE49-F238E27FC236}">
                <a16:creationId xmlns:a16="http://schemas.microsoft.com/office/drawing/2014/main" id="{94940B8B-222F-B728-9EF4-CD0F9EFCC7DD}"/>
              </a:ext>
            </a:extLst>
          </p:cNvPr>
          <p:cNvSpPr txBox="1">
            <a:spLocks/>
          </p:cNvSpPr>
          <p:nvPr/>
        </p:nvSpPr>
        <p:spPr>
          <a:xfrm>
            <a:off x="539552" y="260648"/>
            <a:ext cx="7146540" cy="784156"/>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b="1" dirty="0"/>
              <a:t>Die Theorie in die Praxis umsetzen</a:t>
            </a:r>
            <a:endParaRPr lang="el-GR" sz="3200" b="1" dirty="0"/>
          </a:p>
        </p:txBody>
      </p:sp>
    </p:spTree>
    <p:extLst>
      <p:ext uri="{BB962C8B-B14F-4D97-AF65-F5344CB8AC3E}">
        <p14:creationId xmlns:p14="http://schemas.microsoft.com/office/powerpoint/2010/main" val="3286767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44353"/>
            <a:ext cx="8424936" cy="5040560"/>
          </a:xfrm>
        </p:spPr>
        <p:txBody>
          <a:bodyPr>
            <a:noAutofit/>
          </a:bodyPr>
          <a:lstStyle/>
          <a:p>
            <a:pPr marL="0" indent="0">
              <a:buNone/>
            </a:pPr>
            <a:endParaRPr lang="en-US" sz="2000" dirty="0">
              <a:latin typeface="Century Gothic" pitchFamily="34" charset="0"/>
            </a:endParaRPr>
          </a:p>
          <a:p>
            <a:endParaRPr lang="en-US" sz="2000" dirty="0">
              <a:latin typeface="Century Gothic" pitchFamily="34" charset="0"/>
            </a:endParaRPr>
          </a:p>
          <a:p>
            <a:endParaRPr lang="el-GR" sz="2000" dirty="0">
              <a:latin typeface="Century Gothic" pitchFamily="34" charset="0"/>
            </a:endParaRPr>
          </a:p>
        </p:txBody>
      </p:sp>
      <p:sp>
        <p:nvSpPr>
          <p:cNvPr id="2" name="Title 1">
            <a:extLst>
              <a:ext uri="{FF2B5EF4-FFF2-40B4-BE49-F238E27FC236}">
                <a16:creationId xmlns:a16="http://schemas.microsoft.com/office/drawing/2014/main" id="{8A5B9F4B-424A-529C-AB02-C6597B5F37AD}"/>
              </a:ext>
            </a:extLst>
          </p:cNvPr>
          <p:cNvSpPr txBox="1">
            <a:spLocks/>
          </p:cNvSpPr>
          <p:nvPr/>
        </p:nvSpPr>
        <p:spPr>
          <a:xfrm>
            <a:off x="511778" y="118521"/>
            <a:ext cx="7056784" cy="1143000"/>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800" b="1" dirty="0"/>
              <a:t>Lassen Sie uns die Theorie in die Praxis umsetzen</a:t>
            </a:r>
            <a:endParaRPr lang="el-GR" sz="2800" b="1" dirty="0"/>
          </a:p>
        </p:txBody>
      </p:sp>
      <p:grpSp>
        <p:nvGrpSpPr>
          <p:cNvPr id="4" name="Group 3">
            <a:extLst>
              <a:ext uri="{FF2B5EF4-FFF2-40B4-BE49-F238E27FC236}">
                <a16:creationId xmlns:a16="http://schemas.microsoft.com/office/drawing/2014/main" id="{D4175C0A-FC5D-1D1B-8B92-C9FC9D7F365D}"/>
              </a:ext>
            </a:extLst>
          </p:cNvPr>
          <p:cNvGrpSpPr/>
          <p:nvPr/>
        </p:nvGrpSpPr>
        <p:grpSpPr>
          <a:xfrm>
            <a:off x="203071" y="980728"/>
            <a:ext cx="8243937" cy="4739904"/>
            <a:chOff x="109641" y="925424"/>
            <a:chExt cx="8243937" cy="4739904"/>
          </a:xfrm>
        </p:grpSpPr>
        <p:pic>
          <p:nvPicPr>
            <p:cNvPr id="5" name="Picture 4" descr="A group of people standing in a line&#10;&#10;Description automatically generated">
              <a:extLst>
                <a:ext uri="{FF2B5EF4-FFF2-40B4-BE49-F238E27FC236}">
                  <a16:creationId xmlns:a16="http://schemas.microsoft.com/office/drawing/2014/main" id="{43BE766E-673F-F6B6-AC4A-BCAB21697BE7}"/>
                </a:ext>
              </a:extLst>
            </p:cNvPr>
            <p:cNvPicPr>
              <a:picLocks noChangeAspect="1"/>
            </p:cNvPicPr>
            <p:nvPr/>
          </p:nvPicPr>
          <p:blipFill>
            <a:blip r:embed="rId3"/>
            <a:stretch>
              <a:fillRect/>
            </a:stretch>
          </p:blipFill>
          <p:spPr>
            <a:xfrm>
              <a:off x="109641" y="1140065"/>
              <a:ext cx="8243937" cy="4524482"/>
            </a:xfrm>
            <a:prstGeom prst="rect">
              <a:avLst/>
            </a:prstGeom>
          </p:spPr>
        </p:pic>
        <p:sp>
          <p:nvSpPr>
            <p:cNvPr id="6" name="TextBox 3">
              <a:extLst>
                <a:ext uri="{FF2B5EF4-FFF2-40B4-BE49-F238E27FC236}">
                  <a16:creationId xmlns:a16="http://schemas.microsoft.com/office/drawing/2014/main" id="{73CAD152-D6B0-277F-6D6B-891480AC9898}"/>
                </a:ext>
              </a:extLst>
            </p:cNvPr>
            <p:cNvSpPr txBox="1"/>
            <p:nvPr/>
          </p:nvSpPr>
          <p:spPr>
            <a:xfrm>
              <a:off x="3146422" y="925424"/>
              <a:ext cx="362108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u="sng" dirty="0" err="1">
                  <a:cs typeface="Calibri"/>
                </a:rPr>
                <a:t>Prüfung</a:t>
              </a:r>
              <a:r>
                <a:rPr lang="en-US" b="1" u="sng" dirty="0">
                  <a:cs typeface="Calibri"/>
                </a:rPr>
                <a:t> der </a:t>
              </a:r>
              <a:r>
                <a:rPr lang="en-US" b="1" u="sng" dirty="0" err="1">
                  <a:cs typeface="Calibri"/>
                </a:rPr>
                <a:t>Lebensmittelabfälle</a:t>
              </a:r>
              <a:endParaRPr lang="en-US" b="1" u="sng" dirty="0">
                <a:cs typeface="Calibri"/>
              </a:endParaRPr>
            </a:p>
          </p:txBody>
        </p:sp>
        <p:sp>
          <p:nvSpPr>
            <p:cNvPr id="8" name="TextBox 4">
              <a:extLst>
                <a:ext uri="{FF2B5EF4-FFF2-40B4-BE49-F238E27FC236}">
                  <a16:creationId xmlns:a16="http://schemas.microsoft.com/office/drawing/2014/main" id="{3F843604-9DA4-3EBC-8ADC-C003B208A3E4}"/>
                </a:ext>
              </a:extLst>
            </p:cNvPr>
            <p:cNvSpPr txBox="1"/>
            <p:nvPr/>
          </p:nvSpPr>
          <p:spPr>
            <a:xfrm>
              <a:off x="5121009" y="4738065"/>
              <a:ext cx="1553805"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b="1" dirty="0">
                  <a:solidFill>
                    <a:srgbClr val="45ABD5"/>
                  </a:solidFill>
                  <a:cs typeface="Calibri"/>
                </a:rPr>
                <a:t>Schritt 1: Die </a:t>
              </a:r>
              <a:r>
                <a:rPr lang="de-DE" sz="1200" b="1" dirty="0" err="1">
                  <a:solidFill>
                    <a:srgbClr val="45ABD5"/>
                  </a:solidFill>
                  <a:cs typeface="Calibri"/>
                </a:rPr>
                <a:t>Schüler:innen</a:t>
              </a:r>
              <a:r>
                <a:rPr lang="de-DE" sz="1200" b="1" dirty="0">
                  <a:solidFill>
                    <a:srgbClr val="45ABD5"/>
                  </a:solidFill>
                  <a:cs typeface="Calibri"/>
                </a:rPr>
                <a:t> geben ihr Tablett ab.</a:t>
              </a:r>
              <a:endParaRPr lang="en-US" sz="1200" b="1" dirty="0">
                <a:solidFill>
                  <a:srgbClr val="45ABD5"/>
                </a:solidFill>
                <a:cs typeface="Calibri"/>
              </a:endParaRPr>
            </a:p>
          </p:txBody>
        </p:sp>
        <p:sp>
          <p:nvSpPr>
            <p:cNvPr id="9" name="TextBox 5">
              <a:extLst>
                <a:ext uri="{FF2B5EF4-FFF2-40B4-BE49-F238E27FC236}">
                  <a16:creationId xmlns:a16="http://schemas.microsoft.com/office/drawing/2014/main" id="{FE6F6B65-773C-9793-3297-B2A25B8B2B88}"/>
                </a:ext>
              </a:extLst>
            </p:cNvPr>
            <p:cNvSpPr txBox="1"/>
            <p:nvPr/>
          </p:nvSpPr>
          <p:spPr>
            <a:xfrm>
              <a:off x="4305668" y="1395365"/>
              <a:ext cx="3305250"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b="1" dirty="0">
                  <a:solidFill>
                    <a:srgbClr val="45ABD5"/>
                  </a:solidFill>
                  <a:cs typeface="Calibri"/>
                </a:rPr>
                <a:t>Schritt 3: Die </a:t>
              </a:r>
              <a:r>
                <a:rPr lang="de-DE" sz="1200" b="1" dirty="0" err="1">
                  <a:solidFill>
                    <a:srgbClr val="45ABD5"/>
                  </a:solidFill>
                  <a:cs typeface="Calibri"/>
                </a:rPr>
                <a:t>Speisentrenner:innen</a:t>
              </a:r>
              <a:r>
                <a:rPr lang="de-DE" sz="1200" b="1" dirty="0">
                  <a:solidFill>
                    <a:srgbClr val="45ABD5"/>
                  </a:solidFill>
                  <a:cs typeface="Calibri"/>
                </a:rPr>
                <a:t> nehmen das Tablett vom anderen Tisch zum hinteren Tisch und beginnen mit der Trennung der Speisen.</a:t>
              </a:r>
              <a:endParaRPr lang="en-US" sz="1200" b="1" dirty="0">
                <a:solidFill>
                  <a:srgbClr val="45ABD5"/>
                </a:solidFill>
                <a:cs typeface="Calibri"/>
              </a:endParaRPr>
            </a:p>
          </p:txBody>
        </p:sp>
        <p:sp>
          <p:nvSpPr>
            <p:cNvPr id="10" name="TextBox 7">
              <a:extLst>
                <a:ext uri="{FF2B5EF4-FFF2-40B4-BE49-F238E27FC236}">
                  <a16:creationId xmlns:a16="http://schemas.microsoft.com/office/drawing/2014/main" id="{5B9689C6-7105-C94C-0D81-1B94E3E8FB8D}"/>
                </a:ext>
              </a:extLst>
            </p:cNvPr>
            <p:cNvSpPr txBox="1"/>
            <p:nvPr/>
          </p:nvSpPr>
          <p:spPr>
            <a:xfrm>
              <a:off x="705417" y="1299785"/>
              <a:ext cx="2151191"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b="1" dirty="0">
                  <a:solidFill>
                    <a:srgbClr val="45ABD5"/>
                  </a:solidFill>
                  <a:cs typeface="Calibri"/>
                </a:rPr>
                <a:t>Schritt 4: Die Teamleitung leitet die </a:t>
              </a:r>
              <a:r>
                <a:rPr lang="de-DE" sz="1200" b="1" dirty="0" err="1">
                  <a:solidFill>
                    <a:srgbClr val="45ABD5"/>
                  </a:solidFill>
                  <a:cs typeface="Calibri"/>
                </a:rPr>
                <a:t>Schüler:innen</a:t>
              </a:r>
              <a:r>
                <a:rPr lang="de-DE" sz="1200" b="1" dirty="0">
                  <a:solidFill>
                    <a:srgbClr val="45ABD5"/>
                  </a:solidFill>
                  <a:cs typeface="Calibri"/>
                </a:rPr>
                <a:t> an, leert den Müll und unterstützt sie.</a:t>
              </a:r>
              <a:endParaRPr lang="en-US" sz="1200" b="1" dirty="0">
                <a:solidFill>
                  <a:srgbClr val="45ABD5"/>
                </a:solidFill>
                <a:cs typeface="Calibri"/>
              </a:endParaRPr>
            </a:p>
          </p:txBody>
        </p:sp>
        <p:sp>
          <p:nvSpPr>
            <p:cNvPr id="11" name="TextBox 8">
              <a:extLst>
                <a:ext uri="{FF2B5EF4-FFF2-40B4-BE49-F238E27FC236}">
                  <a16:creationId xmlns:a16="http://schemas.microsoft.com/office/drawing/2014/main" id="{96EE713D-470F-F814-87EC-DD2BEE97E85A}"/>
                </a:ext>
              </a:extLst>
            </p:cNvPr>
            <p:cNvSpPr txBox="1"/>
            <p:nvPr/>
          </p:nvSpPr>
          <p:spPr>
            <a:xfrm>
              <a:off x="462368" y="4527346"/>
              <a:ext cx="2414361"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b="1" dirty="0">
                  <a:solidFill>
                    <a:srgbClr val="45ABD5"/>
                  </a:solidFill>
                  <a:cs typeface="Calibri"/>
                </a:rPr>
                <a:t>Schritt 2: Der Interviewende stellt fest, welches Essen nicht aufgegessen wurde und befragt die </a:t>
              </a:r>
              <a:r>
                <a:rPr lang="de-DE" sz="1200" b="1" dirty="0" err="1">
                  <a:solidFill>
                    <a:srgbClr val="45ABD5"/>
                  </a:solidFill>
                  <a:cs typeface="Calibri"/>
                </a:rPr>
                <a:t>Schüler:innen</a:t>
              </a:r>
              <a:r>
                <a:rPr lang="de-DE" sz="1200" b="1" dirty="0">
                  <a:solidFill>
                    <a:srgbClr val="45ABD5"/>
                  </a:solidFill>
                  <a:cs typeface="Calibri"/>
                </a:rPr>
                <a:t>.</a:t>
              </a:r>
              <a:endParaRPr lang="en-US" sz="1200" b="1" dirty="0">
                <a:solidFill>
                  <a:srgbClr val="45ABD5"/>
                </a:solidFill>
                <a:cs typeface="Calibri"/>
              </a:endParaRPr>
            </a:p>
          </p:txBody>
        </p:sp>
        <p:sp>
          <p:nvSpPr>
            <p:cNvPr id="12" name="TextBox 9">
              <a:extLst>
                <a:ext uri="{FF2B5EF4-FFF2-40B4-BE49-F238E27FC236}">
                  <a16:creationId xmlns:a16="http://schemas.microsoft.com/office/drawing/2014/main" id="{1AEA572C-0404-D3A4-FF31-C7919931F2ED}"/>
                </a:ext>
              </a:extLst>
            </p:cNvPr>
            <p:cNvSpPr txBox="1"/>
            <p:nvPr/>
          </p:nvSpPr>
          <p:spPr>
            <a:xfrm>
              <a:off x="760503" y="5357551"/>
              <a:ext cx="7593075"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400" b="1" dirty="0">
                  <a:cs typeface="Calibri"/>
                </a:rPr>
                <a:t>Abbildung 1 </a:t>
              </a:r>
              <a:r>
                <a:rPr lang="de-DE" sz="1400" dirty="0">
                  <a:cs typeface="Calibri"/>
                </a:rPr>
                <a:t>Beispielhafter Aufbau eines Audits für Lebensmittelabfälle an Schulen</a:t>
              </a:r>
              <a:endParaRPr lang="en-US" sz="1400" dirty="0">
                <a:cs typeface="Calibri"/>
              </a:endParaRPr>
            </a:p>
          </p:txBody>
        </p:sp>
      </p:grpSp>
    </p:spTree>
    <p:extLst>
      <p:ext uri="{BB962C8B-B14F-4D97-AF65-F5344CB8AC3E}">
        <p14:creationId xmlns:p14="http://schemas.microsoft.com/office/powerpoint/2010/main" val="3259792920"/>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581" y="1342466"/>
            <a:ext cx="5761588" cy="5184576"/>
          </a:xfrm>
        </p:spPr>
        <p:txBody>
          <a:bodyPr>
            <a:normAutofit/>
          </a:bodyPr>
          <a:lstStyle/>
          <a:p>
            <a:pPr marL="0" indent="0">
              <a:buNone/>
            </a:pPr>
            <a:r>
              <a:rPr lang="de-DE" sz="1800" dirty="0">
                <a:latin typeface="+mj-lt"/>
              </a:rPr>
              <a:t>Um alle in die Analyse einzubeziehen, muss das Eco-Komitee für eine Aktivität, wie die Überwachung der weggeworfenen Lebensmittel, folgendes beschließen:</a:t>
            </a:r>
          </a:p>
          <a:p>
            <a:pPr marL="0" indent="0">
              <a:buNone/>
            </a:pPr>
            <a:endParaRPr lang="en-US" sz="1800" dirty="0">
              <a:latin typeface="+mj-lt"/>
            </a:endParaRPr>
          </a:p>
          <a:p>
            <a:pPr>
              <a:buFont typeface="+mj-lt"/>
              <a:buAutoNum type="arabicPeriod"/>
            </a:pPr>
            <a:r>
              <a:rPr lang="de-DE" sz="1800" dirty="0">
                <a:latin typeface="+mj-lt"/>
              </a:rPr>
              <a:t>Wer sind </a:t>
            </a:r>
            <a:r>
              <a:rPr lang="de-DE" sz="1800" b="1" dirty="0">
                <a:latin typeface="+mj-lt"/>
              </a:rPr>
              <a:t>die zuständigen </a:t>
            </a:r>
            <a:r>
              <a:rPr lang="de-DE" sz="1800" b="1" dirty="0" err="1">
                <a:latin typeface="+mj-lt"/>
              </a:rPr>
              <a:t>Schüler:innen</a:t>
            </a:r>
            <a:r>
              <a:rPr lang="de-DE" sz="1800" b="1" dirty="0">
                <a:latin typeface="+mj-lt"/>
              </a:rPr>
              <a:t> jeder Klasse, </a:t>
            </a:r>
            <a:r>
              <a:rPr lang="de-DE" sz="1800" dirty="0">
                <a:latin typeface="+mj-lt"/>
              </a:rPr>
              <a:t>die für die Überwachung verantwortlich sind?</a:t>
            </a:r>
          </a:p>
          <a:p>
            <a:pPr>
              <a:buFont typeface="+mj-lt"/>
              <a:buAutoNum type="arabicPeriod"/>
            </a:pPr>
            <a:endParaRPr lang="en-US" sz="1800" dirty="0">
              <a:latin typeface="+mj-lt"/>
            </a:endParaRPr>
          </a:p>
          <a:p>
            <a:pPr>
              <a:buFont typeface="+mj-lt"/>
              <a:buAutoNum type="arabicPeriod"/>
            </a:pPr>
            <a:r>
              <a:rPr lang="de-DE" sz="1800" dirty="0">
                <a:latin typeface="+mj-lt"/>
              </a:rPr>
              <a:t>Wer sind </a:t>
            </a:r>
            <a:r>
              <a:rPr lang="de-DE" sz="1800" b="1" dirty="0">
                <a:latin typeface="+mj-lt"/>
              </a:rPr>
              <a:t>die </a:t>
            </a:r>
            <a:r>
              <a:rPr lang="de-DE" sz="1800" b="1" dirty="0" err="1">
                <a:latin typeface="+mj-lt"/>
              </a:rPr>
              <a:t>Schüler:innen</a:t>
            </a:r>
            <a:r>
              <a:rPr lang="de-DE" sz="1800" b="1" dirty="0">
                <a:latin typeface="+mj-lt"/>
              </a:rPr>
              <a:t>/Lehrkräfte, </a:t>
            </a:r>
            <a:r>
              <a:rPr lang="de-DE" sz="1800" dirty="0">
                <a:latin typeface="+mj-lt"/>
              </a:rPr>
              <a:t>die die zu verwendende Checkliste/Tabelle/Fragebogen erstellen werden?</a:t>
            </a:r>
          </a:p>
          <a:p>
            <a:pPr>
              <a:buFont typeface="+mj-lt"/>
              <a:buAutoNum type="arabicPeriod"/>
            </a:pPr>
            <a:endParaRPr lang="en-US" sz="1800" dirty="0">
              <a:latin typeface="+mj-lt"/>
            </a:endParaRPr>
          </a:p>
          <a:p>
            <a:pPr>
              <a:buFont typeface="+mj-lt"/>
              <a:buAutoNum type="arabicPeriod"/>
            </a:pPr>
            <a:r>
              <a:rPr lang="de-DE" sz="1800" dirty="0">
                <a:latin typeface="+mj-lt"/>
              </a:rPr>
              <a:t>Wer sind die </a:t>
            </a:r>
            <a:r>
              <a:rPr lang="de-DE" sz="1800" b="1" dirty="0" err="1">
                <a:latin typeface="+mj-lt"/>
              </a:rPr>
              <a:t>Mitarbeiter:innen</a:t>
            </a:r>
            <a:r>
              <a:rPr lang="de-DE" sz="1800" b="1" dirty="0">
                <a:latin typeface="+mj-lt"/>
              </a:rPr>
              <a:t> der Cafeteria</a:t>
            </a:r>
            <a:r>
              <a:rPr lang="de-DE" sz="1800" dirty="0">
                <a:latin typeface="+mj-lt"/>
              </a:rPr>
              <a:t>, die den </a:t>
            </a:r>
            <a:r>
              <a:rPr lang="de-DE" sz="1800" dirty="0" err="1">
                <a:latin typeface="+mj-lt"/>
              </a:rPr>
              <a:t>Schüler:innen</a:t>
            </a:r>
            <a:r>
              <a:rPr lang="de-DE" sz="1800" dirty="0">
                <a:latin typeface="+mj-lt"/>
              </a:rPr>
              <a:t> helfen, die Menge der verschwendeten Lebensmittel zu wiegen/zu messen?</a:t>
            </a:r>
          </a:p>
          <a:p>
            <a:pPr>
              <a:buFont typeface="+mj-lt"/>
              <a:buAutoNum type="arabicPeriod"/>
            </a:pPr>
            <a:endParaRPr lang="en-US" sz="1800" dirty="0">
              <a:latin typeface="+mj-lt"/>
            </a:endParaRPr>
          </a:p>
          <a:p>
            <a:endParaRPr lang="el-GR" sz="1800" b="1" u="sng" dirty="0">
              <a:latin typeface="+mj-lt"/>
            </a:endParaRPr>
          </a:p>
        </p:txBody>
      </p:sp>
      <p:sp>
        <p:nvSpPr>
          <p:cNvPr id="7" name="Title 1">
            <a:extLst>
              <a:ext uri="{FF2B5EF4-FFF2-40B4-BE49-F238E27FC236}">
                <a16:creationId xmlns:a16="http://schemas.microsoft.com/office/drawing/2014/main" id="{FAA58A74-2AE0-775D-F90A-6F7A9AF0746F}"/>
              </a:ext>
            </a:extLst>
          </p:cNvPr>
          <p:cNvSpPr txBox="1">
            <a:spLocks/>
          </p:cNvSpPr>
          <p:nvPr/>
        </p:nvSpPr>
        <p:spPr>
          <a:xfrm>
            <a:off x="321634" y="188640"/>
            <a:ext cx="7703285"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3200" b="1" dirty="0"/>
              <a:t>Die Theorie in die Praxis umsetzen</a:t>
            </a:r>
            <a:endParaRPr lang="el-GR" sz="3200" b="1" dirty="0"/>
          </a:p>
        </p:txBody>
      </p:sp>
      <p:pic>
        <p:nvPicPr>
          <p:cNvPr id="2" name="Picture 2">
            <a:extLst>
              <a:ext uri="{FF2B5EF4-FFF2-40B4-BE49-F238E27FC236}">
                <a16:creationId xmlns:a16="http://schemas.microsoft.com/office/drawing/2014/main" id="{2DCDEAB1-CAC9-3946-FD3D-7025B4DA79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501346"/>
            <a:ext cx="2523978" cy="3855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516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6DA28-979D-34F6-CF29-CF73602A717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94782F-13A8-3673-0CC8-00EAB0D251B6}"/>
              </a:ext>
            </a:extLst>
          </p:cNvPr>
          <p:cNvSpPr>
            <a:spLocks noGrp="1"/>
          </p:cNvSpPr>
          <p:nvPr>
            <p:ph idx="1"/>
          </p:nvPr>
        </p:nvSpPr>
        <p:spPr>
          <a:xfrm>
            <a:off x="295840" y="1356114"/>
            <a:ext cx="8354822" cy="5184576"/>
          </a:xfrm>
        </p:spPr>
        <p:txBody>
          <a:bodyPr>
            <a:normAutofit/>
          </a:bodyPr>
          <a:lstStyle/>
          <a:p>
            <a:pPr marL="0" indent="0">
              <a:buNone/>
            </a:pPr>
            <a:r>
              <a:rPr lang="de-DE" sz="1800" dirty="0">
                <a:latin typeface="+mj-lt"/>
              </a:rPr>
              <a:t>4. Wer sind die</a:t>
            </a:r>
            <a:r>
              <a:rPr lang="de-DE" sz="1800" b="1" dirty="0">
                <a:latin typeface="+mj-lt"/>
              </a:rPr>
              <a:t> Lehrkräfte</a:t>
            </a:r>
            <a:r>
              <a:rPr lang="de-DE" sz="1800" dirty="0">
                <a:latin typeface="+mj-lt"/>
              </a:rPr>
              <a:t> (</a:t>
            </a:r>
            <a:r>
              <a:rPr lang="de-DE" sz="1800" dirty="0" err="1">
                <a:latin typeface="+mj-lt"/>
              </a:rPr>
              <a:t>Mathematiklehrer:in</a:t>
            </a:r>
            <a:r>
              <a:rPr lang="de-DE" sz="1800" dirty="0">
                <a:latin typeface="+mj-lt"/>
              </a:rPr>
              <a:t>, </a:t>
            </a:r>
            <a:r>
              <a:rPr lang="de-DE" sz="1800" dirty="0" err="1">
                <a:latin typeface="+mj-lt"/>
              </a:rPr>
              <a:t>IT-Lehrer:in</a:t>
            </a:r>
            <a:r>
              <a:rPr lang="de-DE" sz="1800" dirty="0">
                <a:latin typeface="+mj-lt"/>
              </a:rPr>
              <a:t>), die den </a:t>
            </a:r>
            <a:r>
              <a:rPr lang="de-DE" sz="1800" dirty="0" err="1">
                <a:latin typeface="+mj-lt"/>
              </a:rPr>
              <a:t>Schüler:innen</a:t>
            </a:r>
            <a:r>
              <a:rPr lang="de-DE" sz="1800" dirty="0">
                <a:latin typeface="+mj-lt"/>
              </a:rPr>
              <a:t> bei der Präsentation der Ergebnisse helfen werden?</a:t>
            </a:r>
            <a:endParaRPr lang="en-US" sz="1800" dirty="0">
              <a:latin typeface="+mj-lt"/>
            </a:endParaRPr>
          </a:p>
          <a:p>
            <a:pPr marL="0" indent="0">
              <a:buNone/>
            </a:pPr>
            <a:endParaRPr lang="en-US" sz="1800" dirty="0">
              <a:latin typeface="+mj-lt"/>
            </a:endParaRPr>
          </a:p>
          <a:p>
            <a:pPr marL="0" indent="0">
              <a:buNone/>
            </a:pPr>
            <a:r>
              <a:rPr lang="en-US" sz="1800" dirty="0">
                <a:latin typeface="+mj-lt"/>
              </a:rPr>
              <a:t>5</a:t>
            </a:r>
            <a:r>
              <a:rPr lang="en-US" sz="1800" b="1" dirty="0">
                <a:latin typeface="+mj-lt"/>
              </a:rPr>
              <a:t>. </a:t>
            </a:r>
            <a:r>
              <a:rPr lang="de-DE" sz="1800" dirty="0">
                <a:latin typeface="+mj-lt"/>
              </a:rPr>
              <a:t>Wer sind </a:t>
            </a:r>
            <a:r>
              <a:rPr lang="de-DE" sz="1800" b="1" dirty="0">
                <a:latin typeface="+mj-lt"/>
              </a:rPr>
              <a:t>die </a:t>
            </a:r>
            <a:r>
              <a:rPr lang="de-DE" sz="1800" b="1" dirty="0" err="1">
                <a:latin typeface="+mj-lt"/>
              </a:rPr>
              <a:t>Vertreter:innen</a:t>
            </a:r>
            <a:r>
              <a:rPr lang="de-DE" sz="1800" b="1" dirty="0">
                <a:latin typeface="+mj-lt"/>
              </a:rPr>
              <a:t> der Elternvereinigung</a:t>
            </a:r>
            <a:r>
              <a:rPr lang="de-DE" sz="1800" dirty="0">
                <a:latin typeface="+mj-lt"/>
              </a:rPr>
              <a:t>, die an der Analyse teilnehmen, der Präsentation der Ergebnisse beiwohnen und die Ergebnisse mit der breiteren Gemeinschaft teilen werden?</a:t>
            </a:r>
            <a:endParaRPr lang="en-US" sz="1800" dirty="0">
              <a:latin typeface="+mj-lt"/>
            </a:endParaRPr>
          </a:p>
          <a:p>
            <a:pPr marL="0" indent="0">
              <a:buNone/>
            </a:pPr>
            <a:endParaRPr lang="en-US" sz="1800" dirty="0">
              <a:latin typeface="+mj-lt"/>
            </a:endParaRPr>
          </a:p>
          <a:p>
            <a:pPr marL="0" indent="0">
              <a:buNone/>
            </a:pPr>
            <a:r>
              <a:rPr lang="de-DE" sz="1800" dirty="0">
                <a:latin typeface="+mj-lt"/>
              </a:rPr>
              <a:t>6. </a:t>
            </a:r>
            <a:r>
              <a:rPr lang="de-DE" sz="1800" b="1" dirty="0">
                <a:latin typeface="+mj-lt"/>
              </a:rPr>
              <a:t>Die Schulleitung </a:t>
            </a:r>
            <a:r>
              <a:rPr lang="de-DE" sz="1800" dirty="0">
                <a:latin typeface="+mj-lt"/>
              </a:rPr>
              <a:t>muss sicherstellen, dass alle Prozesse legal sind und alle Sicherheitsmaßnahmen während der Überprüfung eingehalten werden (z. B. tragen die </a:t>
            </a:r>
            <a:r>
              <a:rPr lang="de-DE" sz="1800" dirty="0" err="1">
                <a:latin typeface="+mj-lt"/>
              </a:rPr>
              <a:t>Schüler:innen</a:t>
            </a:r>
            <a:r>
              <a:rPr lang="de-DE" sz="1800" dirty="0">
                <a:latin typeface="+mj-lt"/>
              </a:rPr>
              <a:t> Handschuhe, wenn sie die Menge der Reste abwiegen).</a:t>
            </a:r>
          </a:p>
          <a:p>
            <a:pPr>
              <a:buAutoNum type="arabicPeriod" startAt="6"/>
            </a:pPr>
            <a:endParaRPr lang="en-US" sz="1800" dirty="0">
              <a:latin typeface="+mj-lt"/>
            </a:endParaRPr>
          </a:p>
          <a:p>
            <a:pPr marL="0" indent="0">
              <a:buNone/>
            </a:pPr>
            <a:r>
              <a:rPr lang="de-DE" sz="1800" dirty="0">
                <a:latin typeface="+mj-lt"/>
              </a:rPr>
              <a:t>7.  Wer ist </a:t>
            </a:r>
            <a:r>
              <a:rPr lang="de-DE" sz="1800" b="1" dirty="0">
                <a:latin typeface="+mj-lt"/>
              </a:rPr>
              <a:t>die Zielgruppe</a:t>
            </a:r>
            <a:r>
              <a:rPr lang="de-DE" sz="1800" dirty="0">
                <a:latin typeface="+mj-lt"/>
              </a:rPr>
              <a:t>, die einen Fragebogen zur Umfrage über Einstellungen und Lebensmittelverschwendung beantworten wird?</a:t>
            </a:r>
            <a:endParaRPr lang="en-US" sz="1800" dirty="0">
              <a:latin typeface="+mj-lt"/>
            </a:endParaRPr>
          </a:p>
          <a:p>
            <a:pPr marL="0" indent="0">
              <a:buNone/>
            </a:pPr>
            <a:endParaRPr lang="en-US" sz="1800" dirty="0">
              <a:latin typeface="+mj-lt"/>
            </a:endParaRPr>
          </a:p>
          <a:p>
            <a:endParaRPr lang="en-US" sz="1800" dirty="0">
              <a:latin typeface="+mj-lt"/>
            </a:endParaRPr>
          </a:p>
          <a:p>
            <a:endParaRPr lang="el-GR" sz="1800" b="1" u="sng" dirty="0">
              <a:latin typeface="+mj-lt"/>
            </a:endParaRPr>
          </a:p>
        </p:txBody>
      </p:sp>
      <p:sp>
        <p:nvSpPr>
          <p:cNvPr id="7" name="Title 1">
            <a:extLst>
              <a:ext uri="{FF2B5EF4-FFF2-40B4-BE49-F238E27FC236}">
                <a16:creationId xmlns:a16="http://schemas.microsoft.com/office/drawing/2014/main" id="{EEDCBE79-0104-302B-D368-B779F9CB1574}"/>
              </a:ext>
            </a:extLst>
          </p:cNvPr>
          <p:cNvSpPr txBox="1">
            <a:spLocks/>
          </p:cNvSpPr>
          <p:nvPr/>
        </p:nvSpPr>
        <p:spPr>
          <a:xfrm>
            <a:off x="321634" y="188640"/>
            <a:ext cx="7703285"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3200" b="1" dirty="0"/>
              <a:t>Die Theorie in die Praxis umsetzen</a:t>
            </a:r>
            <a:endParaRPr lang="el-GR" sz="3200" b="1" dirty="0"/>
          </a:p>
        </p:txBody>
      </p:sp>
    </p:spTree>
    <p:extLst>
      <p:ext uri="{BB962C8B-B14F-4D97-AF65-F5344CB8AC3E}">
        <p14:creationId xmlns:p14="http://schemas.microsoft.com/office/powerpoint/2010/main" val="1307725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511986"/>
            <a:ext cx="8229600" cy="5236439"/>
          </a:xfrm>
        </p:spPr>
        <p:txBody>
          <a:bodyPr>
            <a:noAutofit/>
          </a:bodyPr>
          <a:lstStyle/>
          <a:p>
            <a:pPr marL="0" indent="0">
              <a:buNone/>
            </a:pPr>
            <a:r>
              <a:rPr lang="de-DE" sz="1600" b="1" u="sng" dirty="0">
                <a:latin typeface="+mj-lt"/>
              </a:rPr>
              <a:t>PRÄSENTATION DER ERGEBNISSE DES AUDITS (NACHHALTIGKEITSANALYSE) ÜBER DIE SCHULABFÄLLE </a:t>
            </a:r>
          </a:p>
          <a:p>
            <a:pPr marL="0" indent="0">
              <a:buNone/>
            </a:pPr>
            <a:endParaRPr lang="de-DE" sz="1600" b="1" u="sng" dirty="0">
              <a:latin typeface="+mj-lt"/>
            </a:endParaRPr>
          </a:p>
          <a:p>
            <a:pPr marL="0" indent="0">
              <a:buNone/>
            </a:pPr>
            <a:r>
              <a:rPr lang="en-US" sz="1600" b="1" dirty="0" err="1">
                <a:latin typeface="+mj-lt"/>
              </a:rPr>
              <a:t>Schulversammlungen</a:t>
            </a:r>
            <a:r>
              <a:rPr lang="en-US" sz="1600" b="1" dirty="0">
                <a:latin typeface="+mj-lt"/>
              </a:rPr>
              <a:t> und </a:t>
            </a:r>
            <a:r>
              <a:rPr lang="en-US" sz="1600" b="1" dirty="0" err="1">
                <a:latin typeface="+mj-lt"/>
              </a:rPr>
              <a:t>Präsentationen</a:t>
            </a:r>
            <a:endParaRPr lang="en-US" sz="1600" b="1" dirty="0">
              <a:latin typeface="+mj-lt"/>
            </a:endParaRPr>
          </a:p>
          <a:p>
            <a:pPr marL="0" indent="0">
              <a:buNone/>
            </a:pPr>
            <a:endParaRPr lang="en-US" sz="1600" b="1" dirty="0">
              <a:latin typeface="+mj-lt"/>
            </a:endParaRPr>
          </a:p>
          <a:p>
            <a:pPr>
              <a:buFont typeface="Wingdings" panose="05000000000000000000" pitchFamily="2" charset="2"/>
              <a:buChar char="Ø"/>
            </a:pPr>
            <a:r>
              <a:rPr lang="de-DE" sz="1600" dirty="0">
                <a:latin typeface="+mj-lt"/>
              </a:rPr>
              <a:t>Sie sind eine gute Gelegenheit, die Ergebnisse </a:t>
            </a:r>
            <a:r>
              <a:rPr lang="de-DE" sz="1600" dirty="0" err="1">
                <a:latin typeface="+mj-lt"/>
              </a:rPr>
              <a:t>Schüler:innen</a:t>
            </a:r>
            <a:r>
              <a:rPr lang="de-DE" sz="1600" dirty="0">
                <a:latin typeface="+mj-lt"/>
              </a:rPr>
              <a:t>, Lehrkräften und </a:t>
            </a:r>
            <a:r>
              <a:rPr lang="de-DE" sz="1600" dirty="0" err="1">
                <a:latin typeface="+mj-lt"/>
              </a:rPr>
              <a:t>Mitarbeiter:innen</a:t>
            </a:r>
            <a:r>
              <a:rPr lang="de-DE" sz="1600" dirty="0">
                <a:latin typeface="+mj-lt"/>
              </a:rPr>
              <a:t> zu präsentieren. Sie können visuelle Darstellungen wie Diagramme und Infografiken verwenden, um die Daten ansprechender zu gestalten. Kuchendiagramme helfen jüngeren </a:t>
            </a:r>
            <a:r>
              <a:rPr lang="de-DE" sz="1600" dirty="0" err="1">
                <a:latin typeface="+mj-lt"/>
              </a:rPr>
              <a:t>Schüler:innen</a:t>
            </a:r>
            <a:r>
              <a:rPr lang="de-DE" sz="1600" dirty="0">
                <a:latin typeface="+mj-lt"/>
              </a:rPr>
              <a:t> immer zu sehen, wie viel Abfall produziert wird und welche Art von Abfall</a:t>
            </a:r>
          </a:p>
          <a:p>
            <a:pPr marL="0" indent="0">
              <a:buNone/>
            </a:pPr>
            <a:endParaRPr lang="de-DE" sz="1600" dirty="0">
              <a:latin typeface="+mj-lt"/>
            </a:endParaRPr>
          </a:p>
          <a:p>
            <a:pPr>
              <a:buFont typeface="Wingdings" pitchFamily="2" charset="2"/>
              <a:buChar char="Ø"/>
            </a:pPr>
            <a:r>
              <a:rPr lang="de-DE" sz="1600" dirty="0">
                <a:latin typeface="+mj-lt"/>
              </a:rPr>
              <a:t>Präsentationen in den Klassen, die von den Mitgliedern des Eco-Komitees organisiert werden, die die Sprache und das Medium an die verschiedenen Altersgruppen anpassen können. </a:t>
            </a:r>
          </a:p>
          <a:p>
            <a:pPr marL="0" indent="0">
              <a:buNone/>
            </a:pPr>
            <a:endParaRPr lang="en-US" sz="1600" dirty="0">
              <a:latin typeface="+mj-lt"/>
            </a:endParaRPr>
          </a:p>
        </p:txBody>
      </p:sp>
      <p:sp>
        <p:nvSpPr>
          <p:cNvPr id="6" name="Title 1">
            <a:extLst>
              <a:ext uri="{FF2B5EF4-FFF2-40B4-BE49-F238E27FC236}">
                <a16:creationId xmlns:a16="http://schemas.microsoft.com/office/drawing/2014/main" id="{324072B5-3864-B80F-A8E5-ED7514964B61}"/>
              </a:ext>
            </a:extLst>
          </p:cNvPr>
          <p:cNvSpPr txBox="1">
            <a:spLocks/>
          </p:cNvSpPr>
          <p:nvPr/>
        </p:nvSpPr>
        <p:spPr>
          <a:xfrm>
            <a:off x="217991" y="116632"/>
            <a:ext cx="7703285"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3200" b="1" dirty="0"/>
              <a:t>Die Theorie in die Praxis umsetzen</a:t>
            </a:r>
            <a:endParaRPr lang="el-GR" sz="3200" b="1" dirty="0"/>
          </a:p>
        </p:txBody>
      </p:sp>
    </p:spTree>
    <p:extLst>
      <p:ext uri="{BB962C8B-B14F-4D97-AF65-F5344CB8AC3E}">
        <p14:creationId xmlns:p14="http://schemas.microsoft.com/office/powerpoint/2010/main" val="3313576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DEE7C-013C-1962-803B-6FF2CFBB91D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41971A-640C-ECF1-4EB7-CA3ED22DE3DD}"/>
              </a:ext>
            </a:extLst>
          </p:cNvPr>
          <p:cNvSpPr>
            <a:spLocks noGrp="1"/>
          </p:cNvSpPr>
          <p:nvPr>
            <p:ph idx="1"/>
          </p:nvPr>
        </p:nvSpPr>
        <p:spPr>
          <a:xfrm>
            <a:off x="245287" y="1412776"/>
            <a:ext cx="8229600" cy="5236439"/>
          </a:xfrm>
        </p:spPr>
        <p:txBody>
          <a:bodyPr>
            <a:noAutofit/>
          </a:bodyPr>
          <a:lstStyle/>
          <a:p>
            <a:pPr marL="0" indent="0">
              <a:buNone/>
            </a:pPr>
            <a:r>
              <a:rPr lang="de-DE" sz="1600" b="1" u="sng" dirty="0">
                <a:latin typeface="+mj-lt"/>
              </a:rPr>
              <a:t>PRÄSENTATION DER ERGEBNISSE DES AUDITS (NACHHALTIGKEITSANALYSE) ÜBER DIE SCHULABFÄLLE </a:t>
            </a:r>
          </a:p>
          <a:p>
            <a:pPr marL="0" indent="0">
              <a:buNone/>
            </a:pPr>
            <a:endParaRPr lang="de-DE" sz="1600" b="1" u="sng" dirty="0">
              <a:latin typeface="+mj-lt"/>
            </a:endParaRPr>
          </a:p>
          <a:p>
            <a:pPr>
              <a:buFont typeface="Wingdings" pitchFamily="2" charset="2"/>
              <a:buChar char="Ø"/>
            </a:pPr>
            <a:endParaRPr lang="en-US" sz="1600" dirty="0">
              <a:latin typeface="+mj-lt"/>
            </a:endParaRPr>
          </a:p>
          <a:p>
            <a:pPr marL="0" indent="0">
              <a:buNone/>
            </a:pPr>
            <a:r>
              <a:rPr lang="en-US" sz="1600" b="1" dirty="0">
                <a:latin typeface="+mj-lt"/>
              </a:rPr>
              <a:t>Newsletters und Bulletins</a:t>
            </a:r>
          </a:p>
          <a:p>
            <a:pPr marL="0" indent="0">
              <a:buNone/>
            </a:pPr>
            <a:endParaRPr lang="en-US" sz="1600" b="1" dirty="0">
              <a:latin typeface="+mj-lt"/>
            </a:endParaRPr>
          </a:p>
          <a:p>
            <a:pPr>
              <a:buFont typeface="Wingdings" pitchFamily="2" charset="2"/>
              <a:buChar char="Ø"/>
            </a:pPr>
            <a:r>
              <a:rPr lang="de-DE" sz="1600" dirty="0">
                <a:latin typeface="+mj-lt"/>
              </a:rPr>
              <a:t>Schul-Newsletter: Dieser kann die Form einer detaillierten Zusammenfassung der Auditergebnisse haben, in der die wichtigsten Ergebnisse hervorgehoben werden und die Leserschaft zu einem offenen Treffen eingeladen wird, bei dem sie mögliche Lösungen vorschlagen können. Dieser Weg kann bei den Eltern effektiver sein.</a:t>
            </a:r>
          </a:p>
          <a:p>
            <a:pPr>
              <a:buFont typeface="Wingdings" pitchFamily="2" charset="2"/>
              <a:buChar char="Ø"/>
            </a:pPr>
            <a:endParaRPr lang="de-DE" sz="1600" dirty="0">
              <a:latin typeface="+mj-lt"/>
            </a:endParaRPr>
          </a:p>
          <a:p>
            <a:pPr>
              <a:buFont typeface="Wingdings" pitchFamily="2" charset="2"/>
              <a:buChar char="Ø"/>
            </a:pPr>
            <a:r>
              <a:rPr lang="de-DE" sz="1600" dirty="0">
                <a:latin typeface="+mj-lt"/>
              </a:rPr>
              <a:t>Besonderer Aushang: Sie können ein Nachhaltigkeits-Bulletin am Eingang der Schule aufstellen, wo die Leute Informationen zu diesem Thema erwarten würden.</a:t>
            </a:r>
            <a:endParaRPr lang="en-US" sz="1600" dirty="0">
              <a:latin typeface="+mj-lt"/>
            </a:endParaRPr>
          </a:p>
          <a:p>
            <a:pPr>
              <a:buFont typeface="Wingdings" pitchFamily="2" charset="2"/>
              <a:buChar char="Ø"/>
            </a:pPr>
            <a:endParaRPr lang="en-US" sz="1600" dirty="0">
              <a:latin typeface="+mj-lt"/>
            </a:endParaRPr>
          </a:p>
          <a:p>
            <a:pPr marL="0" indent="0">
              <a:buNone/>
            </a:pPr>
            <a:endParaRPr lang="en-US" sz="1600" dirty="0">
              <a:latin typeface="+mj-lt"/>
            </a:endParaRPr>
          </a:p>
        </p:txBody>
      </p:sp>
      <p:sp>
        <p:nvSpPr>
          <p:cNvPr id="6" name="Title 1">
            <a:extLst>
              <a:ext uri="{FF2B5EF4-FFF2-40B4-BE49-F238E27FC236}">
                <a16:creationId xmlns:a16="http://schemas.microsoft.com/office/drawing/2014/main" id="{E68F1CB5-CC45-7FDC-87B1-59ADB07AF241}"/>
              </a:ext>
            </a:extLst>
          </p:cNvPr>
          <p:cNvSpPr txBox="1">
            <a:spLocks/>
          </p:cNvSpPr>
          <p:nvPr/>
        </p:nvSpPr>
        <p:spPr>
          <a:xfrm>
            <a:off x="217991" y="116632"/>
            <a:ext cx="7703285"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3200" b="1" dirty="0"/>
              <a:t>Die Theorie in die Praxis umsetzen</a:t>
            </a:r>
            <a:endParaRPr lang="el-GR" sz="3200" b="1" dirty="0"/>
          </a:p>
        </p:txBody>
      </p:sp>
    </p:spTree>
    <p:extLst>
      <p:ext uri="{BB962C8B-B14F-4D97-AF65-F5344CB8AC3E}">
        <p14:creationId xmlns:p14="http://schemas.microsoft.com/office/powerpoint/2010/main" val="133207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685" y="1628800"/>
            <a:ext cx="4833380" cy="5273015"/>
          </a:xfrm>
        </p:spPr>
        <p:txBody>
          <a:bodyPr>
            <a:noAutofit/>
          </a:bodyPr>
          <a:lstStyle/>
          <a:p>
            <a:pPr>
              <a:buFont typeface="Wingdings" pitchFamily="2" charset="2"/>
              <a:buChar char="Ø"/>
            </a:pPr>
            <a:r>
              <a:rPr lang="de-DE" sz="1600" b="1" dirty="0">
                <a:latin typeface="+mj-lt"/>
              </a:rPr>
              <a:t>Aushänge in den Fluren oder interaktive Tafeln: </a:t>
            </a:r>
            <a:r>
              <a:rPr lang="de-DE" sz="1600" dirty="0">
                <a:latin typeface="+mj-lt"/>
              </a:rPr>
              <a:t>Sie können Poster und Infografiken mit den Auditergebnissen verwenden und sie entweder in den Schulfluren oder auf interaktiven Tafeln im Eingangsbereich der Schule ausstellen. Dies kann bei jüngeren </a:t>
            </a:r>
            <a:r>
              <a:rPr lang="de-DE" sz="1600" dirty="0" err="1">
                <a:latin typeface="+mj-lt"/>
              </a:rPr>
              <a:t>Schüler:innen</a:t>
            </a:r>
            <a:r>
              <a:rPr lang="de-DE" sz="1600" dirty="0">
                <a:latin typeface="+mj-lt"/>
              </a:rPr>
              <a:t> effektiver sein.</a:t>
            </a:r>
          </a:p>
          <a:p>
            <a:pPr>
              <a:buFont typeface="Wingdings" pitchFamily="2" charset="2"/>
              <a:buChar char="Ø"/>
            </a:pPr>
            <a:endParaRPr lang="de-DE" sz="1600" dirty="0">
              <a:latin typeface="+mj-lt"/>
            </a:endParaRPr>
          </a:p>
          <a:p>
            <a:pPr marL="0" indent="0">
              <a:buNone/>
            </a:pPr>
            <a:r>
              <a:rPr lang="de-DE" sz="1600" b="1" u="sng" dirty="0">
                <a:latin typeface="+mj-lt"/>
              </a:rPr>
              <a:t>Speziell für eine Überprüfung des Einsatzes von Methoden der Bioökonomie</a:t>
            </a:r>
            <a:r>
              <a:rPr lang="de-DE" sz="1600" dirty="0">
                <a:latin typeface="+mj-lt"/>
              </a:rPr>
              <a:t> in der Schule, um das Abfallproblem zu lösen, kann das Eco-Komitee etwas Papier und eine Box aus biobasiertem Material unter die Tafel legen, die die </a:t>
            </a:r>
            <a:r>
              <a:rPr lang="de-DE" sz="1600" dirty="0" err="1">
                <a:latin typeface="+mj-lt"/>
              </a:rPr>
              <a:t>Schüler:innen</a:t>
            </a:r>
            <a:r>
              <a:rPr lang="de-DE" sz="1600" dirty="0">
                <a:latin typeface="+mj-lt"/>
              </a:rPr>
              <a:t> nutzen können, um Lösungen für das Problem vorzuschlagen (schreiben Sie sie auf das wiederverwendbare Post-it-Notizpapier, falten Sie es und werfen Sie es in die Box).</a:t>
            </a:r>
          </a:p>
          <a:p>
            <a:pPr marL="0" indent="0">
              <a:buNone/>
            </a:pPr>
            <a:endParaRPr lang="en-US" sz="1600" dirty="0">
              <a:latin typeface="+mj-lt"/>
            </a:endParaRPr>
          </a:p>
          <a:p>
            <a:pPr marL="0" indent="0">
              <a:buNone/>
            </a:pPr>
            <a:endParaRPr lang="el-GR" sz="1600" dirty="0">
              <a:latin typeface="+mj-lt"/>
            </a:endParaRPr>
          </a:p>
        </p:txBody>
      </p:sp>
      <p:sp>
        <p:nvSpPr>
          <p:cNvPr id="9" name="TextBox 8">
            <a:extLst>
              <a:ext uri="{FF2B5EF4-FFF2-40B4-BE49-F238E27FC236}">
                <a16:creationId xmlns:a16="http://schemas.microsoft.com/office/drawing/2014/main" id="{B16B082E-B075-DDE2-7F41-372D2C15DAE4}"/>
              </a:ext>
            </a:extLst>
          </p:cNvPr>
          <p:cNvSpPr txBox="1"/>
          <p:nvPr/>
        </p:nvSpPr>
        <p:spPr>
          <a:xfrm>
            <a:off x="298179" y="116632"/>
            <a:ext cx="7056784" cy="646331"/>
          </a:xfrm>
          <a:prstGeom prst="rect">
            <a:avLst/>
          </a:prstGeom>
          <a:noFill/>
        </p:spPr>
        <p:txBody>
          <a:bodyPr wrap="square">
            <a:spAutoFit/>
          </a:bodyPr>
          <a:lstStyle/>
          <a:p>
            <a:pPr algn="l"/>
            <a:r>
              <a:rPr lang="de-DE" sz="3600" b="1" dirty="0"/>
              <a:t>Die Theorie in die Praxis umsetzen</a:t>
            </a:r>
            <a:endParaRPr lang="el-GR" sz="3600" b="1" dirty="0"/>
          </a:p>
        </p:txBody>
      </p:sp>
      <p:pic>
        <p:nvPicPr>
          <p:cNvPr id="2050" name="Picture 2" descr="Pin page">
            <a:extLst>
              <a:ext uri="{FF2B5EF4-FFF2-40B4-BE49-F238E27FC236}">
                <a16:creationId xmlns:a16="http://schemas.microsoft.com/office/drawing/2014/main" id="{FF08ECA4-D50B-D139-0448-B072DC38B9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7274" y="2060848"/>
            <a:ext cx="3478292" cy="2608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116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7309F-708E-94AF-A30E-06F76948C20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C84966-1605-E67A-294E-56DD7282212A}"/>
              </a:ext>
            </a:extLst>
          </p:cNvPr>
          <p:cNvSpPr>
            <a:spLocks noGrp="1"/>
          </p:cNvSpPr>
          <p:nvPr>
            <p:ph idx="1"/>
          </p:nvPr>
        </p:nvSpPr>
        <p:spPr>
          <a:xfrm>
            <a:off x="179512" y="1488777"/>
            <a:ext cx="5328592" cy="5273015"/>
          </a:xfrm>
        </p:spPr>
        <p:txBody>
          <a:bodyPr>
            <a:noAutofit/>
          </a:bodyPr>
          <a:lstStyle/>
          <a:p>
            <a:pPr marL="0" indent="0">
              <a:buNone/>
            </a:pPr>
            <a:r>
              <a:rPr lang="en-US" sz="1600" b="1" dirty="0" err="1">
                <a:latin typeface="+mj-lt"/>
              </a:rPr>
              <a:t>Schulwebsite</a:t>
            </a:r>
            <a:r>
              <a:rPr lang="en-US" sz="1600" b="1" dirty="0">
                <a:latin typeface="+mj-lt"/>
              </a:rPr>
              <a:t> und </a:t>
            </a:r>
            <a:r>
              <a:rPr lang="en-US" sz="1600" b="1" dirty="0" err="1">
                <a:latin typeface="+mj-lt"/>
              </a:rPr>
              <a:t>soziale</a:t>
            </a:r>
            <a:r>
              <a:rPr lang="en-US" sz="1600" b="1" dirty="0">
                <a:latin typeface="+mj-lt"/>
              </a:rPr>
              <a:t> </a:t>
            </a:r>
            <a:r>
              <a:rPr lang="en-US" sz="1600" b="1" dirty="0" err="1">
                <a:latin typeface="+mj-lt"/>
              </a:rPr>
              <a:t>Medien</a:t>
            </a:r>
            <a:endParaRPr lang="en-US" sz="1600" b="1" dirty="0">
              <a:latin typeface="+mj-lt"/>
            </a:endParaRPr>
          </a:p>
          <a:p>
            <a:pPr marL="0" indent="0">
              <a:buNone/>
            </a:pPr>
            <a:endParaRPr lang="en-US" sz="1600" b="1" dirty="0">
              <a:latin typeface="+mj-lt"/>
            </a:endParaRPr>
          </a:p>
          <a:p>
            <a:pPr>
              <a:buFont typeface="Wingdings" pitchFamily="2" charset="2"/>
              <a:buChar char="Ø"/>
            </a:pPr>
            <a:r>
              <a:rPr lang="de-DE" sz="1600" dirty="0">
                <a:latin typeface="+mj-lt"/>
              </a:rPr>
              <a:t>Website-Updates: Diese Verbreitungsmethoden sind bei Jugendlichen und Erwachsenen beliebter. Sie können die Ergebnisse auf der Website der Schule veröffentlichen. </a:t>
            </a:r>
          </a:p>
          <a:p>
            <a:pPr marL="0" indent="0">
              <a:buNone/>
            </a:pPr>
            <a:endParaRPr lang="en-US" sz="1600" dirty="0">
              <a:latin typeface="+mj-lt"/>
            </a:endParaRPr>
          </a:p>
          <a:p>
            <a:pPr>
              <a:buFont typeface="Wingdings" pitchFamily="2" charset="2"/>
              <a:buChar char="Ø"/>
            </a:pPr>
            <a:r>
              <a:rPr lang="de-DE" sz="1600" dirty="0">
                <a:latin typeface="+mj-lt"/>
              </a:rPr>
              <a:t>Soziale Medien: Diese Methode ermöglicht eine schnelle Verbreitung der Ergebnisse durch Bilder und kurze Videos, um die Aufmerksamkeit </a:t>
            </a:r>
            <a:r>
              <a:rPr lang="de-DE" sz="1600">
                <a:latin typeface="+mj-lt"/>
              </a:rPr>
              <a:t>der Zielgruppen </a:t>
            </a:r>
            <a:r>
              <a:rPr lang="de-DE" sz="1600" dirty="0">
                <a:latin typeface="+mj-lt"/>
              </a:rPr>
              <a:t>zu gewinnen. Ein weiterer Vorteil ist, dass die Ergebnisse sogar Menschen aus der breiteren Gemeinschaft oder der Stadtverwaltung erreichen können, die vielleicht nicht unmittelbar mit der Schule zu tun haben, aber auf der Ebene eines Viertels oder des Gebiets, in dem sich die Schule befindet, etwas bewirken wollen. </a:t>
            </a:r>
            <a:r>
              <a:rPr lang="en-US" sz="1600" dirty="0">
                <a:latin typeface="+mj-lt"/>
              </a:rPr>
              <a:t> </a:t>
            </a:r>
            <a:endParaRPr lang="el-GR" sz="1600" dirty="0">
              <a:latin typeface="+mj-lt"/>
            </a:endParaRPr>
          </a:p>
        </p:txBody>
      </p:sp>
      <p:sp>
        <p:nvSpPr>
          <p:cNvPr id="9" name="TextBox 8">
            <a:extLst>
              <a:ext uri="{FF2B5EF4-FFF2-40B4-BE49-F238E27FC236}">
                <a16:creationId xmlns:a16="http://schemas.microsoft.com/office/drawing/2014/main" id="{E866C968-ECE9-B546-4CD3-7FE78C9F0907}"/>
              </a:ext>
            </a:extLst>
          </p:cNvPr>
          <p:cNvSpPr txBox="1"/>
          <p:nvPr/>
        </p:nvSpPr>
        <p:spPr>
          <a:xfrm>
            <a:off x="298179" y="116632"/>
            <a:ext cx="7056784" cy="646331"/>
          </a:xfrm>
          <a:prstGeom prst="rect">
            <a:avLst/>
          </a:prstGeom>
          <a:noFill/>
        </p:spPr>
        <p:txBody>
          <a:bodyPr wrap="square">
            <a:spAutoFit/>
          </a:bodyPr>
          <a:lstStyle/>
          <a:p>
            <a:pPr algn="l"/>
            <a:r>
              <a:rPr lang="de-DE" sz="3600" b="1" dirty="0"/>
              <a:t>Die Theorie in die Praxis umsetzen</a:t>
            </a:r>
            <a:endParaRPr lang="el-GR" sz="3600" b="1" dirty="0"/>
          </a:p>
        </p:txBody>
      </p:sp>
      <p:pic>
        <p:nvPicPr>
          <p:cNvPr id="3074" name="Picture 2" descr="How to Run your School's Social Media | Pupils and Parents | The Headteacher">
            <a:extLst>
              <a:ext uri="{FF2B5EF4-FFF2-40B4-BE49-F238E27FC236}">
                <a16:creationId xmlns:a16="http://schemas.microsoft.com/office/drawing/2014/main" id="{D4DA8AA1-C29A-6DBA-EE84-2379968A5A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2492896"/>
            <a:ext cx="3325186"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469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i="0" u="none" strike="noStrike" dirty="0" err="1">
                <a:solidFill>
                  <a:srgbClr val="000000"/>
                </a:solidFill>
                <a:effectLst/>
                <a:latin typeface="Century Gothic" panose="020B0502020202020204" pitchFamily="34" charset="0"/>
              </a:rPr>
              <a:t>Pädagogische</a:t>
            </a:r>
            <a:r>
              <a:rPr lang="en-US" sz="3600" b="1" i="0" u="none" strike="noStrike" dirty="0">
                <a:solidFill>
                  <a:srgbClr val="000000"/>
                </a:solidFill>
                <a:effectLst/>
                <a:latin typeface="Century Gothic" panose="020B0502020202020204" pitchFamily="34" charset="0"/>
              </a:rPr>
              <a:t> </a:t>
            </a:r>
            <a:r>
              <a:rPr lang="en-US" sz="3600" b="1" i="0" u="none" strike="noStrike" dirty="0" err="1">
                <a:solidFill>
                  <a:srgbClr val="000000"/>
                </a:solidFill>
                <a:effectLst/>
                <a:latin typeface="Century Gothic" panose="020B0502020202020204" pitchFamily="34" charset="0"/>
              </a:rPr>
              <a:t>Ressourcen</a:t>
            </a:r>
            <a:r>
              <a:rPr lang="en-US" sz="3600" b="0" i="0" dirty="0">
                <a:solidFill>
                  <a:srgbClr val="000000"/>
                </a:solidFill>
                <a:effectLst/>
                <a:latin typeface="Century Gothic" panose="020B0502020202020204" pitchFamily="34" charset="0"/>
              </a:rPr>
              <a:t>​</a:t>
            </a:r>
            <a:endParaRPr lang="el-GR" sz="7200" b="1" dirty="0">
              <a:latin typeface="Century Gothic" pitchFamily="34" charset="0"/>
            </a:endParaRPr>
          </a:p>
        </p:txBody>
      </p:sp>
      <p:sp>
        <p:nvSpPr>
          <p:cNvPr id="4" name="Content Placeholder 3"/>
          <p:cNvSpPr txBox="1">
            <a:spLocks noGrp="1"/>
          </p:cNvSpPr>
          <p:nvPr>
            <p:ph idx="1"/>
          </p:nvPr>
        </p:nvSpPr>
        <p:spPr>
          <a:xfrm>
            <a:off x="457200" y="1600200"/>
            <a:ext cx="8229600" cy="3736407"/>
          </a:xfrm>
          <a:prstGeom prst="rect">
            <a:avLst/>
          </a:prstGeom>
          <a:noFill/>
        </p:spPr>
        <p:txBody>
          <a:bodyPr wrap="square" rtlCol="0">
            <a:spAutoFit/>
          </a:bodyPr>
          <a:lstStyle/>
          <a:p>
            <a:r>
              <a:rPr lang="en-US" sz="2800" dirty="0">
                <a:hlinkClick r:id="rId2"/>
              </a:rPr>
              <a:t>https://www.ecoschools.global/seven-steps-methodology</a:t>
            </a:r>
            <a:endParaRPr lang="en-US" sz="2800" dirty="0"/>
          </a:p>
          <a:p>
            <a:endParaRPr lang="en-US" sz="2800" dirty="0"/>
          </a:p>
          <a:p>
            <a:r>
              <a:rPr lang="en-US" sz="2800" dirty="0">
                <a:hlinkClick r:id="rId3"/>
              </a:rPr>
              <a:t>https://nam.edu/the-power-of-postconsumer-school-food-waste-audits/</a:t>
            </a:r>
            <a:endParaRPr lang="en-US" sz="2800" dirty="0"/>
          </a:p>
          <a:p>
            <a:endParaRPr lang="en-US" dirty="0"/>
          </a:p>
          <a:p>
            <a:endParaRPr lang="en-US" dirty="0"/>
          </a:p>
        </p:txBody>
      </p:sp>
    </p:spTree>
    <p:extLst>
      <p:ext uri="{BB962C8B-B14F-4D97-AF65-F5344CB8AC3E}">
        <p14:creationId xmlns:p14="http://schemas.microsoft.com/office/powerpoint/2010/main" val="196237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B9969519-20DA-435A-ABBE-35BEA1437994}"/>
              </a:ext>
            </a:extLst>
          </p:cNvPr>
          <p:cNvSpPr>
            <a:spLocks noGrp="1"/>
          </p:cNvSpPr>
          <p:nvPr>
            <p:ph type="body" idx="1"/>
          </p:nvPr>
        </p:nvSpPr>
        <p:spPr/>
        <p:txBody>
          <a:bodyPr>
            <a:normAutofit/>
          </a:bodyPr>
          <a:lstStyle/>
          <a:p>
            <a:r>
              <a:rPr lang="pt-PT" sz="2800" b="1" i="0" u="none" strike="noStrike" dirty="0">
                <a:solidFill>
                  <a:srgbClr val="3BFF95"/>
                </a:solidFill>
                <a:effectLst/>
                <a:latin typeface="Calibri" panose="020F0502020204030204" pitchFamily="34" charset="0"/>
              </a:rPr>
              <a:t>Danke!</a:t>
            </a:r>
            <a:r>
              <a:rPr lang="pt-PT" sz="2800" b="0" i="0" dirty="0">
                <a:solidFill>
                  <a:srgbClr val="000000"/>
                </a:solidFill>
                <a:effectLst/>
                <a:latin typeface="Calibri" panose="020F0502020204030204" pitchFamily="34" charset="0"/>
              </a:rPr>
              <a:t>​</a:t>
            </a:r>
            <a:endParaRPr lang="pt-PT" sz="4000" dirty="0"/>
          </a:p>
        </p:txBody>
      </p:sp>
    </p:spTree>
    <p:extLst>
      <p:ext uri="{BB962C8B-B14F-4D97-AF65-F5344CB8AC3E}">
        <p14:creationId xmlns:p14="http://schemas.microsoft.com/office/powerpoint/2010/main" val="202431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60" y="64293"/>
            <a:ext cx="8229600" cy="1143000"/>
          </a:xfrm>
        </p:spPr>
        <p:txBody>
          <a:bodyPr>
            <a:normAutofit/>
          </a:bodyPr>
          <a:lstStyle/>
          <a:p>
            <a:r>
              <a:rPr lang="en-US" sz="3600" b="1" dirty="0"/>
              <a:t>Was </a:t>
            </a:r>
            <a:r>
              <a:rPr lang="en-US" sz="3600" b="1" dirty="0" err="1"/>
              <a:t>ist</a:t>
            </a:r>
            <a:r>
              <a:rPr lang="en-US" sz="3600" b="1" dirty="0"/>
              <a:t> </a:t>
            </a:r>
            <a:r>
              <a:rPr lang="en-US" sz="3600" b="1" dirty="0" err="1"/>
              <a:t>eine</a:t>
            </a:r>
            <a:r>
              <a:rPr lang="en-US" sz="3600" b="1" dirty="0"/>
              <a:t> </a:t>
            </a:r>
            <a:r>
              <a:rPr lang="en-US" sz="3600" b="1" dirty="0" err="1"/>
              <a:t>Nachhaltigkeitsanalyse</a:t>
            </a:r>
            <a:r>
              <a:rPr lang="en-US" sz="3600" b="1" dirty="0"/>
              <a:t>​?</a:t>
            </a:r>
            <a:endParaRPr lang="el-GR" sz="3600" b="1" dirty="0"/>
          </a:p>
        </p:txBody>
      </p:sp>
      <p:sp>
        <p:nvSpPr>
          <p:cNvPr id="3" name="Content Placeholder 2"/>
          <p:cNvSpPr>
            <a:spLocks noGrp="1"/>
          </p:cNvSpPr>
          <p:nvPr>
            <p:ph idx="1"/>
          </p:nvPr>
        </p:nvSpPr>
        <p:spPr>
          <a:xfrm>
            <a:off x="240096" y="1166018"/>
            <a:ext cx="5556040" cy="4525963"/>
          </a:xfrm>
        </p:spPr>
        <p:txBody>
          <a:bodyPr vert="horz" lIns="91440" tIns="45720" rIns="91440" bIns="45720" rtlCol="0" anchor="t">
            <a:normAutofit lnSpcReduction="10000"/>
          </a:bodyPr>
          <a:lstStyle/>
          <a:p>
            <a:pPr>
              <a:buFont typeface="Wingdings" panose="05000000000000000000" pitchFamily="2" charset="2"/>
              <a:buChar char="Ø"/>
            </a:pPr>
            <a:r>
              <a:rPr lang="de-DE" sz="2400" dirty="0"/>
              <a:t>Es handelt sich um einen Prozess, bei dem die Tätigkeiten und Praktiken eines Unternehmens bewertet werden, um ihre Auswirkungen auf die Umwelt zu ermitteln. In unserem Fall ist das Unternehmen unsere Schule.</a:t>
            </a:r>
          </a:p>
          <a:p>
            <a:pPr marL="0" indent="0">
              <a:buNone/>
            </a:pPr>
            <a:endParaRPr lang="de-DE" sz="2400" dirty="0"/>
          </a:p>
          <a:p>
            <a:pPr>
              <a:buFont typeface="Wingdings" panose="05000000000000000000" pitchFamily="2" charset="2"/>
              <a:buChar char="Ø"/>
            </a:pPr>
            <a:r>
              <a:rPr lang="de-DE" sz="2400" dirty="0"/>
              <a:t>Nach der Definition der FEE verwenden wir es, um „die aktuellen ökologischen und sozialen Auswirkungen der Schule zu ermitteln und die guten, schlechten und hässlichen Aspekte hervorzuheben“.</a:t>
            </a:r>
            <a:endParaRPr lang="el-GR" sz="2400" b="1" dirty="0"/>
          </a:p>
        </p:txBody>
      </p:sp>
      <p:sp>
        <p:nvSpPr>
          <p:cNvPr id="4" name="TextBox 3"/>
          <p:cNvSpPr txBox="1"/>
          <p:nvPr/>
        </p:nvSpPr>
        <p:spPr>
          <a:xfrm>
            <a:off x="6015855" y="3789040"/>
            <a:ext cx="2681806" cy="923330"/>
          </a:xfrm>
          <a:prstGeom prst="rect">
            <a:avLst/>
          </a:prstGeom>
          <a:noFill/>
        </p:spPr>
        <p:txBody>
          <a:bodyPr wrap="square" rtlCol="0">
            <a:spAutoFit/>
          </a:bodyPr>
          <a:lstStyle/>
          <a:p>
            <a:r>
              <a:rPr lang="en-US" dirty="0">
                <a:hlinkClick r:id="rId2"/>
              </a:rPr>
              <a:t>https://www.ecoschools.global/seven-steps-methodology</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630775"/>
            <a:ext cx="2985902" cy="2030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643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55160" cy="1143000"/>
          </a:xfrm>
        </p:spPr>
        <p:txBody>
          <a:bodyPr>
            <a:normAutofit/>
          </a:bodyPr>
          <a:lstStyle/>
          <a:p>
            <a:r>
              <a:rPr lang="en-US" sz="3200" b="1" dirty="0"/>
              <a:t> </a:t>
            </a:r>
            <a:r>
              <a:rPr lang="en-US" sz="3200" b="1" dirty="0" err="1"/>
              <a:t>Über</a:t>
            </a:r>
            <a:r>
              <a:rPr lang="en-US" sz="3200" b="1" dirty="0"/>
              <a:t> die </a:t>
            </a:r>
            <a:r>
              <a:rPr lang="en-US" sz="3200" b="1" dirty="0" err="1"/>
              <a:t>Nachhaltigkeitsanalyse</a:t>
            </a:r>
            <a:endParaRPr lang="el-GR" sz="3200" b="1" dirty="0"/>
          </a:p>
        </p:txBody>
      </p:sp>
      <p:sp>
        <p:nvSpPr>
          <p:cNvPr id="3" name="Content Placeholder 2"/>
          <p:cNvSpPr>
            <a:spLocks noGrp="1"/>
          </p:cNvSpPr>
          <p:nvPr>
            <p:ph idx="1"/>
          </p:nvPr>
        </p:nvSpPr>
        <p:spPr>
          <a:xfrm>
            <a:off x="457200" y="1166018"/>
            <a:ext cx="8229600" cy="4525963"/>
          </a:xfrm>
        </p:spPr>
        <p:txBody>
          <a:bodyPr vert="horz" lIns="91440" tIns="45720" rIns="91440" bIns="45720" rtlCol="0" anchor="t">
            <a:normAutofit fontScale="70000" lnSpcReduction="20000"/>
          </a:bodyPr>
          <a:lstStyle/>
          <a:p>
            <a:pPr marL="514350" indent="-514350">
              <a:buFont typeface="+mj-lt"/>
              <a:buAutoNum type="arabicPeriod"/>
            </a:pPr>
            <a:r>
              <a:rPr lang="de-DE" b="1" dirty="0">
                <a:latin typeface="+mj-lt"/>
              </a:rPr>
              <a:t>Ziel ist es, </a:t>
            </a:r>
            <a:r>
              <a:rPr lang="de-DE" dirty="0">
                <a:latin typeface="+mj-lt"/>
              </a:rPr>
              <a:t>die ökologischen und sozialen Probleme in Ihrer Schule/Gemeinde zu untersuchen.</a:t>
            </a:r>
          </a:p>
          <a:p>
            <a:pPr marL="514350" indent="-514350">
              <a:buFont typeface="+mj-lt"/>
              <a:buAutoNum type="arabicPeriod"/>
            </a:pPr>
            <a:endParaRPr lang="en-US" dirty="0">
              <a:latin typeface="+mj-lt"/>
            </a:endParaRPr>
          </a:p>
          <a:p>
            <a:pPr marL="514350" indent="-514350">
              <a:buFont typeface="+mj-lt"/>
              <a:buAutoNum type="arabicPeriod"/>
            </a:pPr>
            <a:r>
              <a:rPr lang="de-DE" b="1" dirty="0">
                <a:latin typeface="+mj-lt"/>
              </a:rPr>
              <a:t>Alle Hauptthemen </a:t>
            </a:r>
            <a:r>
              <a:rPr lang="de-DE" dirty="0">
                <a:latin typeface="+mj-lt"/>
              </a:rPr>
              <a:t>sollten jährlich überprüft werden (es steht der Schule frei, auch andere Problembereiche auszuwählen, die für ihre Bedürfnisse relevanter sind, und dementsprechend geeignete Checklisten zu erstellen)</a:t>
            </a:r>
          </a:p>
          <a:p>
            <a:pPr marL="514350" indent="-514350">
              <a:buFont typeface="+mj-lt"/>
              <a:buAutoNum type="arabicPeriod"/>
            </a:pPr>
            <a:endParaRPr lang="en-US" dirty="0">
              <a:latin typeface="+mj-lt"/>
            </a:endParaRPr>
          </a:p>
          <a:p>
            <a:pPr marL="514350" indent="-514350">
              <a:buFont typeface="+mj-lt"/>
              <a:buAutoNum type="arabicPeriod"/>
            </a:pPr>
            <a:r>
              <a:rPr lang="de-DE" dirty="0">
                <a:latin typeface="+mj-lt"/>
              </a:rPr>
              <a:t>Stellen Sie sicher, dass </a:t>
            </a:r>
            <a:r>
              <a:rPr lang="de-DE" b="1" dirty="0">
                <a:latin typeface="+mj-lt"/>
              </a:rPr>
              <a:t>die gesamte Schulgemeinschaft </a:t>
            </a:r>
            <a:r>
              <a:rPr lang="de-DE" dirty="0">
                <a:latin typeface="+mj-lt"/>
              </a:rPr>
              <a:t>so eng wie möglich mit dem Eco-Komitee zusammenarbeitet, um die Überprüfung durchzuführen. Es ist wichtig, dass so viele </a:t>
            </a:r>
            <a:r>
              <a:rPr lang="de-DE" dirty="0" err="1">
                <a:latin typeface="+mj-lt"/>
              </a:rPr>
              <a:t>Schüler:innen</a:t>
            </a:r>
            <a:r>
              <a:rPr lang="de-DE" dirty="0">
                <a:latin typeface="+mj-lt"/>
              </a:rPr>
              <a:t> wie möglich an diesem Prozess teilnehmen.</a:t>
            </a:r>
          </a:p>
          <a:p>
            <a:pPr marL="514350" indent="-514350">
              <a:buFont typeface="+mj-lt"/>
              <a:buAutoNum type="arabicPeriod"/>
            </a:pPr>
            <a:endParaRPr lang="en-US" dirty="0">
              <a:latin typeface="+mj-lt"/>
            </a:endParaRPr>
          </a:p>
          <a:p>
            <a:pPr marL="514350" indent="-514350">
              <a:buFont typeface="+mj-lt"/>
              <a:buAutoNum type="arabicPeriod"/>
            </a:pPr>
            <a:r>
              <a:rPr lang="de-DE" b="1" dirty="0">
                <a:latin typeface="+mj-lt"/>
              </a:rPr>
              <a:t>Die Ergebnisse </a:t>
            </a:r>
            <a:r>
              <a:rPr lang="de-DE" dirty="0">
                <a:latin typeface="+mj-lt"/>
              </a:rPr>
              <a:t>der Nachhaltigkeitsanalyse werden in den Aktionsplan einfließen</a:t>
            </a:r>
            <a:r>
              <a:rPr lang="de-DE" b="1" dirty="0">
                <a:latin typeface="+mj-lt"/>
              </a:rPr>
              <a:t>.</a:t>
            </a:r>
            <a:endParaRPr lang="en-US" dirty="0">
              <a:latin typeface="+mj-lt"/>
            </a:endParaRPr>
          </a:p>
          <a:p>
            <a:endParaRPr lang="en-US" dirty="0">
              <a:latin typeface="+mj-lt"/>
            </a:endParaRPr>
          </a:p>
          <a:p>
            <a:endParaRPr lang="en-US" dirty="0">
              <a:latin typeface="+mj-lt"/>
            </a:endParaRPr>
          </a:p>
          <a:p>
            <a:endParaRPr lang="en-US" dirty="0">
              <a:latin typeface="+mj-lt"/>
            </a:endParaRPr>
          </a:p>
          <a:p>
            <a:endParaRPr lang="en-US" dirty="0">
              <a:latin typeface="+mj-lt"/>
            </a:endParaRPr>
          </a:p>
        </p:txBody>
      </p:sp>
    </p:spTree>
    <p:extLst>
      <p:ext uri="{BB962C8B-B14F-4D97-AF65-F5344CB8AC3E}">
        <p14:creationId xmlns:p14="http://schemas.microsoft.com/office/powerpoint/2010/main" val="3261187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de-DE" sz="4000" b="1" dirty="0"/>
              <a:t>Das Ziel der Analyse ist...</a:t>
            </a:r>
            <a:endParaRPr lang="el-GR" sz="4000" b="1" dirty="0"/>
          </a:p>
        </p:txBody>
      </p:sp>
      <p:sp>
        <p:nvSpPr>
          <p:cNvPr id="3" name="Content Placeholder 2"/>
          <p:cNvSpPr>
            <a:spLocks noGrp="1"/>
          </p:cNvSpPr>
          <p:nvPr>
            <p:ph idx="1"/>
          </p:nvPr>
        </p:nvSpPr>
        <p:spPr>
          <a:xfrm>
            <a:off x="323528" y="1340768"/>
            <a:ext cx="8352928" cy="5184576"/>
          </a:xfrm>
        </p:spPr>
        <p:txBody>
          <a:bodyPr vert="horz" lIns="91440" tIns="45720" rIns="91440" bIns="45720" rtlCol="0" anchor="t">
            <a:noAutofit/>
          </a:bodyPr>
          <a:lstStyle/>
          <a:p>
            <a:pPr>
              <a:buFont typeface="Wingdings" pitchFamily="2" charset="2"/>
              <a:buChar char="Ø"/>
            </a:pPr>
            <a:r>
              <a:rPr lang="de-DE" sz="2000" dirty="0">
                <a:latin typeface="+mj-lt"/>
              </a:rPr>
              <a:t>Umwelt- und Sozialthemen innerhalb der Schule und der Gemeinschaft zu untersuchen und zu behandeln, </a:t>
            </a:r>
          </a:p>
          <a:p>
            <a:pPr>
              <a:buFont typeface="Wingdings" pitchFamily="2" charset="2"/>
              <a:buChar char="Ø"/>
            </a:pPr>
            <a:r>
              <a:rPr lang="de-DE" sz="2000" dirty="0">
                <a:latin typeface="+mj-lt"/>
              </a:rPr>
              <a:t>die Förderung des Bewusstseins, nachhaltiger Praktiken und positiver Veränderungen durch gemeinsame Anstrengungen und von </a:t>
            </a:r>
            <a:r>
              <a:rPr lang="de-DE" sz="2000" dirty="0" err="1">
                <a:latin typeface="+mj-lt"/>
              </a:rPr>
              <a:t>Schüler:innen</a:t>
            </a:r>
            <a:r>
              <a:rPr lang="de-DE" sz="2000" dirty="0">
                <a:latin typeface="+mj-lt"/>
              </a:rPr>
              <a:t> geleitete Initiativen.</a:t>
            </a:r>
          </a:p>
          <a:p>
            <a:pPr marL="0" indent="0">
              <a:buNone/>
            </a:pPr>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123"/>
          <a:stretch/>
        </p:blipFill>
        <p:spPr bwMode="auto">
          <a:xfrm>
            <a:off x="5741565" y="3501008"/>
            <a:ext cx="3298641"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2">
            <a:extLst>
              <a:ext uri="{FF2B5EF4-FFF2-40B4-BE49-F238E27FC236}">
                <a16:creationId xmlns:a16="http://schemas.microsoft.com/office/drawing/2014/main" id="{4D9B4244-241D-2C81-EC0B-D55AAC8EF123}"/>
              </a:ext>
            </a:extLst>
          </p:cNvPr>
          <p:cNvSpPr txBox="1">
            <a:spLocks/>
          </p:cNvSpPr>
          <p:nvPr/>
        </p:nvSpPr>
        <p:spPr>
          <a:xfrm>
            <a:off x="103794" y="2996952"/>
            <a:ext cx="5627427" cy="5184576"/>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b="1" dirty="0">
                <a:latin typeface="+mj-lt"/>
              </a:rPr>
              <a:t>Das Ziel sollte </a:t>
            </a:r>
            <a:r>
              <a:rPr lang="de-DE" sz="2000" dirty="0">
                <a:latin typeface="+mj-lt"/>
              </a:rPr>
              <a:t>klar und deutlich definiert sein, ebenso wie die Ziele </a:t>
            </a:r>
            <a:r>
              <a:rPr lang="de-DE" sz="2000" b="1" dirty="0">
                <a:latin typeface="+mj-lt"/>
              </a:rPr>
              <a:t>SMART </a:t>
            </a:r>
            <a:r>
              <a:rPr lang="de-DE" sz="2000" dirty="0">
                <a:latin typeface="+mj-lt"/>
              </a:rPr>
              <a:t>(Spezifisch, Messbar, Erreichbar, Realistisch und Zeitgerecht) sein sollten. Das Ziel der Analyse wird Ihnen auch bei der Entscheidung über die Art und Weise sowie die Methoden helfen, die Sie zur Vorbereitung des Audits verwenden werden (Verwendung von Checklisten, beteiligte Personen, Umfrage zu Einstellungen usw.)</a:t>
            </a:r>
            <a:endParaRPr lang="en-US" sz="2000" dirty="0">
              <a:latin typeface="+mj-lt"/>
            </a:endParaRPr>
          </a:p>
          <a:p>
            <a:pPr marL="0" indent="0">
              <a:buFont typeface="Arial" pitchFamily="34" charset="0"/>
              <a:buNone/>
            </a:pPr>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p:txBody>
      </p:sp>
    </p:spTree>
    <p:extLst>
      <p:ext uri="{BB962C8B-B14F-4D97-AF65-F5344CB8AC3E}">
        <p14:creationId xmlns:p14="http://schemas.microsoft.com/office/powerpoint/2010/main" val="167786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83152" cy="1143000"/>
          </a:xfrm>
        </p:spPr>
        <p:txBody>
          <a:bodyPr>
            <a:noAutofit/>
          </a:bodyPr>
          <a:lstStyle/>
          <a:p>
            <a:r>
              <a:rPr lang="en-US" sz="3600" b="1" dirty="0" err="1"/>
              <a:t>Nachhaltigkeitsanalyse</a:t>
            </a:r>
            <a:r>
              <a:rPr lang="en-US" sz="3600" b="1" dirty="0"/>
              <a:t>- </a:t>
            </a:r>
            <a:r>
              <a:rPr lang="de-DE" sz="3600" b="1" dirty="0"/>
              <a:t>Es geht um die größere Gemeinschaft</a:t>
            </a:r>
            <a:endParaRPr lang="el-GR" sz="3600" b="1" dirty="0"/>
          </a:p>
        </p:txBody>
      </p:sp>
      <p:sp>
        <p:nvSpPr>
          <p:cNvPr id="3" name="Content Placeholder 2"/>
          <p:cNvSpPr>
            <a:spLocks noGrp="1"/>
          </p:cNvSpPr>
          <p:nvPr>
            <p:ph idx="1"/>
          </p:nvPr>
        </p:nvSpPr>
        <p:spPr>
          <a:xfrm>
            <a:off x="251520" y="1556792"/>
            <a:ext cx="4680520" cy="3888431"/>
          </a:xfrm>
          <a:ln>
            <a:solidFill>
              <a:schemeClr val="accent1"/>
            </a:solidFill>
          </a:ln>
        </p:spPr>
        <p:txBody>
          <a:bodyPr vert="horz" lIns="91440" tIns="45720" rIns="91440" bIns="45720" rtlCol="0" anchor="t">
            <a:normAutofit/>
          </a:bodyPr>
          <a:lstStyle/>
          <a:p>
            <a:r>
              <a:rPr lang="de-DE" sz="2000" dirty="0">
                <a:latin typeface="+mj-lt"/>
              </a:rPr>
              <a:t>Stellen Sie sicher, dass die gesamte Schulgemeinschaft so eng wie möglich mit dem Eco-Komitee zusammenarbeitet, um die Überprüfung durchzuführen. Es ist wichtig, dass so viele </a:t>
            </a:r>
            <a:r>
              <a:rPr lang="de-DE" sz="2000" dirty="0" err="1">
                <a:latin typeface="+mj-lt"/>
              </a:rPr>
              <a:t>Schüler:innen</a:t>
            </a:r>
            <a:r>
              <a:rPr lang="de-DE" sz="2000" dirty="0">
                <a:latin typeface="+mj-lt"/>
              </a:rPr>
              <a:t> wie möglich an diesem Prozess teilnehmen.</a:t>
            </a:r>
          </a:p>
          <a:p>
            <a:endParaRPr lang="en-US" sz="2000" dirty="0">
              <a:latin typeface="+mj-lt"/>
            </a:endParaRPr>
          </a:p>
          <a:p>
            <a:r>
              <a:rPr lang="de-DE" sz="2000" dirty="0">
                <a:latin typeface="+mj-lt"/>
              </a:rPr>
              <a:t>Trennen Sie die einzelnen Phasen einer Überprüfung und stellen Sie sicher, dass alle Parteien ihre Meinung äußern und einbezogen werden können.</a:t>
            </a:r>
            <a:endParaRPr lang="el-GR" sz="2000" dirty="0">
              <a:latin typeface="+mj-lt"/>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484784"/>
            <a:ext cx="3890730" cy="2557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031555"/>
            <a:ext cx="2909714" cy="1454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7491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62" y="0"/>
            <a:ext cx="8229600" cy="1143000"/>
          </a:xfrm>
        </p:spPr>
        <p:txBody>
          <a:bodyPr>
            <a:normAutofit/>
          </a:bodyPr>
          <a:lstStyle/>
          <a:p>
            <a:r>
              <a:rPr lang="en-US" sz="3600" b="1" dirty="0" err="1"/>
              <a:t>Nachhaltigkeitsanalyse</a:t>
            </a:r>
            <a:r>
              <a:rPr lang="en-US" sz="3600" b="1" dirty="0"/>
              <a:t> - das </a:t>
            </a:r>
            <a:r>
              <a:rPr lang="en-US" sz="3600" b="1" dirty="0" err="1"/>
              <a:t>Ergebnis</a:t>
            </a:r>
            <a:endParaRPr lang="el-GR" sz="3600" b="1" dirty="0"/>
          </a:p>
        </p:txBody>
      </p:sp>
      <p:sp>
        <p:nvSpPr>
          <p:cNvPr id="3" name="Content Placeholder 2"/>
          <p:cNvSpPr>
            <a:spLocks noGrp="1"/>
          </p:cNvSpPr>
          <p:nvPr>
            <p:ph idx="1"/>
          </p:nvPr>
        </p:nvSpPr>
        <p:spPr>
          <a:xfrm>
            <a:off x="230367" y="1070681"/>
            <a:ext cx="8683266" cy="4716637"/>
          </a:xfrm>
        </p:spPr>
        <p:txBody>
          <a:bodyPr vert="horz" lIns="91440" tIns="45720" rIns="91440" bIns="45720" rtlCol="0" anchor="t">
            <a:normAutofit/>
          </a:bodyPr>
          <a:lstStyle/>
          <a:p>
            <a:r>
              <a:rPr lang="de-DE" sz="1600" dirty="0">
                <a:latin typeface="+mj-lt"/>
              </a:rPr>
              <a:t>Die Präsentation der Ergebnisse der Nachhaltigkeitsanalyse ist ein wichtiger Schritt vor der Erstellung des Aktionsplans:</a:t>
            </a:r>
          </a:p>
          <a:p>
            <a:endParaRPr lang="de-DE" sz="1600" dirty="0">
              <a:latin typeface="+mj-lt"/>
            </a:endParaRPr>
          </a:p>
          <a:p>
            <a:pPr>
              <a:buFont typeface="+mj-lt"/>
              <a:buAutoNum type="arabicPeriod"/>
            </a:pPr>
            <a:r>
              <a:rPr lang="de-DE" sz="1600" dirty="0">
                <a:latin typeface="+mj-lt"/>
              </a:rPr>
              <a:t>Sie liefert alle notwendigen Informationen, die die Schulgemeinschaft benötigt, um „das Problem“ zu erkennen. Die Identifizierung eines Problems ist der erste Schritt, der die Menschen dazu motiviert, Maßnahmen zu ergreifen. Die Sitzungen können für die Öffentlichkeit zugänglich sein.</a:t>
            </a:r>
            <a:endParaRPr lang="de-DE" sz="1600" dirty="0">
              <a:latin typeface="+mj-lt"/>
              <a:ea typeface="Calibri"/>
              <a:cs typeface="Calibri"/>
            </a:endParaRPr>
          </a:p>
          <a:p>
            <a:pPr>
              <a:buFont typeface="+mj-lt"/>
              <a:buAutoNum type="arabicPeriod"/>
            </a:pPr>
            <a:endParaRPr lang="de-DE" sz="1600" dirty="0">
              <a:latin typeface="+mj-lt"/>
            </a:endParaRPr>
          </a:p>
          <a:p>
            <a:pPr>
              <a:buFont typeface="+mj-lt"/>
              <a:buAutoNum type="arabicPeriod"/>
            </a:pPr>
            <a:r>
              <a:rPr lang="de-DE" sz="1600" dirty="0">
                <a:latin typeface="+mj-lt"/>
              </a:rPr>
              <a:t>Sie bildet die Grundlage für den Aktionsplan, da er dem Eco-Komitee hilft, SMART-Ziele festzulegen.</a:t>
            </a:r>
          </a:p>
          <a:p>
            <a:pPr>
              <a:buFont typeface="+mj-lt"/>
              <a:buAutoNum type="arabicPeriod"/>
            </a:pPr>
            <a:endParaRPr lang="de-DE" sz="1600" dirty="0">
              <a:latin typeface="+mj-lt"/>
            </a:endParaRPr>
          </a:p>
          <a:p>
            <a:pPr>
              <a:buFont typeface="+mj-lt"/>
              <a:buAutoNum type="arabicPeriod"/>
            </a:pPr>
            <a:r>
              <a:rPr lang="de-DE" sz="1600" dirty="0">
                <a:latin typeface="+mj-lt"/>
              </a:rPr>
              <a:t>Sie sollten klar und leicht verständlich sein, da </a:t>
            </a:r>
            <a:r>
              <a:rPr lang="de-DE" sz="1600" dirty="0" err="1">
                <a:latin typeface="+mj-lt"/>
              </a:rPr>
              <a:t>Schüler:innen</a:t>
            </a:r>
            <a:r>
              <a:rPr lang="de-DE" sz="1600" dirty="0">
                <a:latin typeface="+mj-lt"/>
              </a:rPr>
              <a:t>, Eltern, Lehrkräfte und Schulpersonal einen unterschiedlichen (sozioökonomischen und bildungsbezogenen) Hintergrund haben und oft unterschiedliche Perspektiven einnehmen, die ihre Sicht der Dinge beeinflussen (z. B. benötigt Personal, das in der Cafeteria arbeitet, eine Ergebnispräsentation mit weniger Worten und mehr Zahlen, oder ein 6-jähriger Schüler benötigt mehr Anschauungsmaterial, um zu verstehen, was die Ergebnisse einer Überprüfung bedeuten).</a:t>
            </a:r>
            <a:endParaRPr lang="en-US" sz="1600" dirty="0">
              <a:latin typeface="+mj-lt"/>
            </a:endParaRPr>
          </a:p>
        </p:txBody>
      </p:sp>
    </p:spTree>
    <p:extLst>
      <p:ext uri="{BB962C8B-B14F-4D97-AF65-F5344CB8AC3E}">
        <p14:creationId xmlns:p14="http://schemas.microsoft.com/office/powerpoint/2010/main" val="952222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152"/>
            <a:ext cx="7146540" cy="1143000"/>
          </a:xfrm>
          <a:solidFill>
            <a:schemeClr val="bg1"/>
          </a:solidFill>
        </p:spPr>
        <p:txBody>
          <a:bodyPr>
            <a:noAutofit/>
          </a:bodyPr>
          <a:lstStyle/>
          <a:p>
            <a:r>
              <a:rPr lang="de-DE" sz="3200" b="1" dirty="0"/>
              <a:t>Die Theorie in die Praxis umsetzen</a:t>
            </a:r>
            <a:endParaRPr lang="el-GR" sz="3200" b="1" dirty="0"/>
          </a:p>
        </p:txBody>
      </p:sp>
      <p:sp>
        <p:nvSpPr>
          <p:cNvPr id="3" name="Content Placeholder 2"/>
          <p:cNvSpPr>
            <a:spLocks noGrp="1"/>
          </p:cNvSpPr>
          <p:nvPr>
            <p:ph idx="1"/>
          </p:nvPr>
        </p:nvSpPr>
        <p:spPr>
          <a:xfrm>
            <a:off x="457200" y="1177834"/>
            <a:ext cx="8229600" cy="781295"/>
          </a:xfrm>
        </p:spPr>
        <p:txBody>
          <a:bodyPr vert="horz" lIns="91440" tIns="45720" rIns="91440" bIns="45720" rtlCol="0" anchor="t">
            <a:normAutofit/>
          </a:bodyPr>
          <a:lstStyle/>
          <a:p>
            <a:pPr marL="0" indent="0">
              <a:buNone/>
            </a:pPr>
            <a:r>
              <a:rPr lang="de-DE" sz="2000" dirty="0">
                <a:latin typeface="+mj-lt"/>
              </a:rPr>
              <a:t>Die Abfallwirtschaft in der Schule ist das Thema, mit dem sich das Eco-Komitee befassen will. </a:t>
            </a:r>
            <a:endParaRPr lang="en-US" sz="2000" dirty="0">
              <a:solidFill>
                <a:schemeClr val="tx2"/>
              </a:solidFill>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6702" y="1834031"/>
            <a:ext cx="3634680" cy="2035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2">
            <a:extLst>
              <a:ext uri="{FF2B5EF4-FFF2-40B4-BE49-F238E27FC236}">
                <a16:creationId xmlns:a16="http://schemas.microsoft.com/office/drawing/2014/main" id="{4A46D8DF-63A1-3B07-99F7-844805CD628E}"/>
              </a:ext>
            </a:extLst>
          </p:cNvPr>
          <p:cNvSpPr txBox="1">
            <a:spLocks/>
          </p:cNvSpPr>
          <p:nvPr/>
        </p:nvSpPr>
        <p:spPr>
          <a:xfrm>
            <a:off x="457200" y="1967811"/>
            <a:ext cx="4762872" cy="2181269"/>
          </a:xfrm>
          <a:prstGeom prst="rect">
            <a:avLst/>
          </a:prstGeom>
        </p:spPr>
        <p:txBody>
          <a:bodyPr vert="horz" lIns="91440" tIns="45720" rIns="91440" bIns="45720" rtlCol="0" anchor="t">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2000" dirty="0">
                <a:latin typeface="+mj-lt"/>
              </a:rPr>
              <a:t>Eine derartige Analyse kann Folgendes beinhalten:</a:t>
            </a:r>
          </a:p>
          <a:p>
            <a:pPr marL="0" indent="0">
              <a:buNone/>
            </a:pPr>
            <a:endParaRPr lang="en-US" sz="2000" dirty="0">
              <a:latin typeface="+mj-lt"/>
            </a:endParaRPr>
          </a:p>
          <a:p>
            <a:pPr>
              <a:buFont typeface="Wingdings" pitchFamily="2" charset="2"/>
              <a:buChar char="Ø"/>
            </a:pPr>
            <a:r>
              <a:rPr lang="de-DE" sz="2000" dirty="0">
                <a:latin typeface="+mj-lt"/>
              </a:rPr>
              <a:t>Messen Sie einen Monat lang wöchentlich die Menge und die Art des erzeugten Abfalls und erstellen Sie eine Tabelle. </a:t>
            </a:r>
            <a:endParaRPr lang="en-US" sz="2000" dirty="0">
              <a:solidFill>
                <a:schemeClr val="tx2"/>
              </a:solidFill>
              <a:latin typeface="+mj-lt"/>
            </a:endParaRPr>
          </a:p>
        </p:txBody>
      </p:sp>
      <p:sp>
        <p:nvSpPr>
          <p:cNvPr id="5" name="Content Placeholder 2">
            <a:extLst>
              <a:ext uri="{FF2B5EF4-FFF2-40B4-BE49-F238E27FC236}">
                <a16:creationId xmlns:a16="http://schemas.microsoft.com/office/drawing/2014/main" id="{699D4E5E-F8F7-F292-6DF4-D89B87D7693B}"/>
              </a:ext>
            </a:extLst>
          </p:cNvPr>
          <p:cNvSpPr txBox="1">
            <a:spLocks/>
          </p:cNvSpPr>
          <p:nvPr/>
        </p:nvSpPr>
        <p:spPr>
          <a:xfrm>
            <a:off x="442189" y="3895053"/>
            <a:ext cx="8465943" cy="176771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Ø"/>
            </a:pPr>
            <a:endParaRPr lang="en-US" sz="2000" dirty="0">
              <a:latin typeface="+mj-lt"/>
            </a:endParaRPr>
          </a:p>
          <a:p>
            <a:pPr>
              <a:buFont typeface="Wingdings" pitchFamily="2" charset="2"/>
              <a:buChar char="Ø"/>
            </a:pPr>
            <a:r>
              <a:rPr lang="de-DE" sz="2000" dirty="0">
                <a:latin typeface="+mj-lt"/>
              </a:rPr>
              <a:t>Bewerten Sie die Wirksamkeit der aktuellen Recyclingprogramme. Sie können von der Schulleitung eine Aufstellung der im Vorjahr recycelten Abfallmenge verlangen und diese als Ausgangspunkt für die Beobachtung und Überwachung des Fortschritts des Recyclingprogramms verwenden.</a:t>
            </a:r>
            <a:endParaRPr lang="en-US" sz="2000" dirty="0">
              <a:solidFill>
                <a:schemeClr val="tx2"/>
              </a:solidFill>
              <a:latin typeface="+mj-lt"/>
            </a:endParaRPr>
          </a:p>
        </p:txBody>
      </p:sp>
    </p:spTree>
    <p:extLst>
      <p:ext uri="{BB962C8B-B14F-4D97-AF65-F5344CB8AC3E}">
        <p14:creationId xmlns:p14="http://schemas.microsoft.com/office/powerpoint/2010/main" val="658928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44C64-7309-6932-30C8-F384F0FD0E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7C778D-5C5E-EC30-2C84-FDD67C3FC82D}"/>
              </a:ext>
            </a:extLst>
          </p:cNvPr>
          <p:cNvSpPr txBox="1">
            <a:spLocks/>
          </p:cNvSpPr>
          <p:nvPr/>
        </p:nvSpPr>
        <p:spPr>
          <a:xfrm>
            <a:off x="611560" y="260648"/>
            <a:ext cx="7146540" cy="1143000"/>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b="1" dirty="0"/>
              <a:t>Die Theorie in die Praxis umsetzen</a:t>
            </a:r>
            <a:endParaRPr lang="el-GR" sz="3200" b="1" dirty="0"/>
          </a:p>
        </p:txBody>
      </p:sp>
      <p:sp>
        <p:nvSpPr>
          <p:cNvPr id="3" name="Content Placeholder 2">
            <a:extLst>
              <a:ext uri="{FF2B5EF4-FFF2-40B4-BE49-F238E27FC236}">
                <a16:creationId xmlns:a16="http://schemas.microsoft.com/office/drawing/2014/main" id="{FF2E6696-5E09-F323-03EC-CEBA5C224318}"/>
              </a:ext>
            </a:extLst>
          </p:cNvPr>
          <p:cNvSpPr>
            <a:spLocks noGrp="1"/>
          </p:cNvSpPr>
          <p:nvPr>
            <p:ph idx="1"/>
          </p:nvPr>
        </p:nvSpPr>
        <p:spPr>
          <a:xfrm>
            <a:off x="179512" y="1844824"/>
            <a:ext cx="8784976" cy="5400600"/>
          </a:xfrm>
        </p:spPr>
        <p:txBody>
          <a:bodyPr>
            <a:normAutofit/>
          </a:bodyPr>
          <a:lstStyle/>
          <a:p>
            <a:pPr>
              <a:buFont typeface="Wingdings" pitchFamily="2" charset="2"/>
              <a:buChar char="ü"/>
            </a:pPr>
            <a:r>
              <a:rPr lang="de-DE" sz="2000" dirty="0">
                <a:latin typeface="+mj-lt"/>
              </a:rPr>
              <a:t>Identifizierung neuer Möglichkeiten zur Reduzierung, Wiederverwendung und Wiederverwertung.</a:t>
            </a:r>
          </a:p>
          <a:p>
            <a:pPr>
              <a:buFont typeface="Wingdings" pitchFamily="2" charset="2"/>
              <a:buChar char="ü"/>
            </a:pPr>
            <a:endParaRPr lang="de-DE" sz="2000" dirty="0">
              <a:latin typeface="+mj-lt"/>
            </a:endParaRPr>
          </a:p>
          <a:p>
            <a:pPr>
              <a:buFont typeface="Wingdings" pitchFamily="2" charset="2"/>
              <a:buChar char="ü"/>
            </a:pPr>
            <a:r>
              <a:rPr lang="de-DE" sz="2000" dirty="0">
                <a:latin typeface="+mj-lt"/>
              </a:rPr>
              <a:t>Beispielsweise können Sie an nationalen und internationalen Schulnetzwerken teilnehmen und gemeinsam mit anderen Schulen Projekte zur Abfallbewirtschaftung durchführen, an Wettbewerben über die Menge der recycelten Abfälle teilnehmen, </a:t>
            </a:r>
            <a:r>
              <a:rPr lang="de-DE" sz="2000" dirty="0" err="1">
                <a:latin typeface="+mj-lt"/>
              </a:rPr>
              <a:t>Expert:innen</a:t>
            </a:r>
            <a:r>
              <a:rPr lang="de-DE" sz="2000" dirty="0">
                <a:latin typeface="+mj-lt"/>
              </a:rPr>
              <a:t> anrufen, die mit Ihren </a:t>
            </a:r>
            <a:r>
              <a:rPr lang="de-DE" sz="2000" dirty="0" err="1">
                <a:latin typeface="+mj-lt"/>
              </a:rPr>
              <a:t>Schüler:innen</a:t>
            </a:r>
            <a:r>
              <a:rPr lang="de-DE" sz="2000" dirty="0">
                <a:latin typeface="+mj-lt"/>
              </a:rPr>
              <a:t> über neue Möglichkeiten der Reduzierung, Wiederverwendung und des Recyclings sprechen, damit Sie fundierte Entscheidungen über Ihren Aktionsplan treffen können.)</a:t>
            </a:r>
          </a:p>
        </p:txBody>
      </p:sp>
    </p:spTree>
    <p:extLst>
      <p:ext uri="{BB962C8B-B14F-4D97-AF65-F5344CB8AC3E}">
        <p14:creationId xmlns:p14="http://schemas.microsoft.com/office/powerpoint/2010/main" val="3312805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CCA28-922C-7D9E-0AA0-E84B805BBF8E}"/>
              </a:ext>
            </a:extLst>
          </p:cNvPr>
          <p:cNvSpPr txBox="1">
            <a:spLocks/>
          </p:cNvSpPr>
          <p:nvPr/>
        </p:nvSpPr>
        <p:spPr>
          <a:xfrm>
            <a:off x="539552" y="26152"/>
            <a:ext cx="7146540" cy="1143000"/>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b="1" dirty="0"/>
              <a:t>Die Theorie in die Praxis umsetzen</a:t>
            </a:r>
            <a:endParaRPr lang="el-GR" sz="3200" b="1" dirty="0"/>
          </a:p>
        </p:txBody>
      </p:sp>
      <p:sp>
        <p:nvSpPr>
          <p:cNvPr id="3" name="Content Placeholder 2"/>
          <p:cNvSpPr>
            <a:spLocks noGrp="1"/>
          </p:cNvSpPr>
          <p:nvPr>
            <p:ph idx="1"/>
          </p:nvPr>
        </p:nvSpPr>
        <p:spPr>
          <a:xfrm>
            <a:off x="199259" y="2204864"/>
            <a:ext cx="5904656" cy="5400600"/>
          </a:xfrm>
        </p:spPr>
        <p:txBody>
          <a:bodyPr>
            <a:normAutofit/>
          </a:bodyPr>
          <a:lstStyle/>
          <a:p>
            <a:pPr>
              <a:buFont typeface="Wingdings" pitchFamily="2" charset="2"/>
              <a:buChar char="ü"/>
            </a:pPr>
            <a:r>
              <a:rPr lang="de-DE" sz="2000" dirty="0">
                <a:latin typeface="+mj-lt"/>
              </a:rPr>
              <a:t>Bewertung der Beteiligung der </a:t>
            </a:r>
            <a:r>
              <a:rPr lang="de-DE" sz="2000" dirty="0" err="1">
                <a:latin typeface="+mj-lt"/>
              </a:rPr>
              <a:t>Schüler:innen</a:t>
            </a:r>
            <a:r>
              <a:rPr lang="de-DE" sz="2000" dirty="0">
                <a:latin typeface="+mj-lt"/>
              </a:rPr>
              <a:t> und des Personals an der Abfallreduzierung durch eine Umfrage in Klassen und Lehrerzimmern mit einer Checkliste (z. B. Wie oft recycelt ihr? / Kannst du die Recyclingbehälter für jedes Material leicht finden? Sind die Dinge, die in den Recycling-Behältern landen, in einem guten Zustand? )</a:t>
            </a:r>
            <a:endParaRPr lang="en-US" sz="2000" dirty="0">
              <a:latin typeface="+mj-lt"/>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018" t="1679" r="6529" b="2152"/>
          <a:stretch/>
        </p:blipFill>
        <p:spPr bwMode="auto">
          <a:xfrm>
            <a:off x="6228184" y="836712"/>
            <a:ext cx="2682044" cy="499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732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70974B7780C42449E1B381D958C3DA6" ma:contentTypeVersion="15" ma:contentTypeDescription="Ein neues Dokument erstellen." ma:contentTypeScope="" ma:versionID="ebb8a207a4eabc9a2f8de248e20b1e63">
  <xsd:schema xmlns:xsd="http://www.w3.org/2001/XMLSchema" xmlns:xs="http://www.w3.org/2001/XMLSchema" xmlns:p="http://schemas.microsoft.com/office/2006/metadata/properties" xmlns:ns2="4cb37d89-296d-4697-a3a4-f9df7f39d0ef" xmlns:ns3="4b029ac4-2790-4e9d-b1ba-d309a41950a3" targetNamespace="http://schemas.microsoft.com/office/2006/metadata/properties" ma:root="true" ma:fieldsID="9a3c427715c640fcea8cf87857178473" ns2:_="" ns3:_="">
    <xsd:import namespace="4cb37d89-296d-4697-a3a4-f9df7f39d0ef"/>
    <xsd:import namespace="4b029ac4-2790-4e9d-b1ba-d309a41950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37d89-296d-4697-a3a4-f9df7f39d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markierungen" ma:readOnly="false" ma:fieldId="{5cf76f15-5ced-4ddc-b409-7134ff3c332f}" ma:taxonomyMulti="true" ma:sspId="3a5f7a8f-808c-47db-beb8-e1838fad236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029ac4-2790-4e9d-b1ba-d309a41950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370ce11-841f-4ae9-ba72-4a85948f8fae}" ma:internalName="TaxCatchAll" ma:showField="CatchAllData" ma:web="4b029ac4-2790-4e9d-b1ba-d309a41950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b029ac4-2790-4e9d-b1ba-d309a41950a3" xsi:nil="true"/>
    <lcf76f155ced4ddcb4097134ff3c332f xmlns="4cb37d89-296d-4697-a3a4-f9df7f39d0e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BC85CC-0DAC-4356-8E4B-016D2DF123E0}"/>
</file>

<file path=customXml/itemProps2.xml><?xml version="1.0" encoding="utf-8"?>
<ds:datastoreItem xmlns:ds="http://schemas.openxmlformats.org/officeDocument/2006/customXml" ds:itemID="{48EC1EE9-5128-484B-8FAF-E815E77FA1F2}">
  <ds:schemaRefs>
    <ds:schemaRef ds:uri="http://schemas.microsoft.com/office/infopath/2007/PartnerControls"/>
    <ds:schemaRef ds:uri="http://purl.org/dc/terms/"/>
    <ds:schemaRef ds:uri="http://schemas.microsoft.com/office/2006/documentManagement/types"/>
    <ds:schemaRef ds:uri="0bc6eaab-8a50-4e1d-bb58-69ba53b6602f"/>
    <ds:schemaRef ds:uri="http://purl.org/dc/elements/1.1/"/>
    <ds:schemaRef ds:uri="http://schemas.openxmlformats.org/package/2006/metadata/core-properties"/>
    <ds:schemaRef ds:uri="48e58aca-62f0-459a-84c9-94960844d3a7"/>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FD651541-256A-4511-A659-8A57C61371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1689</Words>
  <Application>Microsoft Office PowerPoint</Application>
  <PresentationFormat>Bildschirmpräsentation (4:3)</PresentationFormat>
  <Paragraphs>123</Paragraphs>
  <Slides>19</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Arial</vt:lpstr>
      <vt:lpstr>Calibri</vt:lpstr>
      <vt:lpstr>Century Gothic</vt:lpstr>
      <vt:lpstr>PuviRegular</vt:lpstr>
      <vt:lpstr>Wingdings</vt:lpstr>
      <vt:lpstr>Office Theme</vt:lpstr>
      <vt:lpstr>SCHULUNGSUNTERLAGEN </vt:lpstr>
      <vt:lpstr>Was ist eine Nachhaltigkeitsanalyse​?</vt:lpstr>
      <vt:lpstr> Über die Nachhaltigkeitsanalyse</vt:lpstr>
      <vt:lpstr>Das Ziel der Analyse ist...</vt:lpstr>
      <vt:lpstr>Nachhaltigkeitsanalyse- Es geht um die größere Gemeinschaft</vt:lpstr>
      <vt:lpstr>Nachhaltigkeitsanalyse - das Ergebnis</vt:lpstr>
      <vt:lpstr>Die Theorie in die Praxis umsetzen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Pädagogische Ressourcen​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7 – Produce an Eco Code</dc:title>
  <dc:creator>MKG</dc:creator>
  <cp:lastModifiedBy>Katharina Handler</cp:lastModifiedBy>
  <cp:revision>146</cp:revision>
  <dcterms:created xsi:type="dcterms:W3CDTF">2024-05-12T12:39:55Z</dcterms:created>
  <dcterms:modified xsi:type="dcterms:W3CDTF">2024-12-05T12:08:48Z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0x010100470974B7780C42449E1B381D958C3DA6</vt:lpwstr>
  </property>
  <property fmtid="{D5CDD505-2E9C-101B-9397-08002B2CF9AE}" pid="3" name="MediaServiceImageTags">
    <vt:lpwstr/>
  </property>
</Properties>
</file>