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4" r:id="rId5"/>
    <p:sldId id="258" r:id="rId6"/>
    <p:sldId id="277" r:id="rId7"/>
    <p:sldId id="285" r:id="rId8"/>
    <p:sldId id="274" r:id="rId9"/>
    <p:sldId id="267" r:id="rId10"/>
    <p:sldId id="271" r:id="rId11"/>
    <p:sldId id="278" r:id="rId12"/>
    <p:sldId id="276" r:id="rId13"/>
    <p:sldId id="272" r:id="rId14"/>
    <p:sldId id="26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>
        <p:scale>
          <a:sx n="70" d="100"/>
          <a:sy n="70" d="100"/>
        </p:scale>
        <p:origin x="11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nthich@eepf.gr" userId="S::xanthich_eepf.gr#ext#@apre.onmicrosoft.com::807cb1c3-744b-45df-906c-1ddb5481d44a" providerId="AD" clId="Web-{C3A2CF57-7D70-3359-5355-26942F7D305C}"/>
    <pc:docChg chg="modSld">
      <pc:chgData name="xanthich@eepf.gr" userId="S::xanthich_eepf.gr#ext#@apre.onmicrosoft.com::807cb1c3-744b-45df-906c-1ddb5481d44a" providerId="AD" clId="Web-{C3A2CF57-7D70-3359-5355-26942F7D305C}" dt="2024-10-24T11:54:34.827" v="2" actId="20577"/>
      <pc:docMkLst>
        <pc:docMk/>
      </pc:docMkLst>
      <pc:sldChg chg="modSp">
        <pc:chgData name="xanthich@eepf.gr" userId="S::xanthich_eepf.gr#ext#@apre.onmicrosoft.com::807cb1c3-744b-45df-906c-1ddb5481d44a" providerId="AD" clId="Web-{C3A2CF57-7D70-3359-5355-26942F7D305C}" dt="2024-10-24T11:54:34.827" v="2" actId="20577"/>
        <pc:sldMkLst>
          <pc:docMk/>
          <pc:sldMk cId="2024316787" sldId="264"/>
        </pc:sldMkLst>
        <pc:spChg chg="mod">
          <ac:chgData name="xanthich@eepf.gr" userId="S::xanthich_eepf.gr#ext#@apre.onmicrosoft.com::807cb1c3-744b-45df-906c-1ddb5481d44a" providerId="AD" clId="Web-{C3A2CF57-7D70-3359-5355-26942F7D305C}" dt="2024-10-24T11:54:34.827" v="2" actId="20577"/>
          <ac:spMkLst>
            <pc:docMk/>
            <pc:sldMk cId="2024316787" sldId="264"/>
            <ac:spMk id="2" creationId="{B9969519-20DA-435A-ABBE-35BEA1437994}"/>
          </ac:spMkLst>
        </pc:spChg>
      </pc:sldChg>
      <pc:sldChg chg="modSp">
        <pc:chgData name="xanthich@eepf.gr" userId="S::xanthich_eepf.gr#ext#@apre.onmicrosoft.com::807cb1c3-744b-45df-906c-1ddb5481d44a" providerId="AD" clId="Web-{C3A2CF57-7D70-3359-5355-26942F7D305C}" dt="2024-10-24T11:18:55.846" v="1" actId="20577"/>
        <pc:sldMkLst>
          <pc:docMk/>
          <pc:sldMk cId="3396059820" sldId="284"/>
        </pc:sldMkLst>
        <pc:spChg chg="mod">
          <ac:chgData name="xanthich@eepf.gr" userId="S::xanthich_eepf.gr#ext#@apre.onmicrosoft.com::807cb1c3-744b-45df-906c-1ddb5481d44a" providerId="AD" clId="Web-{C3A2CF57-7D70-3359-5355-26942F7D305C}" dt="2024-10-24T11:18:55.846" v="1" actId="20577"/>
          <ac:spMkLst>
            <pc:docMk/>
            <pc:sldMk cId="3396059820" sldId="284"/>
            <ac:spMk id="3" creationId="{D8A2EDF0-7A23-40CD-8304-26565CF08866}"/>
          </ac:spMkLst>
        </pc:spChg>
      </pc:sldChg>
    </pc:docChg>
  </pc:docChgLst>
  <pc:docChgLst>
    <pc:chgData name="Valeria Savelev" userId="1500e517-06a1-4f1a-8135-83f19b567427" providerId="ADAL" clId="{5D685BD6-BE9D-4F42-A7BD-0610039B4F28}"/>
    <pc:docChg chg="undo custSel modSld">
      <pc:chgData name="Valeria Savelev" userId="1500e517-06a1-4f1a-8135-83f19b567427" providerId="ADAL" clId="{5D685BD6-BE9D-4F42-A7BD-0610039B4F28}" dt="2024-11-12T08:54:00.145" v="489" actId="20577"/>
      <pc:docMkLst>
        <pc:docMk/>
      </pc:docMkLst>
      <pc:sldChg chg="modSp mod">
        <pc:chgData name="Valeria Savelev" userId="1500e517-06a1-4f1a-8135-83f19b567427" providerId="ADAL" clId="{5D685BD6-BE9D-4F42-A7BD-0610039B4F28}" dt="2024-11-06T14:51:45.719" v="31" actId="20577"/>
        <pc:sldMkLst>
          <pc:docMk/>
          <pc:sldMk cId="3886430401" sldId="258"/>
        </pc:sldMkLst>
        <pc:spChg chg="mod">
          <ac:chgData name="Valeria Savelev" userId="1500e517-06a1-4f1a-8135-83f19b567427" providerId="ADAL" clId="{5D685BD6-BE9D-4F42-A7BD-0610039B4F28}" dt="2024-11-06T14:51:45.719" v="31" actId="20577"/>
          <ac:spMkLst>
            <pc:docMk/>
            <pc:sldMk cId="3886430401" sldId="258"/>
            <ac:spMk id="3" creationId="{00000000-0000-0000-0000-000000000000}"/>
          </ac:spMkLst>
        </pc:spChg>
      </pc:sldChg>
      <pc:sldChg chg="modSp mod">
        <pc:chgData name="Valeria Savelev" userId="1500e517-06a1-4f1a-8135-83f19b567427" providerId="ADAL" clId="{5D685BD6-BE9D-4F42-A7BD-0610039B4F28}" dt="2024-11-12T08:53:24.155" v="460" actId="20577"/>
        <pc:sldMkLst>
          <pc:docMk/>
          <pc:sldMk cId="3286767824" sldId="267"/>
        </pc:sldMkLst>
        <pc:spChg chg="mod">
          <ac:chgData name="Valeria Savelev" userId="1500e517-06a1-4f1a-8135-83f19b567427" providerId="ADAL" clId="{5D685BD6-BE9D-4F42-A7BD-0610039B4F28}" dt="2024-11-12T08:53:24.155" v="460" actId="20577"/>
          <ac:spMkLst>
            <pc:docMk/>
            <pc:sldMk cId="3286767824" sldId="267"/>
            <ac:spMk id="3" creationId="{00000000-0000-0000-0000-000000000000}"/>
          </ac:spMkLst>
        </pc:spChg>
        <pc:spChg chg="mod">
          <ac:chgData name="Valeria Savelev" userId="1500e517-06a1-4f1a-8135-83f19b567427" providerId="ADAL" clId="{5D685BD6-BE9D-4F42-A7BD-0610039B4F28}" dt="2024-11-06T14:54:50.135" v="125"/>
          <ac:spMkLst>
            <pc:docMk/>
            <pc:sldMk cId="3286767824" sldId="267"/>
            <ac:spMk id="6" creationId="{D7F48C46-2743-FDC1-D926-DBB168812FD9}"/>
          </ac:spMkLst>
        </pc:spChg>
      </pc:sldChg>
      <pc:sldChg chg="modSp mod">
        <pc:chgData name="Valeria Savelev" userId="1500e517-06a1-4f1a-8135-83f19b567427" providerId="ADAL" clId="{5D685BD6-BE9D-4F42-A7BD-0610039B4F28}" dt="2024-11-12T08:54:00.145" v="489" actId="20577"/>
        <pc:sldMkLst>
          <pc:docMk/>
          <pc:sldMk cId="3313576689" sldId="271"/>
        </pc:sldMkLst>
        <pc:spChg chg="mod">
          <ac:chgData name="Valeria Savelev" userId="1500e517-06a1-4f1a-8135-83f19b567427" providerId="ADAL" clId="{5D685BD6-BE9D-4F42-A7BD-0610039B4F28}" dt="2024-11-06T14:54:53.467" v="126"/>
          <ac:spMkLst>
            <pc:docMk/>
            <pc:sldMk cId="3313576689" sldId="271"/>
            <ac:spMk id="5" creationId="{CEEEEF03-E2CA-625C-86C8-EBBE2F17595D}"/>
          </ac:spMkLst>
        </pc:spChg>
        <pc:spChg chg="mod">
          <ac:chgData name="Valeria Savelev" userId="1500e517-06a1-4f1a-8135-83f19b567427" providerId="ADAL" clId="{5D685BD6-BE9D-4F42-A7BD-0610039B4F28}" dt="2024-11-06T15:06:00.965" v="422" actId="20577"/>
          <ac:spMkLst>
            <pc:docMk/>
            <pc:sldMk cId="3313576689" sldId="271"/>
            <ac:spMk id="6" creationId="{B893969A-4E1E-3517-4213-FB4C729EE845}"/>
          </ac:spMkLst>
        </pc:spChg>
        <pc:spChg chg="mod">
          <ac:chgData name="Valeria Savelev" userId="1500e517-06a1-4f1a-8135-83f19b567427" providerId="ADAL" clId="{5D685BD6-BE9D-4F42-A7BD-0610039B4F28}" dt="2024-11-12T08:54:00.145" v="489" actId="20577"/>
          <ac:spMkLst>
            <pc:docMk/>
            <pc:sldMk cId="3313576689" sldId="271"/>
            <ac:spMk id="13" creationId="{00000000-0000-0000-0000-000000000000}"/>
          </ac:spMkLst>
        </pc:spChg>
      </pc:sldChg>
      <pc:sldChg chg="modSp mod">
        <pc:chgData name="Valeria Savelev" userId="1500e517-06a1-4f1a-8135-83f19b567427" providerId="ADAL" clId="{5D685BD6-BE9D-4F42-A7BD-0610039B4F28}" dt="2024-11-12T08:53:00.273" v="456" actId="20577"/>
        <pc:sldMkLst>
          <pc:docMk/>
          <pc:sldMk cId="1677865511" sldId="274"/>
        </pc:sldMkLst>
        <pc:spChg chg="mod">
          <ac:chgData name="Valeria Savelev" userId="1500e517-06a1-4f1a-8135-83f19b567427" providerId="ADAL" clId="{5D685BD6-BE9D-4F42-A7BD-0610039B4F28}" dt="2024-11-06T14:54:34.546" v="124" actId="20577"/>
          <ac:spMkLst>
            <pc:docMk/>
            <pc:sldMk cId="1677865511" sldId="274"/>
            <ac:spMk id="2" creationId="{8A5B9F4B-424A-529C-AB02-C6597B5F37AD}"/>
          </ac:spMkLst>
        </pc:spChg>
        <pc:spChg chg="mod">
          <ac:chgData name="Valeria Savelev" userId="1500e517-06a1-4f1a-8135-83f19b567427" providerId="ADAL" clId="{5D685BD6-BE9D-4F42-A7BD-0610039B4F28}" dt="2024-11-12T08:52:14.976" v="451" actId="20577"/>
          <ac:spMkLst>
            <pc:docMk/>
            <pc:sldMk cId="1677865511" sldId="274"/>
            <ac:spMk id="3" creationId="{00000000-0000-0000-0000-000000000000}"/>
          </ac:spMkLst>
        </pc:spChg>
        <pc:graphicFrameChg chg="modGraphic">
          <ac:chgData name="Valeria Savelev" userId="1500e517-06a1-4f1a-8135-83f19b567427" providerId="ADAL" clId="{5D685BD6-BE9D-4F42-A7BD-0610039B4F28}" dt="2024-11-12T08:53:00.273" v="456" actId="20577"/>
          <ac:graphicFrameMkLst>
            <pc:docMk/>
            <pc:sldMk cId="1677865511" sldId="274"/>
            <ac:graphicFrameMk id="11" creationId="{E880FC2F-376C-D6E5-9EEB-D922DC61361C}"/>
          </ac:graphicFrameMkLst>
        </pc:graphicFrameChg>
      </pc:sldChg>
      <pc:sldChg chg="modSp mod">
        <pc:chgData name="Valeria Savelev" userId="1500e517-06a1-4f1a-8135-83f19b567427" providerId="ADAL" clId="{5D685BD6-BE9D-4F42-A7BD-0610039B4F28}" dt="2024-11-06T15:07:05.063" v="437" actId="20577"/>
        <pc:sldMkLst>
          <pc:docMk/>
          <pc:sldMk cId="497116687" sldId="276"/>
        </pc:sldMkLst>
        <pc:spChg chg="mod">
          <ac:chgData name="Valeria Savelev" userId="1500e517-06a1-4f1a-8135-83f19b567427" providerId="ADAL" clId="{5D685BD6-BE9D-4F42-A7BD-0610039B4F28}" dt="2024-11-06T15:07:05.063" v="437" actId="20577"/>
          <ac:spMkLst>
            <pc:docMk/>
            <pc:sldMk cId="497116687" sldId="276"/>
            <ac:spMk id="5" creationId="{00000000-0000-0000-0000-000000000000}"/>
          </ac:spMkLst>
        </pc:spChg>
        <pc:spChg chg="mod">
          <ac:chgData name="Valeria Savelev" userId="1500e517-06a1-4f1a-8135-83f19b567427" providerId="ADAL" clId="{5D685BD6-BE9D-4F42-A7BD-0610039B4F28}" dt="2024-11-06T14:54:59.659" v="128"/>
          <ac:spMkLst>
            <pc:docMk/>
            <pc:sldMk cId="497116687" sldId="276"/>
            <ac:spMk id="6" creationId="{A4C6A69B-0E47-B1DF-E805-F5EF61A93B15}"/>
          </ac:spMkLst>
        </pc:spChg>
      </pc:sldChg>
      <pc:sldChg chg="modSp mod">
        <pc:chgData name="Valeria Savelev" userId="1500e517-06a1-4f1a-8135-83f19b567427" providerId="ADAL" clId="{5D685BD6-BE9D-4F42-A7BD-0610039B4F28}" dt="2024-11-06T14:56:36.273" v="176" actId="20577"/>
        <pc:sldMkLst>
          <pc:docMk/>
          <pc:sldMk cId="3648219712" sldId="277"/>
        </pc:sldMkLst>
        <pc:spChg chg="mod">
          <ac:chgData name="Valeria Savelev" userId="1500e517-06a1-4f1a-8135-83f19b567427" providerId="ADAL" clId="{5D685BD6-BE9D-4F42-A7BD-0610039B4F28}" dt="2024-11-06T14:52:45.647" v="106" actId="20577"/>
          <ac:spMkLst>
            <pc:docMk/>
            <pc:sldMk cId="3648219712" sldId="277"/>
            <ac:spMk id="2" creationId="{00000000-0000-0000-0000-000000000000}"/>
          </ac:spMkLst>
        </pc:spChg>
        <pc:spChg chg="mod">
          <ac:chgData name="Valeria Savelev" userId="1500e517-06a1-4f1a-8135-83f19b567427" providerId="ADAL" clId="{5D685BD6-BE9D-4F42-A7BD-0610039B4F28}" dt="2024-11-06T14:56:36.273" v="176" actId="20577"/>
          <ac:spMkLst>
            <pc:docMk/>
            <pc:sldMk cId="3648219712" sldId="277"/>
            <ac:spMk id="3" creationId="{00000000-0000-0000-0000-000000000000}"/>
          </ac:spMkLst>
        </pc:spChg>
      </pc:sldChg>
      <pc:sldChg chg="modSp mod">
        <pc:chgData name="Valeria Savelev" userId="1500e517-06a1-4f1a-8135-83f19b567427" providerId="ADAL" clId="{5D685BD6-BE9D-4F42-A7BD-0610039B4F28}" dt="2024-11-06T15:06:38.563" v="432" actId="20577"/>
        <pc:sldMkLst>
          <pc:docMk/>
          <pc:sldMk cId="873358713" sldId="278"/>
        </pc:sldMkLst>
        <pc:spChg chg="mod">
          <ac:chgData name="Valeria Savelev" userId="1500e517-06a1-4f1a-8135-83f19b567427" providerId="ADAL" clId="{5D685BD6-BE9D-4F42-A7BD-0610039B4F28}" dt="2024-11-06T14:54:56.240" v="127"/>
          <ac:spMkLst>
            <pc:docMk/>
            <pc:sldMk cId="873358713" sldId="278"/>
            <ac:spMk id="2" creationId="{00000000-0000-0000-0000-000000000000}"/>
          </ac:spMkLst>
        </pc:spChg>
        <pc:spChg chg="mod">
          <ac:chgData name="Valeria Savelev" userId="1500e517-06a1-4f1a-8135-83f19b567427" providerId="ADAL" clId="{5D685BD6-BE9D-4F42-A7BD-0610039B4F28}" dt="2024-11-06T15:06:38.563" v="432" actId="20577"/>
          <ac:spMkLst>
            <pc:docMk/>
            <pc:sldMk cId="873358713" sldId="278"/>
            <ac:spMk id="3" creationId="{00000000-0000-0000-0000-000000000000}"/>
          </ac:spMkLst>
        </pc:spChg>
      </pc:sldChg>
      <pc:sldChg chg="modSp mod">
        <pc:chgData name="Valeria Savelev" userId="1500e517-06a1-4f1a-8135-83f19b567427" providerId="ADAL" clId="{5D685BD6-BE9D-4F42-A7BD-0610039B4F28}" dt="2024-11-12T08:52:03.963" v="447" actId="20577"/>
        <pc:sldMkLst>
          <pc:docMk/>
          <pc:sldMk cId="2706770049" sldId="285"/>
        </pc:sldMkLst>
        <pc:spChg chg="mod">
          <ac:chgData name="Valeria Savelev" userId="1500e517-06a1-4f1a-8135-83f19b567427" providerId="ADAL" clId="{5D685BD6-BE9D-4F42-A7BD-0610039B4F28}" dt="2024-11-06T14:54:21.970" v="107"/>
          <ac:spMkLst>
            <pc:docMk/>
            <pc:sldMk cId="2706770049" sldId="285"/>
            <ac:spMk id="2" creationId="{2639F843-DA8E-0300-1B5C-C0987402BD66}"/>
          </ac:spMkLst>
        </pc:spChg>
        <pc:spChg chg="mod">
          <ac:chgData name="Valeria Savelev" userId="1500e517-06a1-4f1a-8135-83f19b567427" providerId="ADAL" clId="{5D685BD6-BE9D-4F42-A7BD-0610039B4F28}" dt="2024-11-12T08:52:03.963" v="447" actId="20577"/>
          <ac:spMkLst>
            <pc:docMk/>
            <pc:sldMk cId="2706770049" sldId="285"/>
            <ac:spMk id="3" creationId="{88EC849C-930D-59C1-934D-06E9CD0557DE}"/>
          </ac:spMkLst>
        </pc:spChg>
      </pc:sldChg>
    </pc:docChg>
  </pc:docChgLst>
  <pc:docChgLst>
    <pc:chgData name="Katharina Handler" userId="d8a80b67-ca7b-48d6-9114-8bc74651d445" providerId="ADAL" clId="{DA880C1A-BB37-4EFF-94D8-143BC4472050}"/>
    <pc:docChg chg="modSld">
      <pc:chgData name="Katharina Handler" userId="d8a80b67-ca7b-48d6-9114-8bc74651d445" providerId="ADAL" clId="{DA880C1A-BB37-4EFF-94D8-143BC4472050}" dt="2024-12-05T12:21:59.241" v="67" actId="20577"/>
      <pc:docMkLst>
        <pc:docMk/>
      </pc:docMkLst>
      <pc:sldChg chg="modSp mod">
        <pc:chgData name="Katharina Handler" userId="d8a80b67-ca7b-48d6-9114-8bc74651d445" providerId="ADAL" clId="{DA880C1A-BB37-4EFF-94D8-143BC4472050}" dt="2024-12-05T12:18:18.027" v="30" actId="20577"/>
        <pc:sldMkLst>
          <pc:docMk/>
          <pc:sldMk cId="3286767824" sldId="267"/>
        </pc:sldMkLst>
        <pc:spChg chg="mod">
          <ac:chgData name="Katharina Handler" userId="d8a80b67-ca7b-48d6-9114-8bc74651d445" providerId="ADAL" clId="{DA880C1A-BB37-4EFF-94D8-143BC4472050}" dt="2024-12-05T12:18:18.027" v="30" actId="20577"/>
          <ac:spMkLst>
            <pc:docMk/>
            <pc:sldMk cId="3286767824" sldId="267"/>
            <ac:spMk id="3" creationId="{00000000-0000-0000-0000-000000000000}"/>
          </ac:spMkLst>
        </pc:spChg>
      </pc:sldChg>
      <pc:sldChg chg="modSp mod">
        <pc:chgData name="Katharina Handler" userId="d8a80b67-ca7b-48d6-9114-8bc74651d445" providerId="ADAL" clId="{DA880C1A-BB37-4EFF-94D8-143BC4472050}" dt="2024-12-05T12:20:50.667" v="54" actId="20577"/>
        <pc:sldMkLst>
          <pc:docMk/>
          <pc:sldMk cId="3313576689" sldId="271"/>
        </pc:sldMkLst>
        <pc:spChg chg="mod">
          <ac:chgData name="Katharina Handler" userId="d8a80b67-ca7b-48d6-9114-8bc74651d445" providerId="ADAL" clId="{DA880C1A-BB37-4EFF-94D8-143BC4472050}" dt="2024-12-05T12:20:50.667" v="54" actId="20577"/>
          <ac:spMkLst>
            <pc:docMk/>
            <pc:sldMk cId="3313576689" sldId="271"/>
            <ac:spMk id="13" creationId="{00000000-0000-0000-0000-000000000000}"/>
          </ac:spMkLst>
        </pc:spChg>
      </pc:sldChg>
      <pc:sldChg chg="modSp mod">
        <pc:chgData name="Katharina Handler" userId="d8a80b67-ca7b-48d6-9114-8bc74651d445" providerId="ADAL" clId="{DA880C1A-BB37-4EFF-94D8-143BC4472050}" dt="2024-12-05T12:16:03.349" v="15" actId="20577"/>
        <pc:sldMkLst>
          <pc:docMk/>
          <pc:sldMk cId="1677865511" sldId="274"/>
        </pc:sldMkLst>
        <pc:spChg chg="mod">
          <ac:chgData name="Katharina Handler" userId="d8a80b67-ca7b-48d6-9114-8bc74651d445" providerId="ADAL" clId="{DA880C1A-BB37-4EFF-94D8-143BC4472050}" dt="2024-12-05T12:15:46.836" v="14" actId="20577"/>
          <ac:spMkLst>
            <pc:docMk/>
            <pc:sldMk cId="1677865511" sldId="274"/>
            <ac:spMk id="3" creationId="{00000000-0000-0000-0000-000000000000}"/>
          </ac:spMkLst>
        </pc:spChg>
        <pc:graphicFrameChg chg="modGraphic">
          <ac:chgData name="Katharina Handler" userId="d8a80b67-ca7b-48d6-9114-8bc74651d445" providerId="ADAL" clId="{DA880C1A-BB37-4EFF-94D8-143BC4472050}" dt="2024-12-05T12:16:03.349" v="15" actId="20577"/>
          <ac:graphicFrameMkLst>
            <pc:docMk/>
            <pc:sldMk cId="1677865511" sldId="274"/>
            <ac:graphicFrameMk id="11" creationId="{E880FC2F-376C-D6E5-9EEB-D922DC61361C}"/>
          </ac:graphicFrameMkLst>
        </pc:graphicFrameChg>
      </pc:sldChg>
      <pc:sldChg chg="modSp mod">
        <pc:chgData name="Katharina Handler" userId="d8a80b67-ca7b-48d6-9114-8bc74651d445" providerId="ADAL" clId="{DA880C1A-BB37-4EFF-94D8-143BC4472050}" dt="2024-12-05T12:21:59.241" v="67" actId="20577"/>
        <pc:sldMkLst>
          <pc:docMk/>
          <pc:sldMk cId="497116687" sldId="276"/>
        </pc:sldMkLst>
        <pc:spChg chg="mod">
          <ac:chgData name="Katharina Handler" userId="d8a80b67-ca7b-48d6-9114-8bc74651d445" providerId="ADAL" clId="{DA880C1A-BB37-4EFF-94D8-143BC4472050}" dt="2024-12-05T12:21:59.241" v="67" actId="20577"/>
          <ac:spMkLst>
            <pc:docMk/>
            <pc:sldMk cId="497116687" sldId="276"/>
            <ac:spMk id="5" creationId="{00000000-0000-0000-0000-000000000000}"/>
          </ac:spMkLst>
        </pc:spChg>
      </pc:sldChg>
      <pc:sldChg chg="modSp mod">
        <pc:chgData name="Katharina Handler" userId="d8a80b67-ca7b-48d6-9114-8bc74651d445" providerId="ADAL" clId="{DA880C1A-BB37-4EFF-94D8-143BC4472050}" dt="2024-12-05T12:12:57.959" v="1" actId="20577"/>
        <pc:sldMkLst>
          <pc:docMk/>
          <pc:sldMk cId="3648219712" sldId="277"/>
        </pc:sldMkLst>
        <pc:spChg chg="mod">
          <ac:chgData name="Katharina Handler" userId="d8a80b67-ca7b-48d6-9114-8bc74651d445" providerId="ADAL" clId="{DA880C1A-BB37-4EFF-94D8-143BC4472050}" dt="2024-12-05T12:12:57.959" v="1" actId="20577"/>
          <ac:spMkLst>
            <pc:docMk/>
            <pc:sldMk cId="3648219712" sldId="277"/>
            <ac:spMk id="3" creationId="{00000000-0000-0000-0000-000000000000}"/>
          </ac:spMkLst>
        </pc:spChg>
      </pc:sldChg>
      <pc:sldChg chg="modSp mod">
        <pc:chgData name="Katharina Handler" userId="d8a80b67-ca7b-48d6-9114-8bc74651d445" providerId="ADAL" clId="{DA880C1A-BB37-4EFF-94D8-143BC4472050}" dt="2024-12-05T12:21:47.863" v="64" actId="20577"/>
        <pc:sldMkLst>
          <pc:docMk/>
          <pc:sldMk cId="873358713" sldId="278"/>
        </pc:sldMkLst>
        <pc:spChg chg="mod">
          <ac:chgData name="Katharina Handler" userId="d8a80b67-ca7b-48d6-9114-8bc74651d445" providerId="ADAL" clId="{DA880C1A-BB37-4EFF-94D8-143BC4472050}" dt="2024-12-05T12:21:47.863" v="64" actId="20577"/>
          <ac:spMkLst>
            <pc:docMk/>
            <pc:sldMk cId="873358713" sldId="278"/>
            <ac:spMk id="3" creationId="{00000000-0000-0000-0000-000000000000}"/>
          </ac:spMkLst>
        </pc:spChg>
      </pc:sldChg>
      <pc:sldChg chg="modSp mod">
        <pc:chgData name="Katharina Handler" userId="d8a80b67-ca7b-48d6-9114-8bc74651d445" providerId="ADAL" clId="{DA880C1A-BB37-4EFF-94D8-143BC4472050}" dt="2024-12-05T12:15:06.690" v="7" actId="20577"/>
        <pc:sldMkLst>
          <pc:docMk/>
          <pc:sldMk cId="2706770049" sldId="285"/>
        </pc:sldMkLst>
        <pc:spChg chg="mod">
          <ac:chgData name="Katharina Handler" userId="d8a80b67-ca7b-48d6-9114-8bc74651d445" providerId="ADAL" clId="{DA880C1A-BB37-4EFF-94D8-143BC4472050}" dt="2024-12-05T12:15:06.690" v="7" actId="20577"/>
          <ac:spMkLst>
            <pc:docMk/>
            <pc:sldMk cId="2706770049" sldId="285"/>
            <ac:spMk id="3" creationId="{88EC849C-930D-59C1-934D-06E9CD0557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B10E-B991-4739-8A30-A96B31A0FD78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9C9-643E-4FC7-8310-2C4F78C618B3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2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69C9-643E-4FC7-8310-2C4F78C618B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58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5F83-2A45-F71F-DB21-035B4FB7B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C2B56-A01B-BC27-831D-F0EE6FF29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D0531-7677-B2CC-97F0-9B052E002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2067B-8E8B-FE7F-4B29-1ABECA75B0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69C9-643E-4FC7-8310-2C4F78C618B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12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5/12/2024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01" y="3100017"/>
            <a:ext cx="5550184" cy="1248212"/>
          </a:xfrm>
        </p:spPr>
        <p:txBody>
          <a:bodyPr/>
          <a:lstStyle/>
          <a:p>
            <a:r>
              <a:rPr lang="pt-PT" sz="4000" dirty="0">
                <a:latin typeface="Calibri"/>
                <a:cs typeface="Calibri"/>
              </a:rPr>
              <a:t>SCHULUNGSUNTERLAGEN</a:t>
            </a:r>
            <a:endParaRPr lang="pt-PT" sz="40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50" dirty="0">
                <a:latin typeface="Calibri"/>
                <a:cs typeface="Calibri"/>
              </a:rPr>
              <a:t>SCHRITT 3: AKTIONSPLAN</a:t>
            </a:r>
            <a:endParaRPr lang="pt-PT" sz="185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FE72CC9-0969-A847-59F1-6FE0213E6584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Pädagogische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Ressourcen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l-GR" sz="8000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PT" sz="3200" b="1" i="0" u="none" strike="noStrike" dirty="0">
                <a:solidFill>
                  <a:srgbClr val="3BFF95"/>
                </a:solidFill>
                <a:effectLst/>
                <a:latin typeface="Calibri"/>
                <a:cs typeface="Calibri"/>
              </a:rPr>
              <a:t>Danke!</a:t>
            </a:r>
            <a:r>
              <a:rPr lang="pt-PT" sz="32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pt-PT"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Was </a:t>
            </a:r>
            <a:r>
              <a:rPr lang="en-US" sz="4000" b="1" dirty="0" err="1"/>
              <a:t>ist</a:t>
            </a:r>
            <a:r>
              <a:rPr lang="en-US" sz="4000" b="1" dirty="0"/>
              <a:t> </a:t>
            </a:r>
            <a:r>
              <a:rPr lang="en-US" sz="4000" b="1" dirty="0" err="1"/>
              <a:t>ein</a:t>
            </a:r>
            <a:r>
              <a:rPr lang="en-US" sz="4000" b="1" dirty="0"/>
              <a:t> </a:t>
            </a:r>
            <a:r>
              <a:rPr lang="en-US" sz="4000" b="1" dirty="0" err="1"/>
              <a:t>Aktionsplan</a:t>
            </a:r>
            <a:r>
              <a:rPr lang="en-US" sz="4000" b="1" dirty="0"/>
              <a:t>?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4622"/>
            <a:ext cx="8640960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000" dirty="0">
                <a:latin typeface="+mj-lt"/>
              </a:rPr>
              <a:t>Es ist das Herzstück Ihrer Eco-Schools-Arbeit und sollte anhand der Ergebnisse der Nachhaltigkeitsanalyse​ entwickelt werden. Es wird dem Eco-Komitee helfen, Prioritäten zu setzen, Lösungen umzusetzen und SMART-Ziele zu definieren, die die gesamte Schulgemeinschaft einbeziehen.</a:t>
            </a:r>
            <a:endParaRPr lang="en-US" sz="20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01" y="2453566"/>
            <a:ext cx="5637469" cy="281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98" y="3096461"/>
            <a:ext cx="233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de-DE" sz="3200" dirty="0"/>
              <a:t>Was sind die Schritte zur Erstellung des Aktionsplans?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25963"/>
          </a:xfrm>
        </p:spPr>
        <p:txBody>
          <a:bodyPr>
            <a:normAutofit/>
          </a:bodyPr>
          <a:lstStyle/>
          <a:p>
            <a:endParaRPr lang="en-US" sz="1600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1600" b="1" dirty="0">
                <a:latin typeface="+mj-lt"/>
              </a:rPr>
              <a:t>Nutzen Sie die Nachhaltigkeitsanalyse, um die vorrangigen Bereiche in Ihrer Schule zu ermitteln. </a:t>
            </a:r>
            <a:r>
              <a:rPr lang="de-DE" sz="1600" dirty="0">
                <a:latin typeface="+mj-lt"/>
              </a:rPr>
              <a:t>Um den Aufwand überschaubar zu halten, empfehlen wir, sich jeweils auf nicht mehr als drei Themen zu konzentrieren. In dieser Phase sollte das Eco-Komitee die Ergebnisse analysieren und die wichtigsten Bereiche, in denen die Schule gut abschneidet, sowie die Bereiche, die verbessert werden müssen, ermitteln und auf der Grundlage des Audits Prioritäten setzen.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1600" b="1" dirty="0">
                <a:latin typeface="+mj-lt"/>
              </a:rPr>
              <a:t>Erstellen Sie einen Aktionsplan, um diese Probleme zu lösen oder zu verbessern. </a:t>
            </a:r>
            <a:r>
              <a:rPr lang="de-DE" sz="1600" dirty="0">
                <a:latin typeface="+mj-lt"/>
              </a:rPr>
              <a:t>Er sollte Folgendes enthalten: die notwendigen Aufgaben, die verantwortlichen Personen und den Zeitrahmen für die Maßnahmen zur Zielerreichung.</a:t>
            </a:r>
          </a:p>
          <a:p>
            <a:pPr marL="514350" indent="-514350">
              <a:buFont typeface="+mj-lt"/>
              <a:buAutoNum type="arabicPeriod"/>
            </a:pPr>
            <a:endParaRPr lang="de-DE" sz="1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1600" b="1" dirty="0">
                <a:latin typeface="+mj-lt"/>
              </a:rPr>
              <a:t>Machen Sie Ihren Aktionsplan SMART </a:t>
            </a:r>
            <a:r>
              <a:rPr lang="de-DE" sz="1600" dirty="0">
                <a:latin typeface="+mj-lt"/>
              </a:rPr>
              <a:t>(spezifisch, messbar, erreichbar, realistisch und zeitgerecht)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2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9DFE7-4BF3-641C-DF9A-4261B74F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F843-DA8E-0300-1B5C-C098740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de-DE" sz="3200" dirty="0"/>
              <a:t>Was sind die Schritte zur Erstellung des Aktionsplans?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849C-930D-59C1-934D-06E9CD05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51845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600" dirty="0">
                <a:latin typeface="+mj-lt"/>
              </a:rPr>
              <a:t>4.  Wie bei allen Aspekten des Eco-Schools-Prozesses </a:t>
            </a:r>
            <a:r>
              <a:rPr lang="de-DE" sz="1600" b="1" dirty="0">
                <a:latin typeface="+mj-lt"/>
              </a:rPr>
              <a:t>sollten die </a:t>
            </a:r>
            <a:r>
              <a:rPr lang="de-DE" sz="1600" b="1" dirty="0" err="1">
                <a:latin typeface="+mj-lt"/>
              </a:rPr>
              <a:t>Schüler:innen</a:t>
            </a:r>
            <a:r>
              <a:rPr lang="de-DE" sz="1600" b="1" dirty="0">
                <a:latin typeface="+mj-lt"/>
              </a:rPr>
              <a:t> so weit wie möglich in die Ausarbeitung des Aktionsplans einbezogen werden</a:t>
            </a:r>
            <a:r>
              <a:rPr lang="de-DE" sz="1600" dirty="0">
                <a:latin typeface="+mj-lt"/>
              </a:rPr>
              <a:t>. Sie können zum Beispiel: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de-DE" sz="1600" dirty="0">
                <a:latin typeface="+mj-lt"/>
              </a:rPr>
              <a:t>eine Führungsrolle übernehmen oder eine kleinere Gruppe bilden und Aufgaben an mehrere Personen delegieren.</a:t>
            </a:r>
          </a:p>
          <a:p>
            <a:pPr>
              <a:buFont typeface="Wingdings" pitchFamily="2" charset="2"/>
              <a:buChar char="Ø"/>
            </a:pPr>
            <a:endParaRPr lang="de-DE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de-DE" sz="1600" dirty="0">
                <a:latin typeface="+mj-lt"/>
              </a:rPr>
              <a:t>eine Reihe von Lösungen vorschlagen und über die Beste abstimmen.</a:t>
            </a:r>
          </a:p>
          <a:p>
            <a:pPr>
              <a:buFont typeface="Wingdings" pitchFamily="2" charset="2"/>
              <a:buChar char="Ø"/>
            </a:pPr>
            <a:endParaRPr lang="de-DE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de-DE" sz="1600" dirty="0">
                <a:latin typeface="+mj-lt"/>
              </a:rPr>
              <a:t>eine Sensibilisierungskampagne starten und die erforderlichen Aktivitäten konzipieren.</a:t>
            </a:r>
          </a:p>
          <a:p>
            <a:pPr>
              <a:buFont typeface="Wingdings" pitchFamily="2" charset="2"/>
              <a:buChar char="Ø"/>
            </a:pPr>
            <a:endParaRPr lang="de-DE" sz="16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de-DE" sz="1600" dirty="0">
                <a:latin typeface="+mj-lt"/>
              </a:rPr>
              <a:t>Feiern oder Wettbewerbe im Zusammenhang mit dem Aktionsplan organisieren.</a:t>
            </a:r>
            <a:endParaRPr lang="el-GR" sz="1600" dirty="0">
              <a:latin typeface="+mj-lt"/>
            </a:endParaRPr>
          </a:p>
        </p:txBody>
      </p:sp>
      <p:pic>
        <p:nvPicPr>
          <p:cNvPr id="1026" name="Picture 2" descr="Eco - Council - Ysgol Penyffordd">
            <a:extLst>
              <a:ext uri="{FF2B5EF4-FFF2-40B4-BE49-F238E27FC236}">
                <a16:creationId xmlns:a16="http://schemas.microsoft.com/office/drawing/2014/main" id="{A13CE142-23C7-7E7A-F2B8-515CC83F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060848"/>
            <a:ext cx="36102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7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6" y="1124744"/>
            <a:ext cx="835292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/>
              <a:t>Die Lösung von Umweltproblemen durch Bioökonomie sollte ein wichtiger Bestandteil der Aktionspläne aller Schulen sein. Analysieren wir die folgenden Ergebnisse zur Abfallbewirtschaftung an einer Schule in Athen mit </a:t>
            </a:r>
            <a:r>
              <a:rPr lang="de-DE" sz="1600" dirty="0" err="1"/>
              <a:t>Schüler:innen</a:t>
            </a:r>
            <a:r>
              <a:rPr lang="de-DE" sz="1600" dirty="0"/>
              <a:t> der 2. Klasse und überlegen, wie sie in unseren Aktionsplan einfließen können. Die </a:t>
            </a:r>
            <a:r>
              <a:rPr lang="de-DE" sz="1600" dirty="0" err="1"/>
              <a:t>Schüler:innen</a:t>
            </a:r>
            <a:r>
              <a:rPr lang="de-DE" sz="1600" dirty="0"/>
              <a:t> sammelten den Abfall in einer Box, gruppierten ihn und trugen ihn in eine Checkliste ein.</a:t>
            </a:r>
            <a:endParaRPr lang="en-US" sz="1600" dirty="0"/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b="1" dirty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 bwMode="auto">
          <a:xfrm>
            <a:off x="647564" y="2496212"/>
            <a:ext cx="2324944" cy="296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Πίνακας 2">
            <a:extLst>
              <a:ext uri="{FF2B5EF4-FFF2-40B4-BE49-F238E27FC236}">
                <a16:creationId xmlns:a16="http://schemas.microsoft.com/office/drawing/2014/main" id="{E880FC2F-376C-D6E5-9EEB-D922DC61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87536"/>
              </p:ext>
            </p:extLst>
          </p:nvPr>
        </p:nvGraphicFramePr>
        <p:xfrm>
          <a:off x="3275856" y="2426122"/>
          <a:ext cx="4752527" cy="3115774"/>
        </p:xfrm>
        <a:graphic>
          <a:graphicData uri="http://schemas.openxmlformats.org/drawingml/2006/table">
            <a:tbl>
              <a:tblPr firstRow="1" firstCol="1" bandRow="1"/>
              <a:tblGrid>
                <a:gridCol w="1320580">
                  <a:extLst>
                    <a:ext uri="{9D8B030D-6E8A-4147-A177-3AD203B41FA5}">
                      <a16:colId xmlns:a16="http://schemas.microsoft.com/office/drawing/2014/main" val="3527002830"/>
                    </a:ext>
                  </a:extLst>
                </a:gridCol>
                <a:gridCol w="706298">
                  <a:extLst>
                    <a:ext uri="{9D8B030D-6E8A-4147-A177-3AD203B41FA5}">
                      <a16:colId xmlns:a16="http://schemas.microsoft.com/office/drawing/2014/main" val="3963214749"/>
                    </a:ext>
                  </a:extLst>
                </a:gridCol>
                <a:gridCol w="820530">
                  <a:extLst>
                    <a:ext uri="{9D8B030D-6E8A-4147-A177-3AD203B41FA5}">
                      <a16:colId xmlns:a16="http://schemas.microsoft.com/office/drawing/2014/main" val="285964996"/>
                    </a:ext>
                  </a:extLst>
                </a:gridCol>
                <a:gridCol w="774076">
                  <a:extLst>
                    <a:ext uri="{9D8B030D-6E8A-4147-A177-3AD203B41FA5}">
                      <a16:colId xmlns:a16="http://schemas.microsoft.com/office/drawing/2014/main" val="3529687173"/>
                    </a:ext>
                  </a:extLst>
                </a:gridCol>
                <a:gridCol w="1131043">
                  <a:extLst>
                    <a:ext uri="{9D8B030D-6E8A-4147-A177-3AD203B41FA5}">
                      <a16:colId xmlns:a16="http://schemas.microsoft.com/office/drawing/2014/main" val="1469681925"/>
                    </a:ext>
                  </a:extLst>
                </a:gridCol>
              </a:tblGrid>
              <a:tr h="372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Typ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Dienstag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Mittwoch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Donnerstag</a:t>
                      </a:r>
                      <a:r>
                        <a:rPr lang="el-GR" sz="1100" kern="100" dirty="0">
                          <a:effectLst/>
                        </a:rPr>
                        <a:t>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Freitag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2085846288"/>
                  </a:ext>
                </a:extLst>
              </a:tr>
              <a:tr h="17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Folie/Papier</a:t>
                      </a:r>
                      <a:endParaRPr lang="el-GR" sz="11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6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2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1226196235"/>
                  </a:ext>
                </a:extLst>
              </a:tr>
              <a:tr h="17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Saftkarton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1984935392"/>
                  </a:ext>
                </a:extLst>
              </a:tr>
              <a:tr h="178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Papiertüten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2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2014609326"/>
                  </a:ext>
                </a:extLst>
              </a:tr>
              <a:tr h="1918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Servietten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4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2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1760964319"/>
                  </a:ext>
                </a:extLst>
              </a:tr>
              <a:tr h="478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Schachtel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Schokolade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Schokoladenpapier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5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2676347824"/>
                  </a:ext>
                </a:extLst>
              </a:tr>
              <a:tr h="197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Bonbonpapier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2953465539"/>
                  </a:ext>
                </a:extLst>
              </a:tr>
              <a:tr h="2603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Kunststoffmembran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3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2011750530"/>
                  </a:ext>
                </a:extLst>
              </a:tr>
              <a:tr h="3214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Große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r>
                        <a:rPr lang="en-US" sz="1100" kern="100" dirty="0" err="1">
                          <a:effectLst/>
                        </a:rPr>
                        <a:t>Plastiktüte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2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690299396"/>
                  </a:ext>
                </a:extLst>
              </a:tr>
              <a:tr h="366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Verpackung</a:t>
                      </a:r>
                      <a:r>
                        <a:rPr lang="en-US" sz="1100" kern="100" dirty="0">
                          <a:effectLst/>
                        </a:rPr>
                        <a:t> von </a:t>
                      </a:r>
                      <a:r>
                        <a:rPr lang="en-US" sz="1100" kern="100" dirty="0" err="1">
                          <a:effectLst/>
                        </a:rPr>
                        <a:t>Müsliriegeln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1862886874"/>
                  </a:ext>
                </a:extLst>
              </a:tr>
              <a:tr h="194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Plastikflasche</a:t>
                      </a:r>
                      <a:r>
                        <a:rPr lang="en-US" sz="1100" kern="100" dirty="0">
                          <a:effectLst/>
                        </a:rPr>
                        <a:t> 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1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324960291"/>
                  </a:ext>
                </a:extLst>
              </a:tr>
              <a:tr h="197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effectLst/>
                        </a:rPr>
                        <a:t>Strohhalme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2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 </a:t>
                      </a:r>
                      <a:endParaRPr lang="el-G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49" marR="39149" marT="0" marB="0"/>
                </a:tc>
                <a:extLst>
                  <a:ext uri="{0D108BD9-81ED-4DB2-BD59-A6C34878D82A}">
                    <a16:rowId xmlns:a16="http://schemas.microsoft.com/office/drawing/2014/main" val="93576186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5B9F4B-424A-529C-AB02-C6597B5F37AD}"/>
              </a:ext>
            </a:extLst>
          </p:cNvPr>
          <p:cNvSpPr txBox="1">
            <a:spLocks/>
          </p:cNvSpPr>
          <p:nvPr/>
        </p:nvSpPr>
        <p:spPr>
          <a:xfrm>
            <a:off x="344216" y="116632"/>
            <a:ext cx="705678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 dirty="0"/>
              <a:t>Die Theorie in die Praxis umsetzen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48264" cy="5040560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+mj-lt"/>
              </a:rPr>
              <a:t>Das Eco-Komitee hat folgendes erkannt: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latin typeface="+mj-lt"/>
              </a:rPr>
              <a:t>Die </a:t>
            </a:r>
            <a:r>
              <a:rPr lang="de-DE" sz="1800" dirty="0" err="1">
                <a:latin typeface="+mj-lt"/>
              </a:rPr>
              <a:t>Schüler:innen</a:t>
            </a:r>
            <a:r>
              <a:rPr lang="de-DE" sz="1800" dirty="0">
                <a:latin typeface="+mj-lt"/>
              </a:rPr>
              <a:t> haben die Verpackungen ihrer Pausenbrote nicht recycelt, weil die Recyclingbehälter zu weit vom Pausenbereich entfernt waren.</a:t>
            </a:r>
            <a:r>
              <a:rPr lang="en-US" sz="18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latin typeface="+mj-lt"/>
              </a:rPr>
              <a:t>Die </a:t>
            </a:r>
            <a:r>
              <a:rPr lang="de-DE" sz="1800" dirty="0" err="1">
                <a:latin typeface="+mj-lt"/>
              </a:rPr>
              <a:t>Schüler:innen</a:t>
            </a:r>
            <a:r>
              <a:rPr lang="de-DE" sz="1800" dirty="0">
                <a:latin typeface="+mj-lt"/>
              </a:rPr>
              <a:t> warfen die Bananen- und Apfelschalen in den Mülleimer statt in den Komposteimer.</a:t>
            </a:r>
          </a:p>
          <a:p>
            <a:pPr>
              <a:buFont typeface="Wingdings" pitchFamily="2" charset="2"/>
              <a:buChar char="Ø"/>
            </a:pPr>
            <a:endParaRPr lang="de-DE" sz="1800" dirty="0">
              <a:latin typeface="+mj-lt"/>
            </a:endParaRPr>
          </a:p>
          <a:p>
            <a:r>
              <a:rPr lang="de-DE" sz="1800" b="1" dirty="0">
                <a:latin typeface="+mj-lt"/>
              </a:rPr>
              <a:t>Nach der Analyse der Ergebnisse legte das Eco-Komitee die Prioritäten fest und bildete drei Untergruppen mit spezifischen Zielen und Vorgehensweisen: 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latin typeface="+mj-lt"/>
              </a:rPr>
              <a:t>Mit der Schulleitung über die Standorte der Recycling-Behälter zu sprechen und eine Lösung zu finden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 err="1">
                <a:latin typeface="+mj-lt"/>
              </a:rPr>
              <a:t>Schüler:innen</a:t>
            </a:r>
            <a:r>
              <a:rPr lang="de-DE" sz="1800" dirty="0">
                <a:latin typeface="+mj-lt"/>
              </a:rPr>
              <a:t> über Bio-Snack-Boxen und -Tüten informieren, damit sie keine Plastiktüten mehr verwenden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>
                <a:latin typeface="+mj-lt"/>
              </a:rPr>
              <a:t>Durchführung einer Kampagne, um die </a:t>
            </a:r>
            <a:r>
              <a:rPr lang="de-DE" sz="1800" dirty="0" err="1">
                <a:latin typeface="+mj-lt"/>
              </a:rPr>
              <a:t>Schüler:innen</a:t>
            </a:r>
            <a:r>
              <a:rPr lang="de-DE" sz="1800" dirty="0">
                <a:latin typeface="+mj-lt"/>
              </a:rPr>
              <a:t> davon zu überzeugen, die Obstschalen in die Komposttonne zu werfen.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l-GR" sz="1800" dirty="0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48C46-2743-FDC1-D926-DBB168812FD9}"/>
              </a:ext>
            </a:extLst>
          </p:cNvPr>
          <p:cNvSpPr txBox="1">
            <a:spLocks/>
          </p:cNvSpPr>
          <p:nvPr/>
        </p:nvSpPr>
        <p:spPr>
          <a:xfrm>
            <a:off x="344216" y="116632"/>
            <a:ext cx="705678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/>
              <a:t>Die Theorie in die Praxis umsetzen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173744" y="986933"/>
            <a:ext cx="8470094" cy="3680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sz="1600" dirty="0">
                <a:latin typeface="+mj-lt"/>
              </a:rPr>
              <a:t>In dem spezifischen Aktionsplan zur Abfallwirtschaft, in dem ein Recyclingprogramm als mögliche Lösung vorgeschlagen wurde, setzte sich der Umweltausschuss aus 15 </a:t>
            </a:r>
            <a:r>
              <a:rPr lang="de-DE" sz="1600" dirty="0" err="1">
                <a:latin typeface="+mj-lt"/>
              </a:rPr>
              <a:t>Schüler:innen</a:t>
            </a:r>
            <a:r>
              <a:rPr lang="de-DE" sz="1600" dirty="0">
                <a:latin typeface="+mj-lt"/>
              </a:rPr>
              <a:t>, der Schulleitung, einem/einer </a:t>
            </a:r>
            <a:r>
              <a:rPr lang="de-DE" sz="1600" dirty="0" err="1">
                <a:latin typeface="+mj-lt"/>
              </a:rPr>
              <a:t>Vertreter:in</a:t>
            </a:r>
            <a:r>
              <a:rPr lang="de-DE" sz="1600" dirty="0">
                <a:latin typeface="+mj-lt"/>
              </a:rPr>
              <a:t> der Elternvereinigung und dem/der </a:t>
            </a:r>
            <a:r>
              <a:rPr lang="de-DE" sz="1600" dirty="0" err="1">
                <a:latin typeface="+mj-lt"/>
              </a:rPr>
              <a:t>Techniker:in</a:t>
            </a:r>
            <a:r>
              <a:rPr lang="de-DE" sz="1600" dirty="0">
                <a:latin typeface="+mj-lt"/>
              </a:rPr>
              <a:t> der Schule zusammen. Sie</a:t>
            </a:r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EEEF03-E2CA-625C-86C8-EBBE2F17595D}"/>
              </a:ext>
            </a:extLst>
          </p:cNvPr>
          <p:cNvSpPr txBox="1">
            <a:spLocks/>
          </p:cNvSpPr>
          <p:nvPr/>
        </p:nvSpPr>
        <p:spPr>
          <a:xfrm>
            <a:off x="467544" y="-42669"/>
            <a:ext cx="741682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b="1"/>
              <a:t>Die Theorie in die Praxis umsetzen</a:t>
            </a:r>
            <a:endParaRPr lang="el-GR" sz="2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3969A-4E1E-3517-4213-FB4C729EE845}"/>
              </a:ext>
            </a:extLst>
          </p:cNvPr>
          <p:cNvSpPr txBox="1">
            <a:spLocks/>
          </p:cNvSpPr>
          <p:nvPr/>
        </p:nvSpPr>
        <p:spPr>
          <a:xfrm>
            <a:off x="170958" y="2170614"/>
            <a:ext cx="3609821" cy="3922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de-DE" sz="1600" dirty="0">
                <a:latin typeface="+mj-lt"/>
              </a:rPr>
              <a:t>führten eine Untersuchung zum besten Standort für die Mülltonnen durch</a:t>
            </a:r>
          </a:p>
          <a:p>
            <a:pPr>
              <a:buFont typeface="Wingdings" pitchFamily="2" charset="2"/>
              <a:buChar char="v"/>
            </a:pPr>
            <a:r>
              <a:rPr lang="de-DE" sz="1600" dirty="0">
                <a:latin typeface="+mj-lt"/>
              </a:rPr>
              <a:t>organisierten die Platzierung der Tonnen auf dem Schulgelände</a:t>
            </a:r>
          </a:p>
          <a:p>
            <a:pPr>
              <a:buFont typeface="Wingdings" pitchFamily="2" charset="2"/>
              <a:buChar char="v"/>
            </a:pPr>
            <a:r>
              <a:rPr lang="de-DE" sz="1600" dirty="0">
                <a:latin typeface="+mj-lt"/>
              </a:rPr>
              <a:t>erstellten Informationsposter und eine Aufklärungskampagne darüber, was recycelt werden kann</a:t>
            </a:r>
          </a:p>
          <a:p>
            <a:pPr>
              <a:buFont typeface="Wingdings" pitchFamily="2" charset="2"/>
              <a:buChar char="v"/>
            </a:pPr>
            <a:r>
              <a:rPr lang="de-DE" sz="1600" dirty="0">
                <a:latin typeface="+mj-lt"/>
              </a:rPr>
              <a:t>gründeten eine Gruppe von Freiwilligen, die "Robin Woods", die abwechselnd die Mülltonnen überwachten, auf die richtige Nutzung achteten, zum Recycling anregten und Probleme meldeten.</a:t>
            </a:r>
            <a:endParaRPr lang="el-GR" sz="1600" dirty="0">
              <a:latin typeface="+mj-lt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48B6D7E-164B-48D8-7602-A89086402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16582" r="3375" b="4417"/>
          <a:stretch/>
        </p:blipFill>
        <p:spPr bwMode="auto">
          <a:xfrm>
            <a:off x="3780779" y="1841629"/>
            <a:ext cx="2865663" cy="196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4490F30-7D23-D30C-546B-64AE0278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79" y="3804533"/>
            <a:ext cx="2198245" cy="164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E29BD418-7AC7-C520-EB95-254226C4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24" y="2823081"/>
            <a:ext cx="2932192" cy="21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69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sz="3600" b="1"/>
              <a:t>Die Theorie in die Praxis umsetzen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15" y="1382041"/>
            <a:ext cx="8229600" cy="4525963"/>
          </a:xfrm>
        </p:spPr>
        <p:txBody>
          <a:bodyPr>
            <a:normAutofit/>
          </a:bodyPr>
          <a:lstStyle/>
          <a:p>
            <a:r>
              <a:rPr lang="de-DE" sz="2000" dirty="0"/>
              <a:t>Information der </a:t>
            </a:r>
            <a:r>
              <a:rPr lang="de-DE" sz="2000" dirty="0" err="1"/>
              <a:t>Schüler:innen</a:t>
            </a:r>
            <a:r>
              <a:rPr lang="de-DE" sz="2000" dirty="0"/>
              <a:t> über Bio-Snack-Box und Tüten, damit die </a:t>
            </a:r>
            <a:r>
              <a:rPr lang="de-DE" sz="2000" dirty="0" err="1"/>
              <a:t>Schüler:innen</a:t>
            </a:r>
            <a:r>
              <a:rPr lang="de-DE" sz="2000" dirty="0"/>
              <a:t> keine Plastiktüten mehr verwenden.</a:t>
            </a: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4" y="2132856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06" y="2636912"/>
            <a:ext cx="4256506" cy="23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947240" cy="165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5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07" y="1417638"/>
            <a:ext cx="2839606" cy="18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051" y="1455443"/>
            <a:ext cx="5904656" cy="4525963"/>
          </a:xfrm>
        </p:spPr>
        <p:txBody>
          <a:bodyPr>
            <a:normAutofit/>
          </a:bodyPr>
          <a:lstStyle/>
          <a:p>
            <a:r>
              <a:rPr lang="de-DE" sz="1800" dirty="0"/>
              <a:t>Die dritte Gruppe informierte die </a:t>
            </a:r>
            <a:r>
              <a:rPr lang="de-DE" sz="1800" dirty="0" err="1"/>
              <a:t>Schüler:innen</a:t>
            </a:r>
            <a:r>
              <a:rPr lang="de-DE" sz="1800" dirty="0"/>
              <a:t> über die Vorteile des Kompostierens im Kompostgarten ihrer Schule und führte eine Kampagne durch.</a:t>
            </a:r>
          </a:p>
          <a:p>
            <a:pPr marL="0" indent="0">
              <a:buNone/>
            </a:pPr>
            <a:r>
              <a:rPr lang="de-DE" sz="1800" dirty="0"/>
              <a:t>Sie verkleideten sich als altgriechische Götter und Göttinnen und trugen das Motto „Auch die Götter kompostieren ihre Fruchtschalen! Ihr auch?“</a:t>
            </a:r>
            <a:endParaRPr lang="el-GR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11500" r="19375" b="9833"/>
          <a:stretch/>
        </p:blipFill>
        <p:spPr bwMode="auto">
          <a:xfrm>
            <a:off x="539552" y="3428999"/>
            <a:ext cx="2772920" cy="20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3250" r="22812" b="12333"/>
          <a:stretch/>
        </p:blipFill>
        <p:spPr bwMode="auto">
          <a:xfrm>
            <a:off x="3374136" y="3429000"/>
            <a:ext cx="2825496" cy="20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6333" r="22437" b="12333"/>
          <a:stretch/>
        </p:blipFill>
        <p:spPr bwMode="auto">
          <a:xfrm>
            <a:off x="6297781" y="3413391"/>
            <a:ext cx="2826431" cy="206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6A69B-0E47-B1DF-E805-F5EF61A9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769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DE" sz="3200" b="1"/>
              <a:t>Die Theorie in die Praxis umsetzen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Ein neues Dokument erstellen." ma:contentTypeScope="" ma:versionID="ebb8a207a4eabc9a2f8de248e20b1e6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9a3c427715c640fcea8cf87857178473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4D5879-C865-4C30-B063-B818727A24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658F1-1B94-4EDB-82AA-1E0C105B88BA}">
  <ds:schemaRefs>
    <ds:schemaRef ds:uri="http://schemas.microsoft.com/office/2006/metadata/properties"/>
    <ds:schemaRef ds:uri="http://purl.org/dc/terms/"/>
    <ds:schemaRef ds:uri="0bc6eaab-8a50-4e1d-bb58-69ba53b6602f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8e58aca-62f0-459a-84c9-94960844d3a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4F8D9F-013B-4AB1-AA3F-0A539341F9B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Bildschirmpräsentation (4:3)</PresentationFormat>
  <Paragraphs>100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PuviRegular</vt:lpstr>
      <vt:lpstr>Wingdings</vt:lpstr>
      <vt:lpstr>Office Theme</vt:lpstr>
      <vt:lpstr>SCHULUNGSUNTERLAGEN </vt:lpstr>
      <vt:lpstr>Was ist ein Aktionsplan?</vt:lpstr>
      <vt:lpstr>Was sind die Schritte zur Erstellung des Aktionsplans?</vt:lpstr>
      <vt:lpstr>Was sind die Schritte zur Erstellung des Aktionsplans?</vt:lpstr>
      <vt:lpstr>PowerPoint-Präsentation</vt:lpstr>
      <vt:lpstr>PowerPoint-Präsentation</vt:lpstr>
      <vt:lpstr>PowerPoint-Präsentation</vt:lpstr>
      <vt:lpstr>Die Theorie in die Praxis umsetzen</vt:lpstr>
      <vt:lpstr>Die Theorie in die Praxis umsetzen</vt:lpstr>
      <vt:lpstr>Pädagogische Ressourcen​​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Katharina Handler</cp:lastModifiedBy>
  <cp:revision>110</cp:revision>
  <dcterms:created xsi:type="dcterms:W3CDTF">2024-05-12T12:39:55Z</dcterms:created>
  <dcterms:modified xsi:type="dcterms:W3CDTF">2024-12-05T12:22:17Z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