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8" r:id="rId5"/>
    <p:sldId id="258" r:id="rId6"/>
    <p:sldId id="259" r:id="rId7"/>
    <p:sldId id="274" r:id="rId8"/>
    <p:sldId id="280" r:id="rId9"/>
    <p:sldId id="260" r:id="rId10"/>
    <p:sldId id="261" r:id="rId11"/>
    <p:sldId id="264" r:id="rId12"/>
    <p:sldId id="266" r:id="rId13"/>
    <p:sldId id="275" r:id="rId14"/>
    <p:sldId id="277" r:id="rId15"/>
    <p:sldId id="267" r:id="rId16"/>
    <p:sldId id="273" r:id="rId17"/>
    <p:sldId id="268" r:id="rId18"/>
    <p:sldId id="271" r:id="rId19"/>
    <p:sldId id="276" r:id="rId20"/>
    <p:sldId id="272" r:id="rId21"/>
    <p:sldId id="279"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70" d="100"/>
          <a:sy n="70" d="100"/>
        </p:scale>
        <p:origin x="2100" y="8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a Handler" userId="d8a80b67-ca7b-48d6-9114-8bc74651d445" providerId="ADAL" clId="{941B3A1E-D6FB-48C7-A0F0-2DE44E498107}"/>
    <pc:docChg chg="modSld">
      <pc:chgData name="Katharina Handler" userId="d8a80b67-ca7b-48d6-9114-8bc74651d445" providerId="ADAL" clId="{941B3A1E-D6FB-48C7-A0F0-2DE44E498107}" dt="2024-12-05T12:46:16.692" v="400" actId="20577"/>
      <pc:docMkLst>
        <pc:docMk/>
      </pc:docMkLst>
      <pc:sldChg chg="modSp mod">
        <pc:chgData name="Katharina Handler" userId="d8a80b67-ca7b-48d6-9114-8bc74651d445" providerId="ADAL" clId="{941B3A1E-D6FB-48C7-A0F0-2DE44E498107}" dt="2024-12-05T12:33:16.847" v="16" actId="20577"/>
        <pc:sldMkLst>
          <pc:docMk/>
          <pc:sldMk cId="3886430401" sldId="258"/>
        </pc:sldMkLst>
        <pc:spChg chg="mod">
          <ac:chgData name="Katharina Handler" userId="d8a80b67-ca7b-48d6-9114-8bc74651d445" providerId="ADAL" clId="{941B3A1E-D6FB-48C7-A0F0-2DE44E498107}" dt="2024-12-05T12:31:18.147" v="0" actId="20577"/>
          <ac:spMkLst>
            <pc:docMk/>
            <pc:sldMk cId="3886430401" sldId="258"/>
            <ac:spMk id="2" creationId="{00000000-0000-0000-0000-000000000000}"/>
          </ac:spMkLst>
        </pc:spChg>
        <pc:spChg chg="mod">
          <ac:chgData name="Katharina Handler" userId="d8a80b67-ca7b-48d6-9114-8bc74651d445" providerId="ADAL" clId="{941B3A1E-D6FB-48C7-A0F0-2DE44E498107}" dt="2024-12-05T12:33:16.847" v="16" actId="20577"/>
          <ac:spMkLst>
            <pc:docMk/>
            <pc:sldMk cId="3886430401" sldId="258"/>
            <ac:spMk id="3" creationId="{00000000-0000-0000-0000-000000000000}"/>
          </ac:spMkLst>
        </pc:spChg>
      </pc:sldChg>
      <pc:sldChg chg="modSp mod">
        <pc:chgData name="Katharina Handler" userId="d8a80b67-ca7b-48d6-9114-8bc74651d445" providerId="ADAL" clId="{941B3A1E-D6FB-48C7-A0F0-2DE44E498107}" dt="2024-12-05T12:34:50.697" v="75" actId="20577"/>
        <pc:sldMkLst>
          <pc:docMk/>
          <pc:sldMk cId="3261187765" sldId="259"/>
        </pc:sldMkLst>
        <pc:spChg chg="mod">
          <ac:chgData name="Katharina Handler" userId="d8a80b67-ca7b-48d6-9114-8bc74651d445" providerId="ADAL" clId="{941B3A1E-D6FB-48C7-A0F0-2DE44E498107}" dt="2024-12-05T12:33:48.328" v="27" actId="20577"/>
          <ac:spMkLst>
            <pc:docMk/>
            <pc:sldMk cId="3261187765" sldId="259"/>
            <ac:spMk id="2" creationId="{00000000-0000-0000-0000-000000000000}"/>
          </ac:spMkLst>
        </pc:spChg>
        <pc:spChg chg="mod">
          <ac:chgData name="Katharina Handler" userId="d8a80b67-ca7b-48d6-9114-8bc74651d445" providerId="ADAL" clId="{941B3A1E-D6FB-48C7-A0F0-2DE44E498107}" dt="2024-12-05T12:34:50.697" v="75" actId="20577"/>
          <ac:spMkLst>
            <pc:docMk/>
            <pc:sldMk cId="3261187765" sldId="259"/>
            <ac:spMk id="3" creationId="{00000000-0000-0000-0000-000000000000}"/>
          </ac:spMkLst>
        </pc:spChg>
      </pc:sldChg>
      <pc:sldChg chg="modSp mod">
        <pc:chgData name="Katharina Handler" userId="d8a80b67-ca7b-48d6-9114-8bc74651d445" providerId="ADAL" clId="{941B3A1E-D6FB-48C7-A0F0-2DE44E498107}" dt="2024-12-05T12:40:28.857" v="180" actId="20577"/>
        <pc:sldMkLst>
          <pc:docMk/>
          <pc:sldMk cId="2320936675" sldId="260"/>
        </pc:sldMkLst>
        <pc:spChg chg="mod">
          <ac:chgData name="Katharina Handler" userId="d8a80b67-ca7b-48d6-9114-8bc74651d445" providerId="ADAL" clId="{941B3A1E-D6FB-48C7-A0F0-2DE44E498107}" dt="2024-12-05T12:40:04.242" v="170" actId="20577"/>
          <ac:spMkLst>
            <pc:docMk/>
            <pc:sldMk cId="2320936675" sldId="260"/>
            <ac:spMk id="2" creationId="{00000000-0000-0000-0000-000000000000}"/>
          </ac:spMkLst>
        </pc:spChg>
        <pc:spChg chg="mod">
          <ac:chgData name="Katharina Handler" userId="d8a80b67-ca7b-48d6-9114-8bc74651d445" providerId="ADAL" clId="{941B3A1E-D6FB-48C7-A0F0-2DE44E498107}" dt="2024-12-05T12:40:28.857" v="180" actId="20577"/>
          <ac:spMkLst>
            <pc:docMk/>
            <pc:sldMk cId="2320936675" sldId="260"/>
            <ac:spMk id="3" creationId="{00000000-0000-0000-0000-000000000000}"/>
          </ac:spMkLst>
        </pc:spChg>
      </pc:sldChg>
      <pc:sldChg chg="modSp mod">
        <pc:chgData name="Katharina Handler" userId="d8a80b67-ca7b-48d6-9114-8bc74651d445" providerId="ADAL" clId="{941B3A1E-D6FB-48C7-A0F0-2DE44E498107}" dt="2024-12-05T12:41:05.323" v="198" actId="20577"/>
        <pc:sldMkLst>
          <pc:docMk/>
          <pc:sldMk cId="1067491954" sldId="261"/>
        </pc:sldMkLst>
        <pc:spChg chg="mod">
          <ac:chgData name="Katharina Handler" userId="d8a80b67-ca7b-48d6-9114-8bc74651d445" providerId="ADAL" clId="{941B3A1E-D6FB-48C7-A0F0-2DE44E498107}" dt="2024-12-05T12:41:05.323" v="198" actId="20577"/>
          <ac:spMkLst>
            <pc:docMk/>
            <pc:sldMk cId="1067491954" sldId="261"/>
            <ac:spMk id="3" creationId="{00000000-0000-0000-0000-000000000000}"/>
          </ac:spMkLst>
        </pc:spChg>
        <pc:spChg chg="mod">
          <ac:chgData name="Katharina Handler" userId="d8a80b67-ca7b-48d6-9114-8bc74651d445" providerId="ADAL" clId="{941B3A1E-D6FB-48C7-A0F0-2DE44E498107}" dt="2024-12-05T12:40:55.402" v="195" actId="20577"/>
          <ac:spMkLst>
            <pc:docMk/>
            <pc:sldMk cId="1067491954" sldId="261"/>
            <ac:spMk id="4" creationId="{B9D568DA-1FEF-1383-BFD6-163652F5A195}"/>
          </ac:spMkLst>
        </pc:spChg>
      </pc:sldChg>
      <pc:sldChg chg="modSp mod">
        <pc:chgData name="Katharina Handler" userId="d8a80b67-ca7b-48d6-9114-8bc74651d445" providerId="ADAL" clId="{941B3A1E-D6FB-48C7-A0F0-2DE44E498107}" dt="2024-12-05T12:41:24.147" v="208" actId="20577"/>
        <pc:sldMkLst>
          <pc:docMk/>
          <pc:sldMk cId="952222881" sldId="264"/>
        </pc:sldMkLst>
        <pc:spChg chg="mod">
          <ac:chgData name="Katharina Handler" userId="d8a80b67-ca7b-48d6-9114-8bc74651d445" providerId="ADAL" clId="{941B3A1E-D6FB-48C7-A0F0-2DE44E498107}" dt="2024-12-05T12:41:15.139" v="205" actId="20577"/>
          <ac:spMkLst>
            <pc:docMk/>
            <pc:sldMk cId="952222881" sldId="264"/>
            <ac:spMk id="2" creationId="{00000000-0000-0000-0000-000000000000}"/>
          </ac:spMkLst>
        </pc:spChg>
        <pc:spChg chg="mod">
          <ac:chgData name="Katharina Handler" userId="d8a80b67-ca7b-48d6-9114-8bc74651d445" providerId="ADAL" clId="{941B3A1E-D6FB-48C7-A0F0-2DE44E498107}" dt="2024-12-05T12:41:24.147" v="208" actId="20577"/>
          <ac:spMkLst>
            <pc:docMk/>
            <pc:sldMk cId="952222881" sldId="264"/>
            <ac:spMk id="3" creationId="{00000000-0000-0000-0000-000000000000}"/>
          </ac:spMkLst>
        </pc:spChg>
      </pc:sldChg>
      <pc:sldChg chg="modSp mod">
        <pc:chgData name="Katharina Handler" userId="d8a80b67-ca7b-48d6-9114-8bc74651d445" providerId="ADAL" clId="{941B3A1E-D6FB-48C7-A0F0-2DE44E498107}" dt="2024-12-05T12:42:07.133" v="235" actId="20577"/>
        <pc:sldMkLst>
          <pc:docMk/>
          <pc:sldMk cId="658928025" sldId="266"/>
        </pc:sldMkLst>
        <pc:spChg chg="mod">
          <ac:chgData name="Katharina Handler" userId="d8a80b67-ca7b-48d6-9114-8bc74651d445" providerId="ADAL" clId="{941B3A1E-D6FB-48C7-A0F0-2DE44E498107}" dt="2024-12-05T12:42:07.133" v="235" actId="20577"/>
          <ac:spMkLst>
            <pc:docMk/>
            <pc:sldMk cId="658928025" sldId="266"/>
            <ac:spMk id="3" creationId="{00000000-0000-0000-0000-000000000000}"/>
          </ac:spMkLst>
        </pc:spChg>
      </pc:sldChg>
      <pc:sldChg chg="modSp mod">
        <pc:chgData name="Katharina Handler" userId="d8a80b67-ca7b-48d6-9114-8bc74651d445" providerId="ADAL" clId="{941B3A1E-D6FB-48C7-A0F0-2DE44E498107}" dt="2024-12-05T12:42:48.581" v="254" actId="20577"/>
        <pc:sldMkLst>
          <pc:docMk/>
          <pc:sldMk cId="3286767824" sldId="267"/>
        </pc:sldMkLst>
        <pc:spChg chg="mod">
          <ac:chgData name="Katharina Handler" userId="d8a80b67-ca7b-48d6-9114-8bc74651d445" providerId="ADAL" clId="{941B3A1E-D6FB-48C7-A0F0-2DE44E498107}" dt="2024-12-05T12:42:48.581" v="254" actId="20577"/>
          <ac:spMkLst>
            <pc:docMk/>
            <pc:sldMk cId="3286767824" sldId="267"/>
            <ac:spMk id="3" creationId="{00000000-0000-0000-0000-000000000000}"/>
          </ac:spMkLst>
        </pc:spChg>
      </pc:sldChg>
      <pc:sldChg chg="modSp mod">
        <pc:chgData name="Katharina Handler" userId="d8a80b67-ca7b-48d6-9114-8bc74651d445" providerId="ADAL" clId="{941B3A1E-D6FB-48C7-A0F0-2DE44E498107}" dt="2024-12-05T12:45:36.114" v="379" actId="20577"/>
        <pc:sldMkLst>
          <pc:docMk/>
          <pc:sldMk cId="797516113" sldId="268"/>
        </pc:sldMkLst>
        <pc:spChg chg="mod">
          <ac:chgData name="Katharina Handler" userId="d8a80b67-ca7b-48d6-9114-8bc74651d445" providerId="ADAL" clId="{941B3A1E-D6FB-48C7-A0F0-2DE44E498107}" dt="2024-12-05T12:45:36.114" v="379" actId="20577"/>
          <ac:spMkLst>
            <pc:docMk/>
            <pc:sldMk cId="797516113" sldId="268"/>
            <ac:spMk id="3" creationId="{00000000-0000-0000-0000-000000000000}"/>
          </ac:spMkLst>
        </pc:spChg>
      </pc:sldChg>
      <pc:sldChg chg="modSp mod">
        <pc:chgData name="Katharina Handler" userId="d8a80b67-ca7b-48d6-9114-8bc74651d445" providerId="ADAL" clId="{941B3A1E-D6FB-48C7-A0F0-2DE44E498107}" dt="2024-12-05T12:45:52.498" v="390" actId="20577"/>
        <pc:sldMkLst>
          <pc:docMk/>
          <pc:sldMk cId="3313576689" sldId="271"/>
        </pc:sldMkLst>
        <pc:spChg chg="mod">
          <ac:chgData name="Katharina Handler" userId="d8a80b67-ca7b-48d6-9114-8bc74651d445" providerId="ADAL" clId="{941B3A1E-D6FB-48C7-A0F0-2DE44E498107}" dt="2024-12-05T12:45:52.498" v="390" actId="20577"/>
          <ac:spMkLst>
            <pc:docMk/>
            <pc:sldMk cId="3313576689" sldId="271"/>
            <ac:spMk id="7" creationId="{00000000-0000-0000-0000-000000000000}"/>
          </ac:spMkLst>
        </pc:spChg>
      </pc:sldChg>
      <pc:sldChg chg="modSp mod">
        <pc:chgData name="Katharina Handler" userId="d8a80b67-ca7b-48d6-9114-8bc74651d445" providerId="ADAL" clId="{941B3A1E-D6FB-48C7-A0F0-2DE44E498107}" dt="2024-12-05T12:44:06.288" v="313" actId="20577"/>
        <pc:sldMkLst>
          <pc:docMk/>
          <pc:sldMk cId="965201193" sldId="273"/>
        </pc:sldMkLst>
        <pc:spChg chg="mod">
          <ac:chgData name="Katharina Handler" userId="d8a80b67-ca7b-48d6-9114-8bc74651d445" providerId="ADAL" clId="{941B3A1E-D6FB-48C7-A0F0-2DE44E498107}" dt="2024-12-05T12:44:06.288" v="313" actId="20577"/>
          <ac:spMkLst>
            <pc:docMk/>
            <pc:sldMk cId="965201193" sldId="273"/>
            <ac:spMk id="3" creationId="{00000000-0000-0000-0000-000000000000}"/>
          </ac:spMkLst>
        </pc:spChg>
      </pc:sldChg>
      <pc:sldChg chg="modSp mod">
        <pc:chgData name="Katharina Handler" userId="d8a80b67-ca7b-48d6-9114-8bc74651d445" providerId="ADAL" clId="{941B3A1E-D6FB-48C7-A0F0-2DE44E498107}" dt="2024-12-05T12:38:01.886" v="127" actId="20577"/>
        <pc:sldMkLst>
          <pc:docMk/>
          <pc:sldMk cId="1677865511" sldId="274"/>
        </pc:sldMkLst>
        <pc:spChg chg="mod">
          <ac:chgData name="Katharina Handler" userId="d8a80b67-ca7b-48d6-9114-8bc74651d445" providerId="ADAL" clId="{941B3A1E-D6FB-48C7-A0F0-2DE44E498107}" dt="2024-12-05T12:37:01.396" v="89" actId="20577"/>
          <ac:spMkLst>
            <pc:docMk/>
            <pc:sldMk cId="1677865511" sldId="274"/>
            <ac:spMk id="2" creationId="{00000000-0000-0000-0000-000000000000}"/>
          </ac:spMkLst>
        </pc:spChg>
        <pc:spChg chg="mod">
          <ac:chgData name="Katharina Handler" userId="d8a80b67-ca7b-48d6-9114-8bc74651d445" providerId="ADAL" clId="{941B3A1E-D6FB-48C7-A0F0-2DE44E498107}" dt="2024-12-05T12:38:01.886" v="127" actId="20577"/>
          <ac:spMkLst>
            <pc:docMk/>
            <pc:sldMk cId="1677865511" sldId="274"/>
            <ac:spMk id="3" creationId="{00000000-0000-0000-0000-000000000000}"/>
          </ac:spMkLst>
        </pc:spChg>
      </pc:sldChg>
      <pc:sldChg chg="modSp mod">
        <pc:chgData name="Katharina Handler" userId="d8a80b67-ca7b-48d6-9114-8bc74651d445" providerId="ADAL" clId="{941B3A1E-D6FB-48C7-A0F0-2DE44E498107}" dt="2024-12-05T12:42:24.301" v="248" actId="20577"/>
        <pc:sldMkLst>
          <pc:docMk/>
          <pc:sldMk cId="2406732040" sldId="275"/>
        </pc:sldMkLst>
        <pc:spChg chg="mod">
          <ac:chgData name="Katharina Handler" userId="d8a80b67-ca7b-48d6-9114-8bc74651d445" providerId="ADAL" clId="{941B3A1E-D6FB-48C7-A0F0-2DE44E498107}" dt="2024-12-05T12:42:24.301" v="248" actId="20577"/>
          <ac:spMkLst>
            <pc:docMk/>
            <pc:sldMk cId="2406732040" sldId="275"/>
            <ac:spMk id="3" creationId="{00000000-0000-0000-0000-000000000000}"/>
          </ac:spMkLst>
        </pc:spChg>
      </pc:sldChg>
      <pc:sldChg chg="modSp mod">
        <pc:chgData name="Katharina Handler" userId="d8a80b67-ca7b-48d6-9114-8bc74651d445" providerId="ADAL" clId="{941B3A1E-D6FB-48C7-A0F0-2DE44E498107}" dt="2024-12-05T12:46:16.692" v="400" actId="20577"/>
        <pc:sldMkLst>
          <pc:docMk/>
          <pc:sldMk cId="497116687" sldId="276"/>
        </pc:sldMkLst>
        <pc:spChg chg="mod">
          <ac:chgData name="Katharina Handler" userId="d8a80b67-ca7b-48d6-9114-8bc74651d445" providerId="ADAL" clId="{941B3A1E-D6FB-48C7-A0F0-2DE44E498107}" dt="2024-12-05T12:46:16.692" v="400" actId="20577"/>
          <ac:spMkLst>
            <pc:docMk/>
            <pc:sldMk cId="497116687" sldId="276"/>
            <ac:spMk id="3" creationId="{00000000-0000-0000-0000-000000000000}"/>
          </ac:spMkLst>
        </pc:spChg>
      </pc:sldChg>
      <pc:sldChg chg="modSp mod">
        <pc:chgData name="Katharina Handler" userId="d8a80b67-ca7b-48d6-9114-8bc74651d445" providerId="ADAL" clId="{941B3A1E-D6FB-48C7-A0F0-2DE44E498107}" dt="2024-12-05T12:42:32.463" v="251" actId="20577"/>
        <pc:sldMkLst>
          <pc:docMk/>
          <pc:sldMk cId="2325894433" sldId="277"/>
        </pc:sldMkLst>
        <pc:spChg chg="mod">
          <ac:chgData name="Katharina Handler" userId="d8a80b67-ca7b-48d6-9114-8bc74651d445" providerId="ADAL" clId="{941B3A1E-D6FB-48C7-A0F0-2DE44E498107}" dt="2024-12-05T12:42:32.463" v="251" actId="20577"/>
          <ac:spMkLst>
            <pc:docMk/>
            <pc:sldMk cId="2325894433" sldId="277"/>
            <ac:spMk id="3" creationId="{00000000-0000-0000-0000-000000000000}"/>
          </ac:spMkLst>
        </pc:spChg>
      </pc:sldChg>
      <pc:sldChg chg="modSp mod">
        <pc:chgData name="Katharina Handler" userId="d8a80b67-ca7b-48d6-9114-8bc74651d445" providerId="ADAL" clId="{941B3A1E-D6FB-48C7-A0F0-2DE44E498107}" dt="2024-12-05T12:39:23.320" v="162" actId="20577"/>
        <pc:sldMkLst>
          <pc:docMk/>
          <pc:sldMk cId="3591581140" sldId="280"/>
        </pc:sldMkLst>
        <pc:spChg chg="mod">
          <ac:chgData name="Katharina Handler" userId="d8a80b67-ca7b-48d6-9114-8bc74651d445" providerId="ADAL" clId="{941B3A1E-D6FB-48C7-A0F0-2DE44E498107}" dt="2024-12-05T12:38:14.447" v="134" actId="20577"/>
          <ac:spMkLst>
            <pc:docMk/>
            <pc:sldMk cId="3591581140" sldId="280"/>
            <ac:spMk id="2" creationId="{3F47A046-77ED-8728-33B9-349A919CF8C5}"/>
          </ac:spMkLst>
        </pc:spChg>
        <pc:spChg chg="mod">
          <ac:chgData name="Katharina Handler" userId="d8a80b67-ca7b-48d6-9114-8bc74651d445" providerId="ADAL" clId="{941B3A1E-D6FB-48C7-A0F0-2DE44E498107}" dt="2024-12-05T12:39:23.320" v="162" actId="20577"/>
          <ac:spMkLst>
            <pc:docMk/>
            <pc:sldMk cId="3591581140" sldId="280"/>
            <ac:spMk id="3" creationId="{D4A4E2F0-0A84-B96C-DFC7-A7C712D50271}"/>
          </ac:spMkLst>
        </pc:spChg>
      </pc:sldChg>
    </pc:docChg>
  </pc:docChgLst>
  <pc:docChgLst>
    <pc:chgData name="Valeria Savelev" userId="1500e517-06a1-4f1a-8135-83f19b567427" providerId="ADAL" clId="{A9CEF673-034D-49E7-808A-7994DA37DA2C}"/>
    <pc:docChg chg="undo custSel modSld">
      <pc:chgData name="Valeria Savelev" userId="1500e517-06a1-4f1a-8135-83f19b567427" providerId="ADAL" clId="{A9CEF673-034D-49E7-808A-7994DA37DA2C}" dt="2024-11-12T08:56:56.214" v="479" actId="6549"/>
      <pc:docMkLst>
        <pc:docMk/>
      </pc:docMkLst>
      <pc:sldChg chg="modSp mod">
        <pc:chgData name="Valeria Savelev" userId="1500e517-06a1-4f1a-8135-83f19b567427" providerId="ADAL" clId="{A9CEF673-034D-49E7-808A-7994DA37DA2C}" dt="2024-11-06T15:10:01.893" v="94" actId="20577"/>
        <pc:sldMkLst>
          <pc:docMk/>
          <pc:sldMk cId="3886430401" sldId="258"/>
        </pc:sldMkLst>
        <pc:spChg chg="mod">
          <ac:chgData name="Valeria Savelev" userId="1500e517-06a1-4f1a-8135-83f19b567427" providerId="ADAL" clId="{A9CEF673-034D-49E7-808A-7994DA37DA2C}" dt="2024-11-06T15:09:35.972" v="87" actId="20577"/>
          <ac:spMkLst>
            <pc:docMk/>
            <pc:sldMk cId="3886430401" sldId="258"/>
            <ac:spMk id="2" creationId="{00000000-0000-0000-0000-000000000000}"/>
          </ac:spMkLst>
        </pc:spChg>
        <pc:spChg chg="mod">
          <ac:chgData name="Valeria Savelev" userId="1500e517-06a1-4f1a-8135-83f19b567427" providerId="ADAL" clId="{A9CEF673-034D-49E7-808A-7994DA37DA2C}" dt="2024-11-06T15:10:01.893" v="94" actId="20577"/>
          <ac:spMkLst>
            <pc:docMk/>
            <pc:sldMk cId="3886430401" sldId="258"/>
            <ac:spMk id="3" creationId="{00000000-0000-0000-0000-000000000000}"/>
          </ac:spMkLst>
        </pc:spChg>
      </pc:sldChg>
      <pc:sldChg chg="modSp mod">
        <pc:chgData name="Valeria Savelev" userId="1500e517-06a1-4f1a-8135-83f19b567427" providerId="ADAL" clId="{A9CEF673-034D-49E7-808A-7994DA37DA2C}" dt="2024-11-06T15:12:11.875" v="169" actId="20577"/>
        <pc:sldMkLst>
          <pc:docMk/>
          <pc:sldMk cId="3261187765" sldId="259"/>
        </pc:sldMkLst>
        <pc:spChg chg="mod">
          <ac:chgData name="Valeria Savelev" userId="1500e517-06a1-4f1a-8135-83f19b567427" providerId="ADAL" clId="{A9CEF673-034D-49E7-808A-7994DA37DA2C}" dt="2024-11-06T15:11:07.274" v="163" actId="5793"/>
          <ac:spMkLst>
            <pc:docMk/>
            <pc:sldMk cId="3261187765" sldId="259"/>
            <ac:spMk id="2" creationId="{00000000-0000-0000-0000-000000000000}"/>
          </ac:spMkLst>
        </pc:spChg>
        <pc:spChg chg="mod">
          <ac:chgData name="Valeria Savelev" userId="1500e517-06a1-4f1a-8135-83f19b567427" providerId="ADAL" clId="{A9CEF673-034D-49E7-808A-7994DA37DA2C}" dt="2024-11-06T15:12:11.875" v="169" actId="20577"/>
          <ac:spMkLst>
            <pc:docMk/>
            <pc:sldMk cId="3261187765" sldId="259"/>
            <ac:spMk id="3" creationId="{00000000-0000-0000-0000-000000000000}"/>
          </ac:spMkLst>
        </pc:spChg>
      </pc:sldChg>
      <pc:sldChg chg="modSp mod">
        <pc:chgData name="Valeria Savelev" userId="1500e517-06a1-4f1a-8135-83f19b567427" providerId="ADAL" clId="{A9CEF673-034D-49E7-808A-7994DA37DA2C}" dt="2024-11-06T15:15:20.555" v="235" actId="20577"/>
        <pc:sldMkLst>
          <pc:docMk/>
          <pc:sldMk cId="2320936675" sldId="260"/>
        </pc:sldMkLst>
        <pc:spChg chg="mod">
          <ac:chgData name="Valeria Savelev" userId="1500e517-06a1-4f1a-8135-83f19b567427" providerId="ADAL" clId="{A9CEF673-034D-49E7-808A-7994DA37DA2C}" dt="2024-11-06T15:15:20.555" v="235" actId="20577"/>
          <ac:spMkLst>
            <pc:docMk/>
            <pc:sldMk cId="2320936675" sldId="260"/>
            <ac:spMk id="3" creationId="{00000000-0000-0000-0000-000000000000}"/>
          </ac:spMkLst>
        </pc:spChg>
      </pc:sldChg>
      <pc:sldChg chg="modSp mod">
        <pc:chgData name="Valeria Savelev" userId="1500e517-06a1-4f1a-8135-83f19b567427" providerId="ADAL" clId="{A9CEF673-034D-49E7-808A-7994DA37DA2C}" dt="2024-11-06T15:15:46.869" v="247" actId="20577"/>
        <pc:sldMkLst>
          <pc:docMk/>
          <pc:sldMk cId="1067491954" sldId="261"/>
        </pc:sldMkLst>
        <pc:spChg chg="mod">
          <ac:chgData name="Valeria Savelev" userId="1500e517-06a1-4f1a-8135-83f19b567427" providerId="ADAL" clId="{A9CEF673-034D-49E7-808A-7994DA37DA2C}" dt="2024-11-06T15:15:46.869" v="247" actId="20577"/>
          <ac:spMkLst>
            <pc:docMk/>
            <pc:sldMk cId="1067491954" sldId="261"/>
            <ac:spMk id="3" creationId="{00000000-0000-0000-0000-000000000000}"/>
          </ac:spMkLst>
        </pc:spChg>
        <pc:spChg chg="mod">
          <ac:chgData name="Valeria Savelev" userId="1500e517-06a1-4f1a-8135-83f19b567427" providerId="ADAL" clId="{A9CEF673-034D-49E7-808A-7994DA37DA2C}" dt="2024-11-06T15:15:32.922" v="240" actId="20577"/>
          <ac:spMkLst>
            <pc:docMk/>
            <pc:sldMk cId="1067491954" sldId="261"/>
            <ac:spMk id="4" creationId="{B9D568DA-1FEF-1383-BFD6-163652F5A195}"/>
          </ac:spMkLst>
        </pc:spChg>
      </pc:sldChg>
      <pc:sldChg chg="modSp mod">
        <pc:chgData name="Valeria Savelev" userId="1500e517-06a1-4f1a-8135-83f19b567427" providerId="ADAL" clId="{A9CEF673-034D-49E7-808A-7994DA37DA2C}" dt="2024-11-06T15:16:09.959" v="254" actId="5793"/>
        <pc:sldMkLst>
          <pc:docMk/>
          <pc:sldMk cId="952222881" sldId="264"/>
        </pc:sldMkLst>
        <pc:spChg chg="mod">
          <ac:chgData name="Valeria Savelev" userId="1500e517-06a1-4f1a-8135-83f19b567427" providerId="ADAL" clId="{A9CEF673-034D-49E7-808A-7994DA37DA2C}" dt="2024-11-06T15:16:09.959" v="254" actId="5793"/>
          <ac:spMkLst>
            <pc:docMk/>
            <pc:sldMk cId="952222881" sldId="264"/>
            <ac:spMk id="3" creationId="{00000000-0000-0000-0000-000000000000}"/>
          </ac:spMkLst>
        </pc:spChg>
      </pc:sldChg>
      <pc:sldChg chg="modSp mod">
        <pc:chgData name="Valeria Savelev" userId="1500e517-06a1-4f1a-8135-83f19b567427" providerId="ADAL" clId="{A9CEF673-034D-49E7-808A-7994DA37DA2C}" dt="2024-11-06T15:18:40.458" v="358" actId="20577"/>
        <pc:sldMkLst>
          <pc:docMk/>
          <pc:sldMk cId="658928025" sldId="266"/>
        </pc:sldMkLst>
        <pc:spChg chg="mod">
          <ac:chgData name="Valeria Savelev" userId="1500e517-06a1-4f1a-8135-83f19b567427" providerId="ADAL" clId="{A9CEF673-034D-49E7-808A-7994DA37DA2C}" dt="2024-11-06T15:18:40.458" v="358" actId="20577"/>
          <ac:spMkLst>
            <pc:docMk/>
            <pc:sldMk cId="658928025" sldId="266"/>
            <ac:spMk id="3" creationId="{00000000-0000-0000-0000-000000000000}"/>
          </ac:spMkLst>
        </pc:spChg>
        <pc:spChg chg="mod">
          <ac:chgData name="Valeria Savelev" userId="1500e517-06a1-4f1a-8135-83f19b567427" providerId="ADAL" clId="{A9CEF673-034D-49E7-808A-7994DA37DA2C}" dt="2024-11-06T15:16:31.085" v="272" actId="20577"/>
          <ac:spMkLst>
            <pc:docMk/>
            <pc:sldMk cId="658928025" sldId="266"/>
            <ac:spMk id="5" creationId="{BBB66F5B-69DB-98F6-7091-69C99F06C3D3}"/>
          </ac:spMkLst>
        </pc:spChg>
        <pc:picChg chg="mod">
          <ac:chgData name="Valeria Savelev" userId="1500e517-06a1-4f1a-8135-83f19b567427" providerId="ADAL" clId="{A9CEF673-034D-49E7-808A-7994DA37DA2C}" dt="2024-11-06T15:17:26.967" v="298" actId="1076"/>
          <ac:picMkLst>
            <pc:docMk/>
            <pc:sldMk cId="658928025" sldId="266"/>
            <ac:picMk id="2052" creationId="{00000000-0000-0000-0000-000000000000}"/>
          </ac:picMkLst>
        </pc:picChg>
        <pc:picChg chg="mod">
          <ac:chgData name="Valeria Savelev" userId="1500e517-06a1-4f1a-8135-83f19b567427" providerId="ADAL" clId="{A9CEF673-034D-49E7-808A-7994DA37DA2C}" dt="2024-11-06T15:17:44.962" v="304" actId="1076"/>
          <ac:picMkLst>
            <pc:docMk/>
            <pc:sldMk cId="658928025" sldId="266"/>
            <ac:picMk id="2053" creationId="{00000000-0000-0000-0000-000000000000}"/>
          </ac:picMkLst>
        </pc:picChg>
      </pc:sldChg>
      <pc:sldChg chg="modSp mod">
        <pc:chgData name="Valeria Savelev" userId="1500e517-06a1-4f1a-8135-83f19b567427" providerId="ADAL" clId="{A9CEF673-034D-49E7-808A-7994DA37DA2C}" dt="2024-11-06T15:19:28.723" v="382" actId="20577"/>
        <pc:sldMkLst>
          <pc:docMk/>
          <pc:sldMk cId="3286767824" sldId="267"/>
        </pc:sldMkLst>
        <pc:spChg chg="mod">
          <ac:chgData name="Valeria Savelev" userId="1500e517-06a1-4f1a-8135-83f19b567427" providerId="ADAL" clId="{A9CEF673-034D-49E7-808A-7994DA37DA2C}" dt="2024-11-06T15:19:28.723" v="382" actId="20577"/>
          <ac:spMkLst>
            <pc:docMk/>
            <pc:sldMk cId="3286767824" sldId="267"/>
            <ac:spMk id="3" creationId="{00000000-0000-0000-0000-000000000000}"/>
          </ac:spMkLst>
        </pc:spChg>
        <pc:spChg chg="mod">
          <ac:chgData name="Valeria Savelev" userId="1500e517-06a1-4f1a-8135-83f19b567427" providerId="ADAL" clId="{A9CEF673-034D-49E7-808A-7994DA37DA2C}" dt="2024-11-06T15:16:46.737" v="275"/>
          <ac:spMkLst>
            <pc:docMk/>
            <pc:sldMk cId="3286767824" sldId="267"/>
            <ac:spMk id="6" creationId="{AFB4CC57-9E1E-B067-3591-D16916073E98}"/>
          </ac:spMkLst>
        </pc:spChg>
      </pc:sldChg>
      <pc:sldChg chg="modSp mod">
        <pc:chgData name="Valeria Savelev" userId="1500e517-06a1-4f1a-8135-83f19b567427" providerId="ADAL" clId="{A9CEF673-034D-49E7-808A-7994DA37DA2C}" dt="2024-11-06T15:20:41.671" v="437" actId="20577"/>
        <pc:sldMkLst>
          <pc:docMk/>
          <pc:sldMk cId="797516113" sldId="268"/>
        </pc:sldMkLst>
        <pc:spChg chg="mod">
          <ac:chgData name="Valeria Savelev" userId="1500e517-06a1-4f1a-8135-83f19b567427" providerId="ADAL" clId="{A9CEF673-034D-49E7-808A-7994DA37DA2C}" dt="2024-11-06T15:20:41.671" v="437" actId="20577"/>
          <ac:spMkLst>
            <pc:docMk/>
            <pc:sldMk cId="797516113" sldId="268"/>
            <ac:spMk id="3" creationId="{00000000-0000-0000-0000-000000000000}"/>
          </ac:spMkLst>
        </pc:spChg>
        <pc:spChg chg="mod">
          <ac:chgData name="Valeria Savelev" userId="1500e517-06a1-4f1a-8135-83f19b567427" providerId="ADAL" clId="{A9CEF673-034D-49E7-808A-7994DA37DA2C}" dt="2024-11-06T15:16:52.331" v="277"/>
          <ac:spMkLst>
            <pc:docMk/>
            <pc:sldMk cId="797516113" sldId="268"/>
            <ac:spMk id="6" creationId="{BA458AFE-23BE-260D-7901-4203D6577A0E}"/>
          </ac:spMkLst>
        </pc:spChg>
      </pc:sldChg>
      <pc:sldChg chg="modSp mod">
        <pc:chgData name="Valeria Savelev" userId="1500e517-06a1-4f1a-8135-83f19b567427" providerId="ADAL" clId="{A9CEF673-034D-49E7-808A-7994DA37DA2C}" dt="2024-11-06T15:20:48.816" v="442" actId="20577"/>
        <pc:sldMkLst>
          <pc:docMk/>
          <pc:sldMk cId="3313576689" sldId="271"/>
        </pc:sldMkLst>
        <pc:spChg chg="mod">
          <ac:chgData name="Valeria Savelev" userId="1500e517-06a1-4f1a-8135-83f19b567427" providerId="ADAL" clId="{A9CEF673-034D-49E7-808A-7994DA37DA2C}" dt="2024-11-06T15:16:54.952" v="278"/>
          <ac:spMkLst>
            <pc:docMk/>
            <pc:sldMk cId="3313576689" sldId="271"/>
            <ac:spMk id="5" creationId="{DBF039EE-D4CF-4203-0894-5ABD8DC02AFF}"/>
          </ac:spMkLst>
        </pc:spChg>
        <pc:spChg chg="mod">
          <ac:chgData name="Valeria Savelev" userId="1500e517-06a1-4f1a-8135-83f19b567427" providerId="ADAL" clId="{A9CEF673-034D-49E7-808A-7994DA37DA2C}" dt="2024-11-06T15:20:48.816" v="442" actId="20577"/>
          <ac:spMkLst>
            <pc:docMk/>
            <pc:sldMk cId="3313576689" sldId="271"/>
            <ac:spMk id="7" creationId="{00000000-0000-0000-0000-000000000000}"/>
          </ac:spMkLst>
        </pc:spChg>
      </pc:sldChg>
      <pc:sldChg chg="modSp mod">
        <pc:chgData name="Valeria Savelev" userId="1500e517-06a1-4f1a-8135-83f19b567427" providerId="ADAL" clId="{A9CEF673-034D-49E7-808A-7994DA37DA2C}" dt="2024-11-12T08:56:56.214" v="479" actId="6549"/>
        <pc:sldMkLst>
          <pc:docMk/>
          <pc:sldMk cId="965201193" sldId="273"/>
        </pc:sldMkLst>
        <pc:spChg chg="mod">
          <ac:chgData name="Valeria Savelev" userId="1500e517-06a1-4f1a-8135-83f19b567427" providerId="ADAL" clId="{A9CEF673-034D-49E7-808A-7994DA37DA2C}" dt="2024-11-12T08:56:56.214" v="479" actId="6549"/>
          <ac:spMkLst>
            <pc:docMk/>
            <pc:sldMk cId="965201193" sldId="273"/>
            <ac:spMk id="3" creationId="{00000000-0000-0000-0000-000000000000}"/>
          </ac:spMkLst>
        </pc:spChg>
        <pc:spChg chg="mod">
          <ac:chgData name="Valeria Savelev" userId="1500e517-06a1-4f1a-8135-83f19b567427" providerId="ADAL" clId="{A9CEF673-034D-49E7-808A-7994DA37DA2C}" dt="2024-11-06T15:16:49.235" v="276"/>
          <ac:spMkLst>
            <pc:docMk/>
            <pc:sldMk cId="965201193" sldId="273"/>
            <ac:spMk id="6" creationId="{9A5A337F-0027-B2C5-A55B-016239B06514}"/>
          </ac:spMkLst>
        </pc:spChg>
      </pc:sldChg>
      <pc:sldChg chg="modSp mod">
        <pc:chgData name="Valeria Savelev" userId="1500e517-06a1-4f1a-8135-83f19b567427" providerId="ADAL" clId="{A9CEF673-034D-49E7-808A-7994DA37DA2C}" dt="2024-11-12T08:55:07.902" v="471" actId="6549"/>
        <pc:sldMkLst>
          <pc:docMk/>
          <pc:sldMk cId="1677865511" sldId="274"/>
        </pc:sldMkLst>
        <pc:spChg chg="mod">
          <ac:chgData name="Valeria Savelev" userId="1500e517-06a1-4f1a-8135-83f19b567427" providerId="ADAL" clId="{A9CEF673-034D-49E7-808A-7994DA37DA2C}" dt="2024-11-06T15:12:41.664" v="174" actId="20577"/>
          <ac:spMkLst>
            <pc:docMk/>
            <pc:sldMk cId="1677865511" sldId="274"/>
            <ac:spMk id="2" creationId="{00000000-0000-0000-0000-000000000000}"/>
          </ac:spMkLst>
        </pc:spChg>
        <pc:spChg chg="mod">
          <ac:chgData name="Valeria Savelev" userId="1500e517-06a1-4f1a-8135-83f19b567427" providerId="ADAL" clId="{A9CEF673-034D-49E7-808A-7994DA37DA2C}" dt="2024-11-12T08:55:07.902" v="471" actId="6549"/>
          <ac:spMkLst>
            <pc:docMk/>
            <pc:sldMk cId="1677865511" sldId="274"/>
            <ac:spMk id="3" creationId="{00000000-0000-0000-0000-000000000000}"/>
          </ac:spMkLst>
        </pc:spChg>
      </pc:sldChg>
      <pc:sldChg chg="modSp mod">
        <pc:chgData name="Valeria Savelev" userId="1500e517-06a1-4f1a-8135-83f19b567427" providerId="ADAL" clId="{A9CEF673-034D-49E7-808A-7994DA37DA2C}" dt="2024-11-06T15:18:52.381" v="363" actId="20577"/>
        <pc:sldMkLst>
          <pc:docMk/>
          <pc:sldMk cId="2406732040" sldId="275"/>
        </pc:sldMkLst>
        <pc:spChg chg="mod">
          <ac:chgData name="Valeria Savelev" userId="1500e517-06a1-4f1a-8135-83f19b567427" providerId="ADAL" clId="{A9CEF673-034D-49E7-808A-7994DA37DA2C}" dt="2024-11-06T15:18:52.381" v="363" actId="20577"/>
          <ac:spMkLst>
            <pc:docMk/>
            <pc:sldMk cId="2406732040" sldId="275"/>
            <ac:spMk id="3" creationId="{00000000-0000-0000-0000-000000000000}"/>
          </ac:spMkLst>
        </pc:spChg>
        <pc:spChg chg="mod">
          <ac:chgData name="Valeria Savelev" userId="1500e517-06a1-4f1a-8135-83f19b567427" providerId="ADAL" clId="{A9CEF673-034D-49E7-808A-7994DA37DA2C}" dt="2024-11-06T15:16:39.966" v="273"/>
          <ac:spMkLst>
            <pc:docMk/>
            <pc:sldMk cId="2406732040" sldId="275"/>
            <ac:spMk id="5" creationId="{52DAE862-8A77-944D-00FB-B2BBF2EA2D4B}"/>
          </ac:spMkLst>
        </pc:spChg>
      </pc:sldChg>
      <pc:sldChg chg="modSp mod">
        <pc:chgData name="Valeria Savelev" userId="1500e517-06a1-4f1a-8135-83f19b567427" providerId="ADAL" clId="{A9CEF673-034D-49E7-808A-7994DA37DA2C}" dt="2024-11-06T15:21:11.323" v="459" actId="20577"/>
        <pc:sldMkLst>
          <pc:docMk/>
          <pc:sldMk cId="497116687" sldId="276"/>
        </pc:sldMkLst>
        <pc:spChg chg="mod">
          <ac:chgData name="Valeria Savelev" userId="1500e517-06a1-4f1a-8135-83f19b567427" providerId="ADAL" clId="{A9CEF673-034D-49E7-808A-7994DA37DA2C}" dt="2024-11-06T15:21:11.323" v="459" actId="20577"/>
          <ac:spMkLst>
            <pc:docMk/>
            <pc:sldMk cId="497116687" sldId="276"/>
            <ac:spMk id="3" creationId="{00000000-0000-0000-0000-000000000000}"/>
          </ac:spMkLst>
        </pc:spChg>
        <pc:spChg chg="mod">
          <ac:chgData name="Valeria Savelev" userId="1500e517-06a1-4f1a-8135-83f19b567427" providerId="ADAL" clId="{A9CEF673-034D-49E7-808A-7994DA37DA2C}" dt="2024-11-06T15:16:58.347" v="279"/>
          <ac:spMkLst>
            <pc:docMk/>
            <pc:sldMk cId="497116687" sldId="276"/>
            <ac:spMk id="6" creationId="{07259363-2785-4A21-0715-AB6590229538}"/>
          </ac:spMkLst>
        </pc:spChg>
      </pc:sldChg>
      <pc:sldChg chg="modSp mod">
        <pc:chgData name="Valeria Savelev" userId="1500e517-06a1-4f1a-8135-83f19b567427" providerId="ADAL" clId="{A9CEF673-034D-49E7-808A-7994DA37DA2C}" dt="2024-11-06T15:19:05.655" v="372" actId="20577"/>
        <pc:sldMkLst>
          <pc:docMk/>
          <pc:sldMk cId="2325894433" sldId="277"/>
        </pc:sldMkLst>
        <pc:spChg chg="mod">
          <ac:chgData name="Valeria Savelev" userId="1500e517-06a1-4f1a-8135-83f19b567427" providerId="ADAL" clId="{A9CEF673-034D-49E7-808A-7994DA37DA2C}" dt="2024-11-06T15:19:05.655" v="372" actId="20577"/>
          <ac:spMkLst>
            <pc:docMk/>
            <pc:sldMk cId="2325894433" sldId="277"/>
            <ac:spMk id="3" creationId="{00000000-0000-0000-0000-000000000000}"/>
          </ac:spMkLst>
        </pc:spChg>
        <pc:spChg chg="mod">
          <ac:chgData name="Valeria Savelev" userId="1500e517-06a1-4f1a-8135-83f19b567427" providerId="ADAL" clId="{A9CEF673-034D-49E7-808A-7994DA37DA2C}" dt="2024-11-06T15:16:43.483" v="274"/>
          <ac:spMkLst>
            <pc:docMk/>
            <pc:sldMk cId="2325894433" sldId="277"/>
            <ac:spMk id="5" creationId="{0CB737D4-23C4-9DB3-A3D7-F1363F3643D5}"/>
          </ac:spMkLst>
        </pc:spChg>
      </pc:sldChg>
      <pc:sldChg chg="modSp mod">
        <pc:chgData name="Valeria Savelev" userId="1500e517-06a1-4f1a-8135-83f19b567427" providerId="ADAL" clId="{A9CEF673-034D-49E7-808A-7994DA37DA2C}" dt="2024-11-06T15:08:05.329" v="17" actId="20577"/>
        <pc:sldMkLst>
          <pc:docMk/>
          <pc:sldMk cId="3396059820" sldId="278"/>
        </pc:sldMkLst>
        <pc:spChg chg="mod">
          <ac:chgData name="Valeria Savelev" userId="1500e517-06a1-4f1a-8135-83f19b567427" providerId="ADAL" clId="{A9CEF673-034D-49E7-808A-7994DA37DA2C}" dt="2024-11-06T15:08:05.329" v="17" actId="20577"/>
          <ac:spMkLst>
            <pc:docMk/>
            <pc:sldMk cId="3396059820" sldId="278"/>
            <ac:spMk id="8" creationId="{CC2F6698-AAC8-4D41-BFA3-C64E5D72655A}"/>
          </ac:spMkLst>
        </pc:spChg>
      </pc:sldChg>
      <pc:sldChg chg="modSp mod">
        <pc:chgData name="Valeria Savelev" userId="1500e517-06a1-4f1a-8135-83f19b567427" providerId="ADAL" clId="{A9CEF673-034D-49E7-808A-7994DA37DA2C}" dt="2024-11-06T15:13:52.237" v="210" actId="20577"/>
        <pc:sldMkLst>
          <pc:docMk/>
          <pc:sldMk cId="3591581140" sldId="280"/>
        </pc:sldMkLst>
        <pc:spChg chg="mod">
          <ac:chgData name="Valeria Savelev" userId="1500e517-06a1-4f1a-8135-83f19b567427" providerId="ADAL" clId="{A9CEF673-034D-49E7-808A-7994DA37DA2C}" dt="2024-11-06T15:13:52.237" v="210" actId="20577"/>
          <ac:spMkLst>
            <pc:docMk/>
            <pc:sldMk cId="3591581140" sldId="280"/>
            <ac:spMk id="3" creationId="{D4A4E2F0-0A84-B96C-DFC7-A7C712D502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6" name="Gráfico 15">
            <a:extLst>
              <a:ext uri="{FF2B5EF4-FFF2-40B4-BE49-F238E27FC236}">
                <a16:creationId xmlns:a16="http://schemas.microsoft.com/office/drawing/2014/main" id="{93D9522B-868A-43DC-9255-CD7A1780D4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26516" y="5172076"/>
            <a:ext cx="79734" cy="1262462"/>
          </a:xfrm>
          <a:prstGeom prst="rect">
            <a:avLst/>
          </a:prstGeom>
        </p:spPr>
      </p:pic>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859453" y="3100017"/>
            <a:ext cx="5880908"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859453" y="4552533"/>
            <a:ext cx="3928648" cy="605474"/>
          </a:xfrm>
          <a:prstGeom prst="rect">
            <a:avLst/>
          </a:prstGeom>
        </p:spPr>
        <p:txBody>
          <a:bodyPr lIns="0" tIns="0" rIns="0" bIns="0" anchor="ctr" anchorCtr="0">
            <a:normAutofit/>
          </a:bodyPr>
          <a:lstStyle>
            <a:lvl1pPr marL="0" indent="0" algn="l">
              <a:buNone/>
              <a:defRPr sz="2500" b="0">
                <a:solidFill>
                  <a:srgbClr val="3BFF95"/>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859453" y="5797201"/>
            <a:ext cx="3278188" cy="378952"/>
          </a:xfrm>
          <a:prstGeom prst="rect">
            <a:avLst/>
          </a:prstGeom>
        </p:spPr>
        <p:txBody>
          <a:bodyPr>
            <a:normAutofit/>
          </a:bodyPr>
          <a:lstStyle>
            <a:lvl1pPr marL="0" indent="0">
              <a:buNone/>
              <a:defRPr sz="1600" b="0">
                <a:solidFill>
                  <a:schemeClr val="bg1"/>
                </a:solidFill>
                <a:latin typeface="Calibri" panose="020F0502020204030204" pitchFamily="34" charset="0"/>
                <a:cs typeface="Calibri" panose="020F0502020204030204" pitchFamily="34" charset="0"/>
              </a:defRPr>
            </a:lvl1pPr>
            <a:lvl2pPr>
              <a:defRPr sz="1800" b="1">
                <a:solidFill>
                  <a:srgbClr val="02967E"/>
                </a:solidFill>
                <a:latin typeface="Calibri" panose="020F0502020204030204" pitchFamily="34" charset="0"/>
                <a:cs typeface="Calibri" panose="020F0502020204030204" pitchFamily="34" charset="0"/>
              </a:defRPr>
            </a:lvl2pPr>
            <a:lvl3pPr>
              <a:defRPr sz="1800" b="1">
                <a:solidFill>
                  <a:srgbClr val="02967E"/>
                </a:solidFill>
                <a:latin typeface="Calibri" panose="020F0502020204030204" pitchFamily="34" charset="0"/>
                <a:cs typeface="Calibri" panose="020F0502020204030204" pitchFamily="34" charset="0"/>
              </a:defRPr>
            </a:lvl3pPr>
            <a:lvl4pPr>
              <a:defRPr sz="1800" b="1">
                <a:solidFill>
                  <a:srgbClr val="02967E"/>
                </a:solidFill>
                <a:latin typeface="Calibri" panose="020F0502020204030204" pitchFamily="34" charset="0"/>
                <a:cs typeface="Calibri" panose="020F0502020204030204" pitchFamily="34" charset="0"/>
              </a:defRPr>
            </a:lvl4pPr>
            <a:lvl5pPr>
              <a:defRPr sz="180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32DF04A-AF0D-4355-A484-EC8E2FAAFA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9453" y="871323"/>
            <a:ext cx="1955550" cy="1160611"/>
          </a:xfrm>
          <a:prstGeom prst="rect">
            <a:avLst/>
          </a:prstGeom>
        </p:spPr>
      </p:pic>
    </p:spTree>
    <p:extLst>
      <p:ext uri="{BB962C8B-B14F-4D97-AF65-F5344CB8AC3E}">
        <p14:creationId xmlns:p14="http://schemas.microsoft.com/office/powerpoint/2010/main" val="71529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4175489" y="1430655"/>
            <a:ext cx="3841021" cy="707886"/>
          </a:xfrm>
          <a:prstGeom prst="rect">
            <a:avLst/>
          </a:prstGeom>
        </p:spPr>
        <p:txBody>
          <a:bodyPr>
            <a:normAutofit/>
          </a:bodyPr>
          <a:lstStyle>
            <a:lvl1pPr marL="0" indent="0" algn="ctr">
              <a:buNone/>
              <a:defRPr sz="4000" b="1" i="0">
                <a:solidFill>
                  <a:srgbClr val="3BFF95"/>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Thank you!</a:t>
            </a:r>
          </a:p>
        </p:txBody>
      </p:sp>
      <p:pic>
        <p:nvPicPr>
          <p:cNvPr id="7" name="Gráfico 6">
            <a:extLst>
              <a:ext uri="{FF2B5EF4-FFF2-40B4-BE49-F238E27FC236}">
                <a16:creationId xmlns:a16="http://schemas.microsoft.com/office/drawing/2014/main" id="{6A4652E0-C2FC-479D-B45C-9120A4C059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57708" y="1093564"/>
            <a:ext cx="823913" cy="1172046"/>
          </a:xfrm>
          <a:prstGeom prst="rect">
            <a:avLst/>
          </a:prstGeom>
        </p:spPr>
      </p:pic>
      <p:sp>
        <p:nvSpPr>
          <p:cNvPr id="8" name="Subtitle 2">
            <a:extLst>
              <a:ext uri="{FF2B5EF4-FFF2-40B4-BE49-F238E27FC236}">
                <a16:creationId xmlns:a16="http://schemas.microsoft.com/office/drawing/2014/main" id="{49C1FC45-1D74-4177-9BEB-49CBE7669045}"/>
              </a:ext>
            </a:extLst>
          </p:cNvPr>
          <p:cNvSpPr>
            <a:spLocks noGrp="1"/>
          </p:cNvSpPr>
          <p:nvPr>
            <p:ph type="subTitle" idx="10" hasCustomPrompt="1"/>
          </p:nvPr>
        </p:nvSpPr>
        <p:spPr>
          <a:xfrm>
            <a:off x="9467233" y="1322831"/>
            <a:ext cx="1924667" cy="274778"/>
          </a:xfrm>
          <a:prstGeom prst="rect">
            <a:avLst/>
          </a:prstGeom>
        </p:spPr>
        <p:txBody>
          <a:bodyPr lIns="0" tIns="0" rIns="0" bIns="0" anchor="t" anchorCtr="0">
            <a:normAutofit/>
          </a:bodyPr>
          <a:lstStyle>
            <a:lvl1pPr marL="0" indent="0" algn="l">
              <a:spcBef>
                <a:spcPts val="0"/>
              </a:spcBef>
              <a:buNone/>
              <a:defRPr sz="1600" b="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info@genb-project.eu</a:t>
            </a:r>
            <a:endParaRPr lang="pt-PT" dirty="0"/>
          </a:p>
        </p:txBody>
      </p:sp>
      <p:pic>
        <p:nvPicPr>
          <p:cNvPr id="9" name="Picture 2">
            <a:extLst>
              <a:ext uri="{FF2B5EF4-FFF2-40B4-BE49-F238E27FC236}">
                <a16:creationId xmlns:a16="http://schemas.microsoft.com/office/drawing/2014/main" id="{9706B8B9-BEDC-4794-8A82-3F12AD929062}"/>
              </a:ext>
            </a:extLst>
          </p:cNvPr>
          <p:cNvPicPr>
            <a:picLocks noChangeAspect="1"/>
          </p:cNvPicPr>
          <p:nvPr userDrawn="1"/>
        </p:nvPicPr>
        <p:blipFill>
          <a:blip r:embed="rId5"/>
          <a:stretch>
            <a:fillRect/>
          </a:stretch>
        </p:blipFill>
        <p:spPr>
          <a:xfrm>
            <a:off x="859453" y="6388617"/>
            <a:ext cx="1090543" cy="231741"/>
          </a:xfrm>
          <a:prstGeom prst="rect">
            <a:avLst/>
          </a:prstGeom>
        </p:spPr>
      </p:pic>
      <p:pic>
        <p:nvPicPr>
          <p:cNvPr id="10" name="Gráfico 9">
            <a:extLst>
              <a:ext uri="{FF2B5EF4-FFF2-40B4-BE49-F238E27FC236}">
                <a16:creationId xmlns:a16="http://schemas.microsoft.com/office/drawing/2014/main" id="{DB088986-685D-48D4-A472-86EC30A0375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829989" y="5172077"/>
            <a:ext cx="79734" cy="1262462"/>
          </a:xfrm>
          <a:prstGeom prst="rect">
            <a:avLst/>
          </a:prstGeom>
        </p:spPr>
      </p:pic>
      <p:pic>
        <p:nvPicPr>
          <p:cNvPr id="20" name="Gráfico 19">
            <a:extLst>
              <a:ext uri="{FF2B5EF4-FFF2-40B4-BE49-F238E27FC236}">
                <a16:creationId xmlns:a16="http://schemas.microsoft.com/office/drawing/2014/main" id="{83959350-4C7F-4EA5-BEBF-062C6A52C9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59453" y="3786081"/>
            <a:ext cx="1000125" cy="85725"/>
          </a:xfrm>
          <a:prstGeom prst="rect">
            <a:avLst/>
          </a:prstGeom>
        </p:spPr>
      </p:pic>
      <p:pic>
        <p:nvPicPr>
          <p:cNvPr id="15" name="Gráfico 14">
            <a:extLst>
              <a:ext uri="{FF2B5EF4-FFF2-40B4-BE49-F238E27FC236}">
                <a16:creationId xmlns:a16="http://schemas.microsoft.com/office/drawing/2014/main" id="{48E59FCA-A872-47B2-9988-8F6458DB69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1377" y="4461108"/>
            <a:ext cx="928619" cy="353137"/>
          </a:xfrm>
          <a:prstGeom prst="rect">
            <a:avLst/>
          </a:prstGeom>
        </p:spPr>
      </p:pic>
      <p:pic>
        <p:nvPicPr>
          <p:cNvPr id="18" name="Gráfico 17">
            <a:extLst>
              <a:ext uri="{FF2B5EF4-FFF2-40B4-BE49-F238E27FC236}">
                <a16:creationId xmlns:a16="http://schemas.microsoft.com/office/drawing/2014/main" id="{8E1BDFC4-08E9-4DE3-8B07-0E363C31F75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273524" y="4481580"/>
            <a:ext cx="1219663" cy="324378"/>
          </a:xfrm>
          <a:prstGeom prst="rect">
            <a:avLst/>
          </a:prstGeom>
        </p:spPr>
      </p:pic>
      <p:pic>
        <p:nvPicPr>
          <p:cNvPr id="26" name="Gráfico 25">
            <a:extLst>
              <a:ext uri="{FF2B5EF4-FFF2-40B4-BE49-F238E27FC236}">
                <a16:creationId xmlns:a16="http://schemas.microsoft.com/office/drawing/2014/main" id="{B032CCAB-2D06-49D3-8B93-957B89E3147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07855" y="4410439"/>
            <a:ext cx="1045906" cy="374460"/>
          </a:xfrm>
          <a:prstGeom prst="rect">
            <a:avLst/>
          </a:prstGeom>
        </p:spPr>
      </p:pic>
      <p:pic>
        <p:nvPicPr>
          <p:cNvPr id="28" name="Gráfico 27">
            <a:extLst>
              <a:ext uri="{FF2B5EF4-FFF2-40B4-BE49-F238E27FC236}">
                <a16:creationId xmlns:a16="http://schemas.microsoft.com/office/drawing/2014/main" id="{18257D63-999A-40A0-8599-6606268AEB1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251383" y="5337974"/>
            <a:ext cx="440141" cy="414250"/>
          </a:xfrm>
          <a:prstGeom prst="rect">
            <a:avLst/>
          </a:prstGeom>
        </p:spPr>
      </p:pic>
      <p:pic>
        <p:nvPicPr>
          <p:cNvPr id="30" name="Gráfico 29">
            <a:extLst>
              <a:ext uri="{FF2B5EF4-FFF2-40B4-BE49-F238E27FC236}">
                <a16:creationId xmlns:a16="http://schemas.microsoft.com/office/drawing/2014/main" id="{4D2210F7-6BB9-4710-82C5-7147C51F5CB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79404" y="5320776"/>
            <a:ext cx="823604" cy="468603"/>
          </a:xfrm>
          <a:prstGeom prst="rect">
            <a:avLst/>
          </a:prstGeom>
        </p:spPr>
      </p:pic>
      <p:pic>
        <p:nvPicPr>
          <p:cNvPr id="37" name="Gráfico 36">
            <a:extLst>
              <a:ext uri="{FF2B5EF4-FFF2-40B4-BE49-F238E27FC236}">
                <a16:creationId xmlns:a16="http://schemas.microsoft.com/office/drawing/2014/main" id="{7CFEDBFB-A4AE-4061-A29B-C2E8223AC9D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236867" y="5393745"/>
            <a:ext cx="1283372" cy="317535"/>
          </a:xfrm>
          <a:prstGeom prst="rect">
            <a:avLst/>
          </a:prstGeom>
        </p:spPr>
      </p:pic>
      <p:pic>
        <p:nvPicPr>
          <p:cNvPr id="39" name="Gráfico 38">
            <a:extLst>
              <a:ext uri="{FF2B5EF4-FFF2-40B4-BE49-F238E27FC236}">
                <a16:creationId xmlns:a16="http://schemas.microsoft.com/office/drawing/2014/main" id="{4D0BD139-2100-4B2A-B282-4157F6EC4ED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095999" y="5377674"/>
            <a:ext cx="892277" cy="349676"/>
          </a:xfrm>
          <a:prstGeom prst="rect">
            <a:avLst/>
          </a:prstGeom>
        </p:spPr>
      </p:pic>
      <p:pic>
        <p:nvPicPr>
          <p:cNvPr id="42" name="Gráfico 41">
            <a:extLst>
              <a:ext uri="{FF2B5EF4-FFF2-40B4-BE49-F238E27FC236}">
                <a16:creationId xmlns:a16="http://schemas.microsoft.com/office/drawing/2014/main" id="{14F89BCA-A12D-49C2-9220-AD0BEA68D5F6}"/>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661455" y="5376798"/>
            <a:ext cx="1138705" cy="349375"/>
          </a:xfrm>
          <a:prstGeom prst="rect">
            <a:avLst/>
          </a:prstGeom>
        </p:spPr>
      </p:pic>
      <p:pic>
        <p:nvPicPr>
          <p:cNvPr id="45" name="Imagem 44" descr="Uma imagem com texto&#10;&#10;Descrição gerada automaticamente">
            <a:extLst>
              <a:ext uri="{FF2B5EF4-FFF2-40B4-BE49-F238E27FC236}">
                <a16:creationId xmlns:a16="http://schemas.microsoft.com/office/drawing/2014/main" id="{FB115980-C199-4805-BF1C-EC58C685CFD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553587" y="4401878"/>
            <a:ext cx="1251383" cy="451702"/>
          </a:xfrm>
          <a:prstGeom prst="rect">
            <a:avLst/>
          </a:prstGeom>
        </p:spPr>
      </p:pic>
      <p:pic>
        <p:nvPicPr>
          <p:cNvPr id="47" name="Imagem 46" descr="Uma imagem com texto, relógio&#10;&#10;Descrição gerada automaticamente">
            <a:extLst>
              <a:ext uri="{FF2B5EF4-FFF2-40B4-BE49-F238E27FC236}">
                <a16:creationId xmlns:a16="http://schemas.microsoft.com/office/drawing/2014/main" id="{15660DBE-2727-4334-A252-D6A216931D4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924103" y="4442142"/>
            <a:ext cx="1257299" cy="391999"/>
          </a:xfrm>
          <a:prstGeom prst="rect">
            <a:avLst/>
          </a:prstGeom>
        </p:spPr>
      </p:pic>
      <p:pic>
        <p:nvPicPr>
          <p:cNvPr id="22" name="Gráfico 21">
            <a:extLst>
              <a:ext uri="{FF2B5EF4-FFF2-40B4-BE49-F238E27FC236}">
                <a16:creationId xmlns:a16="http://schemas.microsoft.com/office/drawing/2014/main" id="{2EB55039-2AE8-453C-A153-ACDC360C443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859453" y="1322831"/>
            <a:ext cx="1947246" cy="1160101"/>
          </a:xfrm>
          <a:prstGeom prst="rect">
            <a:avLst/>
          </a:prstGeom>
        </p:spPr>
      </p:pic>
      <p:pic>
        <p:nvPicPr>
          <p:cNvPr id="2" name="Gráfico 28">
            <a:extLst>
              <a:ext uri="{FF2B5EF4-FFF2-40B4-BE49-F238E27FC236}">
                <a16:creationId xmlns:a16="http://schemas.microsoft.com/office/drawing/2014/main" id="{675D1097-52D4-0F2A-362C-B2628797C94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9457708" y="2681342"/>
            <a:ext cx="276225" cy="276225"/>
          </a:xfrm>
          <a:prstGeom prst="rect">
            <a:avLst/>
          </a:prstGeom>
        </p:spPr>
      </p:pic>
      <p:pic>
        <p:nvPicPr>
          <p:cNvPr id="3" name="Gráfico 29">
            <a:extLst>
              <a:ext uri="{FF2B5EF4-FFF2-40B4-BE49-F238E27FC236}">
                <a16:creationId xmlns:a16="http://schemas.microsoft.com/office/drawing/2014/main" id="{15A8CEEE-8FEA-2084-18D0-9E45665D420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9869664" y="2681342"/>
            <a:ext cx="276225" cy="276225"/>
          </a:xfrm>
          <a:prstGeom prst="rect">
            <a:avLst/>
          </a:prstGeom>
        </p:spPr>
      </p:pic>
      <p:pic>
        <p:nvPicPr>
          <p:cNvPr id="4" name="Gráfico 35">
            <a:extLst>
              <a:ext uri="{FF2B5EF4-FFF2-40B4-BE49-F238E27FC236}">
                <a16:creationId xmlns:a16="http://schemas.microsoft.com/office/drawing/2014/main" id="{5D7D807D-56DF-136D-A066-0770DBD7D86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0281620" y="2681342"/>
            <a:ext cx="276225" cy="276225"/>
          </a:xfrm>
          <a:prstGeom prst="rect">
            <a:avLst/>
          </a:prstGeom>
        </p:spPr>
      </p:pic>
      <p:pic>
        <p:nvPicPr>
          <p:cNvPr id="6" name="Picture 5">
            <a:extLst>
              <a:ext uri="{FF2B5EF4-FFF2-40B4-BE49-F238E27FC236}">
                <a16:creationId xmlns:a16="http://schemas.microsoft.com/office/drawing/2014/main" id="{24CFF4CC-82A1-21DF-5D3C-E73D9E93A109}"/>
              </a:ext>
            </a:extLst>
          </p:cNvPr>
          <p:cNvPicPr>
            <a:picLocks noChangeAspect="1"/>
          </p:cNvPicPr>
          <p:nvPr userDrawn="1"/>
        </p:nvPicPr>
        <p:blipFill>
          <a:blip r:embed="rId36"/>
          <a:stretch>
            <a:fillRect/>
          </a:stretch>
        </p:blipFill>
        <p:spPr>
          <a:xfrm>
            <a:off x="11105532" y="2681342"/>
            <a:ext cx="276225" cy="276225"/>
          </a:xfrm>
          <a:prstGeom prst="rect">
            <a:avLst/>
          </a:prstGeom>
        </p:spPr>
      </p:pic>
      <p:pic>
        <p:nvPicPr>
          <p:cNvPr id="11" name="Picture 10">
            <a:extLst>
              <a:ext uri="{FF2B5EF4-FFF2-40B4-BE49-F238E27FC236}">
                <a16:creationId xmlns:a16="http://schemas.microsoft.com/office/drawing/2014/main" id="{2C9027BA-4AAF-3622-0849-6939C6FB7222}"/>
              </a:ext>
            </a:extLst>
          </p:cNvPr>
          <p:cNvPicPr>
            <a:picLocks noChangeAspect="1"/>
          </p:cNvPicPr>
          <p:nvPr userDrawn="1"/>
        </p:nvPicPr>
        <p:blipFill>
          <a:blip r:embed="rId37"/>
          <a:stretch>
            <a:fillRect/>
          </a:stretch>
        </p:blipFill>
        <p:spPr>
          <a:xfrm>
            <a:off x="10693576" y="2681342"/>
            <a:ext cx="276225" cy="276225"/>
          </a:xfrm>
          <a:prstGeom prst="rect">
            <a:avLst/>
          </a:prstGeom>
        </p:spPr>
      </p:pic>
      <p:sp>
        <p:nvSpPr>
          <p:cNvPr id="13" name="Subtitle 2">
            <a:extLst>
              <a:ext uri="{FF2B5EF4-FFF2-40B4-BE49-F238E27FC236}">
                <a16:creationId xmlns:a16="http://schemas.microsoft.com/office/drawing/2014/main" id="{BCCA99D0-9476-E25C-24A1-C8494080DF5A}"/>
              </a:ext>
            </a:extLst>
          </p:cNvPr>
          <p:cNvSpPr txBox="1">
            <a:spLocks/>
          </p:cNvSpPr>
          <p:nvPr userDrawn="1"/>
        </p:nvSpPr>
        <p:spPr>
          <a:xfrm>
            <a:off x="9467233" y="239690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1765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5/12/2024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5/12/2024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5/12/2024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5/12/2024</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‹Nr.›</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2CE5319-B5FA-4C8F-A6BC-3E1C3B92DEA5}"/>
              </a:ext>
            </a:extLst>
          </p:cNvPr>
          <p:cNvSpPr>
            <a:spLocks noGrp="1"/>
          </p:cNvSpPr>
          <p:nvPr>
            <p:ph type="title"/>
          </p:nvPr>
        </p:nvSpPr>
        <p:spPr/>
        <p:txBody>
          <a:bodyPr>
            <a:normAutofit fontScale="90000"/>
          </a:bodyPr>
          <a:lstStyle/>
          <a:p>
            <a:r>
              <a:rPr lang="en-US" dirty="0"/>
              <a:t>SCHULUNGSUNTERLAGEN​</a:t>
            </a:r>
            <a:endParaRPr lang="pt-PT" dirty="0"/>
          </a:p>
        </p:txBody>
      </p:sp>
      <p:sp>
        <p:nvSpPr>
          <p:cNvPr id="8" name="Subtítulo 7">
            <a:extLst>
              <a:ext uri="{FF2B5EF4-FFF2-40B4-BE49-F238E27FC236}">
                <a16:creationId xmlns:a16="http://schemas.microsoft.com/office/drawing/2014/main" id="{CC2F6698-AAC8-4D41-BFA3-C64E5D72655A}"/>
              </a:ext>
            </a:extLst>
          </p:cNvPr>
          <p:cNvSpPr>
            <a:spLocks noGrp="1"/>
          </p:cNvSpPr>
          <p:nvPr>
            <p:ph type="subTitle" idx="1"/>
          </p:nvPr>
        </p:nvSpPr>
        <p:spPr>
          <a:xfrm>
            <a:off x="697116" y="4608315"/>
            <a:ext cx="6205581" cy="605474"/>
          </a:xfrm>
        </p:spPr>
        <p:txBody>
          <a:bodyPr>
            <a:normAutofit/>
          </a:bodyPr>
          <a:lstStyle/>
          <a:p>
            <a:r>
              <a:rPr lang="en-US" sz="2400" b="0" i="0" u="none" strike="noStrike" dirty="0">
                <a:solidFill>
                  <a:srgbClr val="3BFF95"/>
                </a:solidFill>
                <a:effectLst/>
                <a:latin typeface="Calibri" panose="020F0502020204030204" pitchFamily="34" charset="0"/>
              </a:rPr>
              <a:t>SCHRITT 4: </a:t>
            </a:r>
            <a:r>
              <a:rPr lang="en-US" sz="2400" dirty="0"/>
              <a:t>ÜBERPRÜFEN UND BEWERTEN​</a:t>
            </a:r>
          </a:p>
        </p:txBody>
      </p:sp>
      <p:sp>
        <p:nvSpPr>
          <p:cNvPr id="6" name="Subtítulo 7">
            <a:extLst>
              <a:ext uri="{FF2B5EF4-FFF2-40B4-BE49-F238E27FC236}">
                <a16:creationId xmlns:a16="http://schemas.microsoft.com/office/drawing/2014/main" id="{C2FF946B-4D30-C60B-EDE0-62971BEDA099}"/>
              </a:ext>
            </a:extLst>
          </p:cNvPr>
          <p:cNvSpPr txBox="1">
            <a:spLocks/>
          </p:cNvSpPr>
          <p:nvPr/>
        </p:nvSpPr>
        <p:spPr>
          <a:xfrm>
            <a:off x="859451" y="5445224"/>
            <a:ext cx="6205581"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2500" b="0" kern="1200">
                <a:solidFill>
                  <a:srgbClr val="3BFF95"/>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1527366"/>
            <a:ext cx="5578652" cy="4870788"/>
          </a:xfrm>
        </p:spPr>
        <p:txBody>
          <a:bodyPr>
            <a:noAutofit/>
          </a:bodyPr>
          <a:lstStyle/>
          <a:p>
            <a:pPr marL="0" indent="0">
              <a:spcBef>
                <a:spcPts val="0"/>
              </a:spcBef>
              <a:spcAft>
                <a:spcPts val="600"/>
              </a:spcAft>
              <a:buNone/>
            </a:pPr>
            <a:r>
              <a:rPr lang="de-DE" sz="2400" dirty="0"/>
              <a:t>Im Zusammenhang mit dem Projekt zur Abfallbewirtschaftung finden Sie hier einige Beispiele für Überprüfungsmaßnahmen im Zusammenhang mit den in der Schule angewandten Methoden der Bioökonomie.</a:t>
            </a:r>
          </a:p>
          <a:p>
            <a:pPr marL="0" indent="0">
              <a:spcBef>
                <a:spcPts val="0"/>
              </a:spcBef>
              <a:spcAft>
                <a:spcPts val="600"/>
              </a:spcAft>
              <a:buNone/>
            </a:pPr>
            <a:endParaRPr lang="de-DE" sz="2400" dirty="0"/>
          </a:p>
          <a:p>
            <a:pPr>
              <a:spcBef>
                <a:spcPts val="0"/>
              </a:spcBef>
              <a:spcAft>
                <a:spcPts val="600"/>
              </a:spcAft>
            </a:pPr>
            <a:r>
              <a:rPr lang="de-DE" sz="2400" dirty="0"/>
              <a:t>Wenn die </a:t>
            </a:r>
            <a:r>
              <a:rPr lang="de-DE" sz="2400" dirty="0" err="1"/>
              <a:t>Schüler:innen</a:t>
            </a:r>
            <a:r>
              <a:rPr lang="de-DE" sz="2400" dirty="0"/>
              <a:t> überprüfen wollen, ob sich die Einstellung zur Abfallentsorgung geändert hat, können sie die Menge und Art des täglich produzierten Abfalls messen und vergleichen. </a:t>
            </a:r>
            <a:endParaRPr lang="en-US" sz="2400" dirty="0"/>
          </a:p>
        </p:txBody>
      </p:sp>
      <p:pic>
        <p:nvPicPr>
          <p:cNvPr id="4" name="Picture 2">
            <a:extLst>
              <a:ext uri="{FF2B5EF4-FFF2-40B4-BE49-F238E27FC236}">
                <a16:creationId xmlns:a16="http://schemas.microsoft.com/office/drawing/2014/main" id="{C70BF709-4D60-9B27-E7E9-D63B414E4C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52DAE862-8A77-944D-00FB-B2BBF2EA2D4B}"/>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a:latin typeface="+mn-lt"/>
              </a:rPr>
              <a:t>Die Theorie in die Praxis umsetzen​</a:t>
            </a:r>
            <a:endParaRPr lang="en-GB" sz="3200" b="1"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1916832"/>
            <a:ext cx="5210027" cy="293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3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920" y="1337018"/>
            <a:ext cx="10585176" cy="2566532"/>
          </a:xfrm>
        </p:spPr>
        <p:txBody>
          <a:bodyPr>
            <a:normAutofit/>
          </a:bodyPr>
          <a:lstStyle/>
          <a:p>
            <a:pPr marL="0" indent="0">
              <a:buNone/>
            </a:pPr>
            <a:r>
              <a:rPr lang="de-DE" sz="2000" dirty="0" err="1"/>
              <a:t>Schüler:innen</a:t>
            </a:r>
            <a:r>
              <a:rPr lang="de-DE" sz="2000" dirty="0"/>
              <a:t> der Mittel- und Oberstufe können auch Monitoring-Aktivitäten entwerfen, um Bildungsprogramme zu biobasierten Produkten zu bewerten. Dazu entwerfen sie Fragebögen, die sie an Gleichaltrige verteilen, um deren Wissen vor und nach einem Bildungsprogramm oder einer Kampagne zu biobasierten Produkten zu beurteilen. </a:t>
            </a:r>
            <a:endParaRPr lang="en-US" sz="2000" dirty="0"/>
          </a:p>
          <a:p>
            <a:pPr marL="0" indent="0">
              <a:buNone/>
            </a:pPr>
            <a:endParaRPr lang="el-GR" sz="2400" dirty="0"/>
          </a:p>
        </p:txBody>
      </p:sp>
      <p:pic>
        <p:nvPicPr>
          <p:cNvPr id="4" name="Picture 2">
            <a:extLst>
              <a:ext uri="{FF2B5EF4-FFF2-40B4-BE49-F238E27FC236}">
                <a16:creationId xmlns:a16="http://schemas.microsoft.com/office/drawing/2014/main" id="{46C750CE-5C05-2949-4582-F0E2EF3749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479376" y="156148"/>
            <a:ext cx="703396" cy="101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0CB737D4-23C4-9DB3-A3D7-F1363F3643D5}"/>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a:latin typeface="+mn-lt"/>
              </a:rPr>
              <a:t>Die Theorie in die Praxis umsetzen​</a:t>
            </a:r>
            <a:endParaRPr lang="en-GB" sz="3200" b="1" dirty="0">
              <a:latin typeface="+mn-lt"/>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708" r="23394"/>
          <a:stretch/>
        </p:blipFill>
        <p:spPr bwMode="auto">
          <a:xfrm>
            <a:off x="1559496" y="2652938"/>
            <a:ext cx="3752759" cy="294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927" t="19106" r="16754" b="8940"/>
          <a:stretch/>
        </p:blipFill>
        <p:spPr bwMode="auto">
          <a:xfrm>
            <a:off x="7032104" y="2348880"/>
            <a:ext cx="3974232" cy="304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89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514" y="1527366"/>
            <a:ext cx="6663356" cy="3235498"/>
          </a:xfrm>
        </p:spPr>
        <p:txBody>
          <a:bodyPr>
            <a:noAutofit/>
          </a:bodyPr>
          <a:lstStyle/>
          <a:p>
            <a:pPr marL="0" indent="0">
              <a:spcBef>
                <a:spcPts val="0"/>
              </a:spcBef>
              <a:spcAft>
                <a:spcPts val="600"/>
              </a:spcAft>
              <a:buNone/>
            </a:pPr>
            <a:r>
              <a:rPr lang="de-DE" sz="2000" dirty="0"/>
              <a:t>Die </a:t>
            </a:r>
            <a:r>
              <a:rPr lang="de-DE" sz="2000" dirty="0" err="1"/>
              <a:t>Schüler:innen</a:t>
            </a:r>
            <a:r>
              <a:rPr lang="de-DE" sz="2000" dirty="0"/>
              <a:t> können die Ergebnisse auf verschiedene Weise aktualisieren und anzeigen. Zum Beispiel:</a:t>
            </a:r>
          </a:p>
          <a:p>
            <a:pPr marL="0" indent="0">
              <a:spcBef>
                <a:spcPts val="0"/>
              </a:spcBef>
              <a:spcAft>
                <a:spcPts val="600"/>
              </a:spcAft>
              <a:buNone/>
            </a:pPr>
            <a:endParaRPr lang="de-DE" sz="2000" dirty="0"/>
          </a:p>
          <a:p>
            <a:pPr>
              <a:spcBef>
                <a:spcPts val="0"/>
              </a:spcBef>
              <a:spcAft>
                <a:spcPts val="600"/>
              </a:spcAft>
            </a:pPr>
            <a:r>
              <a:rPr lang="de-DE" sz="2000" dirty="0"/>
              <a:t>Sie können digitale Bildschirme in der Haupthalle, der Cafeteria, der Bibliothek und auf der Schulwebsite nutzen, um Echtzeitdaten zur Abfallwirtschaft und zur Verwendung biobasierter Produkte anzuzeigen.</a:t>
            </a:r>
          </a:p>
          <a:p>
            <a:pPr>
              <a:spcBef>
                <a:spcPts val="0"/>
              </a:spcBef>
              <a:spcAft>
                <a:spcPts val="600"/>
              </a:spcAft>
            </a:pPr>
            <a:endParaRPr lang="de-DE" sz="2000" dirty="0"/>
          </a:p>
          <a:p>
            <a:pPr>
              <a:spcBef>
                <a:spcPts val="0"/>
              </a:spcBef>
              <a:spcAft>
                <a:spcPts val="600"/>
              </a:spcAft>
            </a:pPr>
            <a:r>
              <a:rPr lang="de-DE" sz="2000" dirty="0"/>
              <a:t>Das Eco-Komitee kann eine Tafel im Hauptflur beantragen, die wöchentlich mit Diagrammen, Tabellen und Zusammenfassungen von Daten im Zusammenhang mit dem Abfallwirtschaftsprojekt aktualisiert werden kann.</a:t>
            </a:r>
            <a:endParaRPr lang="el-G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201614"/>
            <a:ext cx="4003145" cy="126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2564904"/>
            <a:ext cx="3974232" cy="296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3373BA2-2B72-B160-1E04-7399B1BF2E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AFB4CC57-9E1E-B067-3591-D16916073E98}"/>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a:latin typeface="+mn-lt"/>
              </a:rPr>
              <a:t>Die Theorie in die Praxis umsetzen​</a:t>
            </a:r>
            <a:endParaRPr lang="en-GB" sz="3200" b="1" dirty="0">
              <a:latin typeface="+mn-lt"/>
            </a:endParaRPr>
          </a:p>
        </p:txBody>
      </p:sp>
    </p:spTree>
    <p:extLst>
      <p:ext uri="{BB962C8B-B14F-4D97-AF65-F5344CB8AC3E}">
        <p14:creationId xmlns:p14="http://schemas.microsoft.com/office/powerpoint/2010/main" val="328676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456261"/>
            <a:ext cx="6696744" cy="4654764"/>
          </a:xfrm>
        </p:spPr>
        <p:txBody>
          <a:bodyPr>
            <a:normAutofit fontScale="92500" lnSpcReduction="10000"/>
          </a:bodyPr>
          <a:lstStyle/>
          <a:p>
            <a:pPr marL="0" indent="0">
              <a:spcBef>
                <a:spcPts val="0"/>
              </a:spcBef>
              <a:spcAft>
                <a:spcPts val="600"/>
              </a:spcAft>
              <a:buNone/>
            </a:pPr>
            <a:r>
              <a:rPr lang="de-DE" sz="2000" dirty="0"/>
              <a:t>Die </a:t>
            </a:r>
            <a:r>
              <a:rPr lang="de-DE" sz="2000" dirty="0" err="1"/>
              <a:t>Schüler:innen</a:t>
            </a:r>
            <a:r>
              <a:rPr lang="de-DE" sz="2000" dirty="0"/>
              <a:t> können die Ergebnisse auf verschiedene Weise aktualisieren und anzeigen. Zum Beispiel:</a:t>
            </a:r>
          </a:p>
          <a:p>
            <a:pPr marL="0" indent="0">
              <a:spcBef>
                <a:spcPts val="0"/>
              </a:spcBef>
              <a:spcAft>
                <a:spcPts val="600"/>
              </a:spcAft>
              <a:buNone/>
            </a:pPr>
            <a:endParaRPr lang="de-DE" sz="2000" b="1" dirty="0"/>
          </a:p>
          <a:p>
            <a:pPr>
              <a:spcBef>
                <a:spcPts val="0"/>
              </a:spcBef>
              <a:spcAft>
                <a:spcPts val="600"/>
              </a:spcAft>
              <a:buFont typeface="Wingdings" panose="05000000000000000000" pitchFamily="2" charset="2"/>
              <a:buChar char="Ø"/>
            </a:pPr>
            <a:r>
              <a:rPr lang="de-DE" sz="2000" b="1" dirty="0"/>
              <a:t>Monatliche Newsletter der Schule, </a:t>
            </a:r>
            <a:r>
              <a:rPr lang="de-DE" sz="2000" dirty="0"/>
              <a:t>in denen das Eco-Komitee einen Abschnitt mit aktuellen Informationen über Umweltprojekte veröffentlichen kann, einschließlich Daten über die Verwendung von biobasierten Produkten und deren Auswirkungen. Die Newsletter können an alle </a:t>
            </a:r>
            <a:r>
              <a:rPr lang="de-DE" sz="2000" dirty="0" err="1"/>
              <a:t>Schüler:innen</a:t>
            </a:r>
            <a:r>
              <a:rPr lang="de-DE" sz="2000" dirty="0"/>
              <a:t>, </a:t>
            </a:r>
            <a:r>
              <a:rPr lang="de-DE" sz="2000" dirty="0" err="1"/>
              <a:t>Mitarbeiter:innen</a:t>
            </a:r>
            <a:r>
              <a:rPr lang="de-DE" sz="2000" dirty="0"/>
              <a:t> und Eltern verteilt werden.</a:t>
            </a:r>
          </a:p>
          <a:p>
            <a:pPr>
              <a:spcBef>
                <a:spcPts val="0"/>
              </a:spcBef>
              <a:spcAft>
                <a:spcPts val="600"/>
              </a:spcAft>
              <a:buFont typeface="Wingdings" panose="05000000000000000000" pitchFamily="2" charset="2"/>
              <a:buChar char="Ø"/>
            </a:pPr>
            <a:r>
              <a:rPr lang="de-DE" sz="2000" b="1" dirty="0"/>
              <a:t>Präsentationen und Versammlungen </a:t>
            </a:r>
            <a:r>
              <a:rPr lang="de-DE" sz="2000" dirty="0"/>
              <a:t>in den Klassen, die am Ende eines jeden Schuljahres stattfinden können. Dabei können die </a:t>
            </a:r>
            <a:r>
              <a:rPr lang="de-DE" sz="2000" dirty="0" err="1"/>
              <a:t>Schülerkoordinator:innen</a:t>
            </a:r>
            <a:r>
              <a:rPr lang="de-DE" sz="2000" dirty="0"/>
              <a:t> des Umweltausschusses ihren </a:t>
            </a:r>
            <a:r>
              <a:rPr lang="de-DE" sz="2000" dirty="0" err="1"/>
              <a:t>Mitschüler:innen</a:t>
            </a:r>
            <a:r>
              <a:rPr lang="de-DE" sz="2000" dirty="0"/>
              <a:t>, Lehrenden und Eltern die Ergebnisse ihrer Überprüfungsaktivitäten und die Fortschritte im Hinblick auf die ursprünglichen Ziele vorstellen.</a:t>
            </a:r>
            <a:endParaRPr lang="el-GR" sz="1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952" y="1988840"/>
            <a:ext cx="40324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FA6A8179-4428-1EF6-8173-D7DE06D28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9A5A337F-0027-B2C5-A55B-016239B06514}"/>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a:latin typeface="+mn-lt"/>
              </a:rPr>
              <a:t>Die Theorie in die Praxis umsetzen​</a:t>
            </a:r>
            <a:endParaRPr lang="en-GB" sz="3200" b="1" dirty="0">
              <a:latin typeface="+mn-lt"/>
            </a:endParaRPr>
          </a:p>
        </p:txBody>
      </p:sp>
    </p:spTree>
    <p:extLst>
      <p:ext uri="{BB962C8B-B14F-4D97-AF65-F5344CB8AC3E}">
        <p14:creationId xmlns:p14="http://schemas.microsoft.com/office/powerpoint/2010/main" val="96520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582548"/>
            <a:ext cx="10959008" cy="3811562"/>
          </a:xfrm>
        </p:spPr>
        <p:txBody>
          <a:bodyPr>
            <a:normAutofit fontScale="92500" lnSpcReduction="20000"/>
          </a:bodyPr>
          <a:lstStyle/>
          <a:p>
            <a:pPr marL="0" indent="0">
              <a:spcBef>
                <a:spcPts val="0"/>
              </a:spcBef>
              <a:spcAft>
                <a:spcPts val="600"/>
              </a:spcAft>
              <a:buNone/>
            </a:pPr>
            <a:r>
              <a:rPr lang="de-DE" sz="2400" dirty="0"/>
              <a:t>Weiterverfolgung des Aktionsplans für die Abfallbewirtschaftung in der Schule:</a:t>
            </a:r>
          </a:p>
          <a:p>
            <a:pPr marL="0" indent="0">
              <a:spcBef>
                <a:spcPts val="0"/>
              </a:spcBef>
              <a:spcAft>
                <a:spcPts val="600"/>
              </a:spcAft>
              <a:buNone/>
            </a:pPr>
            <a:endParaRPr lang="de-DE" sz="2400" dirty="0"/>
          </a:p>
          <a:p>
            <a:pPr>
              <a:spcBef>
                <a:spcPts val="0"/>
              </a:spcBef>
              <a:spcAft>
                <a:spcPts val="600"/>
              </a:spcAft>
            </a:pPr>
            <a:r>
              <a:rPr lang="de-DE" sz="2400" dirty="0" err="1"/>
              <a:t>Grundschüler:innen</a:t>
            </a:r>
            <a:r>
              <a:rPr lang="de-DE" sz="2400" dirty="0"/>
              <a:t> verwenden einfache Tabellen und Protokolle, um die von ihnen produzierte Abfallmenge zu schätzen.</a:t>
            </a:r>
          </a:p>
          <a:p>
            <a:pPr marL="0" indent="0">
              <a:spcBef>
                <a:spcPts val="0"/>
              </a:spcBef>
              <a:spcAft>
                <a:spcPts val="600"/>
              </a:spcAft>
              <a:buNone/>
            </a:pPr>
            <a:endParaRPr lang="de-DE" sz="2400" dirty="0"/>
          </a:p>
          <a:p>
            <a:pPr>
              <a:spcBef>
                <a:spcPts val="0"/>
              </a:spcBef>
              <a:spcAft>
                <a:spcPts val="600"/>
              </a:spcAft>
            </a:pPr>
            <a:r>
              <a:rPr lang="de-DE" sz="2400" dirty="0"/>
              <a:t>Die </a:t>
            </a:r>
            <a:r>
              <a:rPr lang="de-DE" sz="2400" dirty="0" err="1"/>
              <a:t>Schüler:innen</a:t>
            </a:r>
            <a:r>
              <a:rPr lang="de-DE" sz="2400" dirty="0"/>
              <a:t> der Mittelstufe schätzen die monatliche Abfallreduzierung, indem sie die Ergebnisse ablesen und die Veränderungen vergleichen.</a:t>
            </a:r>
          </a:p>
          <a:p>
            <a:pPr>
              <a:spcBef>
                <a:spcPts val="0"/>
              </a:spcBef>
              <a:spcAft>
                <a:spcPts val="600"/>
              </a:spcAft>
            </a:pPr>
            <a:endParaRPr lang="de-DE" sz="2400" dirty="0"/>
          </a:p>
          <a:p>
            <a:pPr>
              <a:spcBef>
                <a:spcPts val="0"/>
              </a:spcBef>
              <a:spcAft>
                <a:spcPts val="600"/>
              </a:spcAft>
            </a:pPr>
            <a:r>
              <a:rPr lang="de-DE" sz="2400" dirty="0"/>
              <a:t>Die </a:t>
            </a:r>
            <a:r>
              <a:rPr lang="de-DE" sz="2400" dirty="0" err="1"/>
              <a:t>Schüler:innen</a:t>
            </a:r>
            <a:r>
              <a:rPr lang="de-DE" sz="2400" dirty="0"/>
              <a:t> der Oberstufe führen eine Umfrage und eine statistische Analyse im Zusammenhang mit dem Kompostierungsprozess durch und berechnen den Betrag der monatlichen Einsparungen für die Schule.</a:t>
            </a:r>
            <a:endParaRPr lang="en-US" sz="2400" dirty="0"/>
          </a:p>
        </p:txBody>
      </p:sp>
      <p:pic>
        <p:nvPicPr>
          <p:cNvPr id="4" name="Picture 2">
            <a:extLst>
              <a:ext uri="{FF2B5EF4-FFF2-40B4-BE49-F238E27FC236}">
                <a16:creationId xmlns:a16="http://schemas.microsoft.com/office/drawing/2014/main" id="{D3945FE0-A7BD-B6D7-69DA-E0C322CCA8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BA458AFE-23BE-260D-7901-4203D6577A0E}"/>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a:latin typeface="+mn-lt"/>
              </a:rPr>
              <a:t>Die Theorie in die Praxis umsetzen​</a:t>
            </a:r>
            <a:endParaRPr lang="en-GB" sz="3200" b="1" dirty="0">
              <a:latin typeface="+mn-lt"/>
            </a:endParaRPr>
          </a:p>
        </p:txBody>
      </p:sp>
    </p:spTree>
    <p:extLst>
      <p:ext uri="{BB962C8B-B14F-4D97-AF65-F5344CB8AC3E}">
        <p14:creationId xmlns:p14="http://schemas.microsoft.com/office/powerpoint/2010/main" val="79751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95400" y="1582549"/>
            <a:ext cx="10153128" cy="3574644"/>
          </a:xfrm>
        </p:spPr>
        <p:txBody>
          <a:bodyPr>
            <a:normAutofit fontScale="92500" lnSpcReduction="10000"/>
          </a:bodyPr>
          <a:lstStyle/>
          <a:p>
            <a:pPr marL="0" indent="0">
              <a:spcBef>
                <a:spcPts val="0"/>
              </a:spcBef>
              <a:spcAft>
                <a:spcPts val="600"/>
              </a:spcAft>
              <a:buNone/>
            </a:pPr>
            <a:r>
              <a:rPr lang="de-DE" sz="2400" dirty="0"/>
              <a:t>Bei der Überprüfung eines Recyclingprogramms zur Abfallreduzierung können die </a:t>
            </a:r>
            <a:r>
              <a:rPr lang="de-DE" sz="2400" dirty="0" err="1"/>
              <a:t>Schüler:innen</a:t>
            </a:r>
            <a:r>
              <a:rPr lang="de-DE" sz="2400" dirty="0"/>
              <a:t> beschließen, die Gesamtzahl des in einem Zeitraum von drei Monaten recycelten Papiers mit dem ursprünglichen Ziel zu vergleichen. Wenn das Ziel nicht erreicht wird, können sie versuchen, die Gründe dafür zu finden.</a:t>
            </a:r>
          </a:p>
          <a:p>
            <a:pPr marL="0" indent="0">
              <a:spcBef>
                <a:spcPts val="0"/>
              </a:spcBef>
              <a:spcAft>
                <a:spcPts val="600"/>
              </a:spcAft>
              <a:buNone/>
            </a:pPr>
            <a:endParaRPr lang="de-DE" sz="2400" b="1" dirty="0"/>
          </a:p>
          <a:p>
            <a:pPr>
              <a:spcBef>
                <a:spcPts val="0"/>
              </a:spcBef>
              <a:spcAft>
                <a:spcPts val="600"/>
              </a:spcAft>
            </a:pPr>
            <a:r>
              <a:rPr lang="de-DE" sz="2400" b="1" dirty="0"/>
              <a:t>Könnte dies auf mangelndes Bewusstsein zurückzuführen sein? </a:t>
            </a:r>
          </a:p>
          <a:p>
            <a:pPr>
              <a:spcBef>
                <a:spcPts val="0"/>
              </a:spcBef>
              <a:spcAft>
                <a:spcPts val="600"/>
              </a:spcAft>
            </a:pPr>
            <a:r>
              <a:rPr lang="de-DE" sz="2400" b="1" dirty="0"/>
              <a:t>Könnte es an einer unzureichenden Anzahl von Behältern liegen?</a:t>
            </a:r>
          </a:p>
          <a:p>
            <a:pPr>
              <a:spcBef>
                <a:spcPts val="0"/>
              </a:spcBef>
              <a:spcAft>
                <a:spcPts val="600"/>
              </a:spcAft>
            </a:pPr>
            <a:endParaRPr lang="en-US" sz="2400" dirty="0"/>
          </a:p>
          <a:p>
            <a:pPr marL="0" indent="0">
              <a:buNone/>
            </a:pPr>
            <a:r>
              <a:rPr lang="de-DE" sz="2400" dirty="0"/>
              <a:t>Dann können sie den Plan anpassen, indem sie den Bekanntheitsgrad durch Kampagnen erhöhen oder weitere Behälter hinzufügen.</a:t>
            </a:r>
            <a:endParaRPr lang="en-US" sz="2400" dirty="0"/>
          </a:p>
        </p:txBody>
      </p:sp>
      <p:pic>
        <p:nvPicPr>
          <p:cNvPr id="3" name="Picture 2">
            <a:extLst>
              <a:ext uri="{FF2B5EF4-FFF2-40B4-BE49-F238E27FC236}">
                <a16:creationId xmlns:a16="http://schemas.microsoft.com/office/drawing/2014/main" id="{F3AF85D3-5CFD-3B2E-A5D6-905389F3A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DBF039EE-D4CF-4203-0894-5ABD8DC02AFF}"/>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a:latin typeface="+mn-lt"/>
              </a:rPr>
              <a:t>Die Theorie in die Praxis umsetzen​</a:t>
            </a:r>
            <a:endParaRPr lang="en-GB" sz="3200" b="1" dirty="0">
              <a:latin typeface="+mn-lt"/>
            </a:endParaRPr>
          </a:p>
        </p:txBody>
      </p:sp>
    </p:spTree>
    <p:extLst>
      <p:ext uri="{BB962C8B-B14F-4D97-AF65-F5344CB8AC3E}">
        <p14:creationId xmlns:p14="http://schemas.microsoft.com/office/powerpoint/2010/main" val="331357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419037"/>
            <a:ext cx="7776864" cy="4098196"/>
          </a:xfrm>
        </p:spPr>
        <p:txBody>
          <a:bodyPr>
            <a:noAutofit/>
          </a:bodyPr>
          <a:lstStyle/>
          <a:p>
            <a:r>
              <a:rPr lang="de-DE" sz="2000" dirty="0"/>
              <a:t>Im Rahmen eines Monitorings zur Verwendung von biobasierten Produkten für das Essen und die Snacks in der Schulcafeteria können die </a:t>
            </a:r>
            <a:r>
              <a:rPr lang="de-DE" sz="2000" dirty="0" err="1"/>
              <a:t>Schüler:innen</a:t>
            </a:r>
            <a:r>
              <a:rPr lang="de-DE" sz="2000" dirty="0"/>
              <a:t> die Ergebnisse der Umfrage im ersten Semester überprüfen.</a:t>
            </a:r>
          </a:p>
          <a:p>
            <a:endParaRPr lang="de-DE" sz="2000" dirty="0"/>
          </a:p>
          <a:p>
            <a:r>
              <a:rPr lang="de-DE" sz="2000" dirty="0"/>
              <a:t>Wenn die Nutzung nicht zugenommen hat, wie es ursprünglich im Aktionsplan erwartet wurde, können die </a:t>
            </a:r>
            <a:r>
              <a:rPr lang="de-DE" sz="2000" dirty="0" err="1"/>
              <a:t>Schüler:innen</a:t>
            </a:r>
            <a:r>
              <a:rPr lang="de-DE" sz="2000" dirty="0"/>
              <a:t> die Parameter Kosten und Verfügbarkeit untersuchen.</a:t>
            </a:r>
          </a:p>
          <a:p>
            <a:endParaRPr lang="de-DE" sz="2000" dirty="0"/>
          </a:p>
          <a:p>
            <a:r>
              <a:rPr lang="de-DE" sz="2000" dirty="0"/>
              <a:t>Eine mögliche Änderung des Plans bestünde darin, kostengünstige Lieferanten zu finden oder die Schulgemeinschaft durch eine Kampagne über die Vorteile der Verwendung biobasierter Produkte zu informieren.</a:t>
            </a:r>
            <a:endParaRPr lang="el-GR" sz="2000" dirty="0"/>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009" y="1700808"/>
            <a:ext cx="3198391" cy="415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9922A58B-DC4F-93B7-D1A0-33F5A470D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07259363-2785-4A21-0715-AB6590229538}"/>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a:latin typeface="+mn-lt"/>
              </a:rPr>
              <a:t>Die Theorie in die Praxis umsetzen​</a:t>
            </a:r>
            <a:endParaRPr lang="en-GB" sz="3200" b="1" dirty="0">
              <a:latin typeface="+mn-lt"/>
            </a:endParaRPr>
          </a:p>
        </p:txBody>
      </p:sp>
    </p:spTree>
    <p:extLst>
      <p:ext uri="{BB962C8B-B14F-4D97-AF65-F5344CB8AC3E}">
        <p14:creationId xmlns:p14="http://schemas.microsoft.com/office/powerpoint/2010/main" val="49711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0" u="none" strike="noStrike" dirty="0" err="1">
                <a:solidFill>
                  <a:srgbClr val="000000"/>
                </a:solidFill>
                <a:effectLst/>
                <a:latin typeface="Century Gothic" panose="020B0502020202020204" pitchFamily="34" charset="0"/>
              </a:rPr>
              <a:t>Pädagogische</a:t>
            </a:r>
            <a:r>
              <a:rPr lang="en-US" sz="3600" b="1" i="0" u="none" strike="noStrike" dirty="0">
                <a:solidFill>
                  <a:srgbClr val="000000"/>
                </a:solidFill>
                <a:effectLst/>
                <a:latin typeface="Century Gothic" panose="020B0502020202020204" pitchFamily="34" charset="0"/>
              </a:rPr>
              <a:t> </a:t>
            </a:r>
            <a:r>
              <a:rPr lang="en-US" sz="3600" b="1" i="0" u="none" strike="noStrike" dirty="0" err="1">
                <a:solidFill>
                  <a:srgbClr val="000000"/>
                </a:solidFill>
                <a:effectLst/>
                <a:latin typeface="Century Gothic" panose="020B0502020202020204" pitchFamily="34" charset="0"/>
              </a:rPr>
              <a:t>Ressourcen</a:t>
            </a:r>
            <a:r>
              <a:rPr lang="en-US" sz="3600" b="0" i="0" u="none" strike="noStrike" dirty="0">
                <a:solidFill>
                  <a:srgbClr val="000000"/>
                </a:solidFill>
                <a:effectLst/>
                <a:latin typeface="Century Gothic" panose="020B0502020202020204" pitchFamily="34" charset="0"/>
              </a:rPr>
              <a:t>​​</a:t>
            </a:r>
            <a:r>
              <a:rPr lang="en-US" sz="3600" b="0" i="0" dirty="0">
                <a:solidFill>
                  <a:srgbClr val="000000"/>
                </a:solidFill>
                <a:effectLst/>
                <a:latin typeface="Century Gothic" panose="020B0502020202020204" pitchFamily="34" charset="0"/>
              </a:rPr>
              <a:t>​</a:t>
            </a:r>
            <a:endParaRPr lang="el-GR" sz="7200" b="1" dirty="0"/>
          </a:p>
        </p:txBody>
      </p:sp>
      <p:sp>
        <p:nvSpPr>
          <p:cNvPr id="4" name="Content Placeholder 3"/>
          <p:cNvSpPr txBox="1">
            <a:spLocks noGrp="1"/>
          </p:cNvSpPr>
          <p:nvPr>
            <p:ph idx="1"/>
          </p:nvPr>
        </p:nvSpPr>
        <p:spPr>
          <a:xfrm>
            <a:off x="1981200" y="1600201"/>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a:extLst>
              <a:ext uri="{FF2B5EF4-FFF2-40B4-BE49-F238E27FC236}">
                <a16:creationId xmlns:a16="http://schemas.microsoft.com/office/drawing/2014/main" id="{2AEF3B2B-0E49-4BC9-A496-FF35DA12A953}"/>
              </a:ext>
            </a:extLst>
          </p:cNvPr>
          <p:cNvSpPr>
            <a:spLocks noGrp="1"/>
          </p:cNvSpPr>
          <p:nvPr>
            <p:ph type="subTitle" idx="10"/>
          </p:nvPr>
        </p:nvSpPr>
        <p:spPr/>
        <p:txBody>
          <a:bodyPr/>
          <a:lstStyle/>
          <a:p>
            <a:endParaRPr lang="pt-PT"/>
          </a:p>
        </p:txBody>
      </p:sp>
      <p:sp>
        <p:nvSpPr>
          <p:cNvPr id="2" name="Marcador de Posição do Texto 1">
            <a:extLst>
              <a:ext uri="{FF2B5EF4-FFF2-40B4-BE49-F238E27FC236}">
                <a16:creationId xmlns:a16="http://schemas.microsoft.com/office/drawing/2014/main" id="{13727AA5-CB42-67BA-8033-1D36D399675F}"/>
              </a:ext>
            </a:extLst>
          </p:cNvPr>
          <p:cNvSpPr>
            <a:spLocks noGrp="1"/>
          </p:cNvSpPr>
          <p:nvPr>
            <p:ph type="body" idx="1"/>
          </p:nvPr>
        </p:nvSpPr>
        <p:spPr>
          <a:xfrm>
            <a:off x="4439816" y="1322831"/>
            <a:ext cx="2880766" cy="707886"/>
          </a:xfrm>
        </p:spPr>
        <p:txBody>
          <a:bodyPr/>
          <a:lstStyle/>
          <a:p>
            <a:r>
              <a:rPr lang="pt-PT" dirty="0"/>
              <a:t>Danke!​​</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err="1">
                <a:latin typeface="+mn-lt"/>
              </a:rPr>
              <a:t>Überprüfen</a:t>
            </a:r>
            <a:r>
              <a:rPr lang="en-US" sz="3200" b="1" dirty="0">
                <a:latin typeface="+mn-lt"/>
              </a:rPr>
              <a:t> und </a:t>
            </a:r>
            <a:r>
              <a:rPr lang="en-US" sz="3200" b="1" dirty="0" err="1">
                <a:latin typeface="+mn-lt"/>
              </a:rPr>
              <a:t>bewerten</a:t>
            </a:r>
            <a:r>
              <a:rPr lang="en-US" sz="3200" b="1" dirty="0">
                <a:latin typeface="+mn-lt"/>
              </a:rPr>
              <a:t> </a:t>
            </a:r>
            <a:r>
              <a:rPr lang="en-US" sz="3200" b="1" dirty="0" err="1">
                <a:latin typeface="+mn-lt"/>
              </a:rPr>
              <a:t>bedeutet</a:t>
            </a:r>
            <a:r>
              <a:rPr lang="en-US" sz="3200" b="1" dirty="0">
                <a:latin typeface="+mn-lt"/>
              </a:rPr>
              <a:t>…</a:t>
            </a:r>
            <a:endParaRPr lang="el-GR" sz="3200" b="1" dirty="0">
              <a:latin typeface="+mn-lt"/>
            </a:endParaRPr>
          </a:p>
        </p:txBody>
      </p:sp>
      <p:sp>
        <p:nvSpPr>
          <p:cNvPr id="3" name="Content Placeholder 2"/>
          <p:cNvSpPr>
            <a:spLocks noGrp="1"/>
          </p:cNvSpPr>
          <p:nvPr>
            <p:ph idx="1"/>
          </p:nvPr>
        </p:nvSpPr>
        <p:spPr>
          <a:xfrm>
            <a:off x="609600" y="1556793"/>
            <a:ext cx="5558408" cy="2572125"/>
          </a:xfrm>
        </p:spPr>
        <p:txBody>
          <a:bodyPr anchor="ctr">
            <a:normAutofit/>
          </a:bodyPr>
          <a:lstStyle/>
          <a:p>
            <a:pPr marL="0" indent="0">
              <a:buNone/>
            </a:pPr>
            <a:r>
              <a:rPr lang="de-DE" sz="2400" dirty="0"/>
              <a:t>…herauszufinden, ob die in dem Aktionsplan festgelegten Ziele erreicht wurden oder nicht. Dazu müssen die Fortschritte überwacht und gemessen werden.</a:t>
            </a:r>
            <a:endParaRPr lang="el-GR" sz="2400" dirty="0"/>
          </a:p>
        </p:txBody>
      </p:sp>
      <p:sp>
        <p:nvSpPr>
          <p:cNvPr id="4" name="TextBox 3"/>
          <p:cNvSpPr txBox="1"/>
          <p:nvPr/>
        </p:nvSpPr>
        <p:spPr>
          <a:xfrm>
            <a:off x="609600" y="4653136"/>
            <a:ext cx="6408712" cy="400110"/>
          </a:xfrm>
          <a:prstGeom prst="rect">
            <a:avLst/>
          </a:prstGeom>
          <a:noFill/>
        </p:spPr>
        <p:txBody>
          <a:bodyPr wrap="square" rtlCol="0">
            <a:spAutoFit/>
          </a:bodyPr>
          <a:lstStyle/>
          <a:p>
            <a:r>
              <a:rPr lang="en-US" sz="2000" dirty="0">
                <a:hlinkClick r:id="rId2"/>
              </a:rPr>
              <a:t>https://www.ecoschools.global/seven-steps-methodology</a:t>
            </a:r>
            <a:endParaRPr lang="en-US" sz="2000" dirty="0"/>
          </a:p>
        </p:txBody>
      </p:sp>
      <p:pic>
        <p:nvPicPr>
          <p:cNvPr id="7" name="Picture 6">
            <a:extLst>
              <a:ext uri="{FF2B5EF4-FFF2-40B4-BE49-F238E27FC236}">
                <a16:creationId xmlns:a16="http://schemas.microsoft.com/office/drawing/2014/main" id="{4807453B-593D-5A49-E003-BD22A4B6A077}"/>
              </a:ext>
            </a:extLst>
          </p:cNvPr>
          <p:cNvPicPr>
            <a:picLocks noChangeAspect="1"/>
          </p:cNvPicPr>
          <p:nvPr/>
        </p:nvPicPr>
        <p:blipFill>
          <a:blip r:embed="rId3"/>
          <a:stretch>
            <a:fillRect/>
          </a:stretch>
        </p:blipFill>
        <p:spPr>
          <a:xfrm>
            <a:off x="6888088" y="1853736"/>
            <a:ext cx="4914503" cy="2799400"/>
          </a:xfrm>
          <a:prstGeom prst="rect">
            <a:avLst/>
          </a:prstGeom>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err="1">
                <a:latin typeface="+mn-lt"/>
              </a:rPr>
              <a:t>Überprüfen</a:t>
            </a:r>
            <a:r>
              <a:rPr lang="en-US" sz="3200" b="1" dirty="0">
                <a:latin typeface="+mn-lt"/>
              </a:rPr>
              <a:t> und </a:t>
            </a:r>
            <a:r>
              <a:rPr lang="en-US" sz="3200" b="1" dirty="0" err="1">
                <a:latin typeface="+mn-lt"/>
              </a:rPr>
              <a:t>bewerten</a:t>
            </a:r>
            <a:r>
              <a:rPr lang="en-US" sz="3200" b="1" dirty="0">
                <a:latin typeface="+mn-lt"/>
              </a:rPr>
              <a:t> </a:t>
            </a:r>
            <a:r>
              <a:rPr lang="en-US" sz="3200" b="1" dirty="0" err="1">
                <a:latin typeface="+mn-lt"/>
              </a:rPr>
              <a:t>bedeutet</a:t>
            </a:r>
            <a:r>
              <a:rPr lang="en-US" sz="3200" b="1" dirty="0">
                <a:latin typeface="+mn-lt"/>
              </a:rPr>
              <a:t> </a:t>
            </a:r>
            <a:r>
              <a:rPr lang="en-US" sz="3200" b="1" dirty="0" err="1">
                <a:latin typeface="+mn-lt"/>
              </a:rPr>
              <a:t>auch</a:t>
            </a:r>
            <a:r>
              <a:rPr lang="en-US" sz="3200" b="1" dirty="0">
                <a:latin typeface="+mn-lt"/>
              </a:rPr>
              <a:t>:</a:t>
            </a:r>
            <a:endParaRPr lang="el-GR" sz="3200" b="1" dirty="0">
              <a:latin typeface="+mn-lt"/>
            </a:endParaRPr>
          </a:p>
        </p:txBody>
      </p:sp>
      <p:sp>
        <p:nvSpPr>
          <p:cNvPr id="3" name="Content Placeholder 2"/>
          <p:cNvSpPr>
            <a:spLocks noGrp="1"/>
          </p:cNvSpPr>
          <p:nvPr>
            <p:ph idx="1"/>
          </p:nvPr>
        </p:nvSpPr>
        <p:spPr>
          <a:xfrm>
            <a:off x="609600" y="1404937"/>
            <a:ext cx="10972800" cy="4525963"/>
          </a:xfrm>
        </p:spPr>
        <p:txBody>
          <a:bodyPr>
            <a:noAutofit/>
          </a:bodyPr>
          <a:lstStyle/>
          <a:p>
            <a:pPr marL="514350" indent="-514350">
              <a:buFont typeface="+mj-lt"/>
              <a:buAutoNum type="arabicPeriod"/>
            </a:pPr>
            <a:r>
              <a:rPr lang="de-DE" sz="2000" b="1" dirty="0"/>
              <a:t>Die Verantwortung </a:t>
            </a:r>
            <a:r>
              <a:rPr lang="de-DE" sz="2000" dirty="0"/>
              <a:t>für die Durchführung der </a:t>
            </a:r>
            <a:r>
              <a:rPr lang="de-DE" sz="2000" b="1" dirty="0"/>
              <a:t>Überprüfungsmaßnahmen</a:t>
            </a:r>
            <a:r>
              <a:rPr lang="de-DE" sz="2000" dirty="0"/>
              <a:t> sollte nach Möglichkeit </a:t>
            </a:r>
            <a:r>
              <a:rPr lang="de-DE" sz="2000" b="1" dirty="0"/>
              <a:t>den </a:t>
            </a:r>
            <a:r>
              <a:rPr lang="de-DE" sz="2000" b="1" dirty="0" err="1"/>
              <a:t>Schüler:innen</a:t>
            </a:r>
            <a:r>
              <a:rPr lang="de-DE" sz="2000" b="1" dirty="0"/>
              <a:t> übertragen werden.</a:t>
            </a:r>
          </a:p>
          <a:p>
            <a:pPr marL="514350" indent="-514350">
              <a:buFont typeface="+mj-lt"/>
              <a:buAutoNum type="arabicPeriod"/>
            </a:pPr>
            <a:endParaRPr lang="de-DE" sz="2000" b="1" dirty="0"/>
          </a:p>
          <a:p>
            <a:pPr marL="514350" indent="-514350">
              <a:buFont typeface="+mj-lt"/>
              <a:buAutoNum type="arabicPeriod"/>
            </a:pPr>
            <a:r>
              <a:rPr lang="de-DE" sz="2000" dirty="0"/>
              <a:t>Die </a:t>
            </a:r>
            <a:r>
              <a:rPr lang="de-DE" sz="2000" b="1" dirty="0"/>
              <a:t>Ergebnisse</a:t>
            </a:r>
            <a:r>
              <a:rPr lang="de-DE" sz="2000" dirty="0"/>
              <a:t> der Überprüfung sollten regelmäßig </a:t>
            </a:r>
            <a:r>
              <a:rPr lang="de-DE" sz="2000" b="1" dirty="0"/>
              <a:t>aktualisiert</a:t>
            </a:r>
            <a:r>
              <a:rPr lang="de-DE" sz="2000" dirty="0"/>
              <a:t> und für die gesamte Schule </a:t>
            </a:r>
            <a:r>
              <a:rPr lang="de-DE" sz="2000" b="1" dirty="0"/>
              <a:t>sichtbar</a:t>
            </a:r>
            <a:r>
              <a:rPr lang="de-DE" sz="2000" dirty="0"/>
              <a:t> gemacht werden.</a:t>
            </a:r>
          </a:p>
          <a:p>
            <a:pPr marL="514350" indent="-514350">
              <a:buFont typeface="+mj-lt"/>
              <a:buAutoNum type="arabicPeriod"/>
            </a:pPr>
            <a:endParaRPr lang="de-DE" sz="2000" dirty="0"/>
          </a:p>
          <a:p>
            <a:pPr marL="514350" indent="-514350">
              <a:buFont typeface="+mj-lt"/>
              <a:buAutoNum type="arabicPeriod"/>
            </a:pPr>
            <a:r>
              <a:rPr lang="de-DE" sz="2000" dirty="0"/>
              <a:t>Welche </a:t>
            </a:r>
            <a:r>
              <a:rPr lang="de-DE" sz="2000" b="1" dirty="0"/>
              <a:t>Überprüfungsmethoden</a:t>
            </a:r>
            <a:r>
              <a:rPr lang="de-DE" sz="2000" dirty="0"/>
              <a:t> Sie anwenden, hängt von den </a:t>
            </a:r>
            <a:r>
              <a:rPr lang="de-DE" sz="2000" b="1" dirty="0"/>
              <a:t>Zielen und Messkriterien </a:t>
            </a:r>
            <a:r>
              <a:rPr lang="de-DE" sz="2000" dirty="0"/>
              <a:t>ab, die Sie in Ihrem </a:t>
            </a:r>
            <a:r>
              <a:rPr lang="de-DE" sz="2000" b="1" dirty="0"/>
              <a:t>Aktionsplan</a:t>
            </a:r>
            <a:r>
              <a:rPr lang="de-DE" sz="2000" dirty="0"/>
              <a:t> für die zu untersuchenden Themen festgelegt haben, sowie vom Alter und den Fähigkeiten der </a:t>
            </a:r>
            <a:r>
              <a:rPr lang="de-DE" sz="2000" dirty="0" err="1"/>
              <a:t>Schüler:innen</a:t>
            </a:r>
            <a:r>
              <a:rPr lang="de-DE" sz="2000" dirty="0"/>
              <a:t> und anderer Personen, die die Überprüfung durchführen.</a:t>
            </a:r>
          </a:p>
          <a:p>
            <a:pPr marL="514350" indent="-514350">
              <a:buFont typeface="+mj-lt"/>
              <a:buAutoNum type="arabicPeriod"/>
            </a:pPr>
            <a:endParaRPr lang="de-DE" sz="2000" dirty="0"/>
          </a:p>
          <a:p>
            <a:pPr marL="514350" indent="-514350">
              <a:buFont typeface="+mj-lt"/>
              <a:buAutoNum type="arabicPeriod"/>
              <a:tabLst>
                <a:tab pos="4032250" algn="l"/>
              </a:tabLst>
            </a:pPr>
            <a:r>
              <a:rPr lang="de-DE" sz="2000" dirty="0"/>
              <a:t>Die </a:t>
            </a:r>
            <a:r>
              <a:rPr lang="de-DE" sz="2000" b="1" dirty="0"/>
              <a:t>Bewertung folgt </a:t>
            </a:r>
            <a:r>
              <a:rPr lang="de-DE" sz="2000" dirty="0"/>
              <a:t>auf die </a:t>
            </a:r>
            <a:r>
              <a:rPr lang="de-DE" sz="2000" dirty="0" err="1"/>
              <a:t>ÜberprüfungDie</a:t>
            </a:r>
            <a:r>
              <a:rPr lang="de-DE" sz="2000" dirty="0"/>
              <a:t> Bewertung des Erfolgs Ihrer Aktivitäten ermöglicht es Ihnen, bei Bedarf Änderungen an Ihrem Aktionsplan vorzunehmen.</a:t>
            </a:r>
            <a:endParaRPr lang="en-US" sz="2000" dirty="0"/>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77" y="116632"/>
            <a:ext cx="9937104" cy="1143000"/>
          </a:xfrm>
        </p:spPr>
        <p:txBody>
          <a:bodyPr>
            <a:noAutofit/>
          </a:bodyPr>
          <a:lstStyle/>
          <a:p>
            <a:pPr algn="l"/>
            <a:r>
              <a:rPr lang="de-DE" sz="2400" b="1" dirty="0">
                <a:latin typeface="+mn-lt"/>
              </a:rPr>
              <a:t>1. Die SchülerInnen sollten nach Möglichkeit die Verantwortung für die Durchführung der Überprüfungsmaßnahmen übernehmen.</a:t>
            </a:r>
            <a:endParaRPr lang="en-US" sz="2400" b="1" dirty="0">
              <a:latin typeface="+mn-lt"/>
            </a:endParaRPr>
          </a:p>
        </p:txBody>
      </p:sp>
      <p:sp>
        <p:nvSpPr>
          <p:cNvPr id="3" name="Content Placeholder 2"/>
          <p:cNvSpPr>
            <a:spLocks noGrp="1"/>
          </p:cNvSpPr>
          <p:nvPr>
            <p:ph idx="1"/>
          </p:nvPr>
        </p:nvSpPr>
        <p:spPr>
          <a:xfrm>
            <a:off x="407368" y="1196752"/>
            <a:ext cx="11103024" cy="3960440"/>
          </a:xfrm>
        </p:spPr>
        <p:txBody>
          <a:bodyPr vert="horz" lIns="91440" tIns="45720" rIns="91440" bIns="45720" rtlCol="0" anchor="t">
            <a:noAutofit/>
          </a:bodyPr>
          <a:lstStyle/>
          <a:p>
            <a:pPr marL="0" indent="0">
              <a:buNone/>
            </a:pPr>
            <a:r>
              <a:rPr lang="de-DE" sz="1800" dirty="0">
                <a:cs typeface="Calibri"/>
              </a:rPr>
              <a:t>Für die </a:t>
            </a:r>
            <a:r>
              <a:rPr lang="de-DE" sz="1800" dirty="0" err="1">
                <a:cs typeface="Calibri"/>
              </a:rPr>
              <a:t>Schüler:innen</a:t>
            </a:r>
            <a:r>
              <a:rPr lang="de-DE" sz="1800" dirty="0">
                <a:cs typeface="Calibri"/>
              </a:rPr>
              <a:t>, die sich an Überprüfungsmaßnahmen beteiligen, ergeben sich zahlreiche Vorteile.</a:t>
            </a:r>
          </a:p>
          <a:p>
            <a:pPr marL="0" indent="0">
              <a:buNone/>
            </a:pPr>
            <a:endParaRPr lang="de-DE" sz="1800" dirty="0">
              <a:cs typeface="Calibri"/>
            </a:endParaRPr>
          </a:p>
          <a:p>
            <a:r>
              <a:rPr lang="de-DE" sz="1800" b="1" dirty="0">
                <a:cs typeface="Calibri"/>
              </a:rPr>
              <a:t>Praktisches Lernen: </a:t>
            </a:r>
            <a:r>
              <a:rPr lang="de-DE" sz="1800" dirty="0">
                <a:cs typeface="Calibri"/>
              </a:rPr>
              <a:t>Die </a:t>
            </a:r>
            <a:r>
              <a:rPr lang="de-DE" sz="1800" dirty="0" err="1">
                <a:cs typeface="Calibri"/>
              </a:rPr>
              <a:t>Schüler:innen</a:t>
            </a:r>
            <a:r>
              <a:rPr lang="de-DE" sz="1800" dirty="0">
                <a:cs typeface="Calibri"/>
              </a:rPr>
              <a:t> entwickeln ihre Forschungskompetenzen durch praktische Erfahrungen in Bereichen wie Datenerfassung, Analyse und Problemlösung.</a:t>
            </a:r>
          </a:p>
          <a:p>
            <a:endParaRPr lang="de-DE" sz="1800" b="1" dirty="0">
              <a:cs typeface="Calibri"/>
            </a:endParaRPr>
          </a:p>
          <a:p>
            <a:r>
              <a:rPr lang="de-DE" sz="1800" b="1" dirty="0">
                <a:cs typeface="Calibri"/>
              </a:rPr>
              <a:t>Engagement und Eigenverantwortung: </a:t>
            </a:r>
            <a:r>
              <a:rPr lang="de-DE" sz="1800" dirty="0">
                <a:cs typeface="Calibri"/>
              </a:rPr>
              <a:t>Bei jedem Schritt der Eco Schools-Philosophie lernen die </a:t>
            </a:r>
            <a:r>
              <a:rPr lang="de-DE" sz="1800" dirty="0" err="1">
                <a:cs typeface="Calibri"/>
              </a:rPr>
              <a:t>Schüler:innen</a:t>
            </a:r>
            <a:r>
              <a:rPr lang="de-DE" sz="1800" dirty="0">
                <a:cs typeface="Calibri"/>
              </a:rPr>
              <a:t>, wie sie sich aktiv einbringen können und welche Auswirkungen ihr Handeln auf die Umwelt hat.</a:t>
            </a:r>
          </a:p>
          <a:p>
            <a:endParaRPr lang="de-DE" sz="1800" b="1" dirty="0">
              <a:cs typeface="Calibri"/>
            </a:endParaRPr>
          </a:p>
          <a:p>
            <a:r>
              <a:rPr lang="de-DE" sz="1800" b="1" dirty="0">
                <a:cs typeface="Calibri"/>
              </a:rPr>
              <a:t>Verantwortung und Rechenschaftspflicht: </a:t>
            </a:r>
            <a:r>
              <a:rPr lang="de-DE" sz="1800" dirty="0">
                <a:cs typeface="Calibri"/>
              </a:rPr>
              <a:t>Die </a:t>
            </a:r>
            <a:r>
              <a:rPr lang="de-DE" sz="1800" dirty="0" err="1">
                <a:cs typeface="Calibri"/>
              </a:rPr>
              <a:t>Schüler:innen</a:t>
            </a:r>
            <a:r>
              <a:rPr lang="de-DE" sz="1800" dirty="0">
                <a:cs typeface="Calibri"/>
              </a:rPr>
              <a:t> sind für die Durchführung der Überprüfungsaktivitäten verantwortlich und können die Ergebnisse ihrer Handlungen beobachten</a:t>
            </a:r>
          </a:p>
          <a:p>
            <a:endParaRPr lang="en-US" sz="1800" dirty="0"/>
          </a:p>
          <a:p>
            <a:r>
              <a:rPr lang="de-DE" sz="1800" b="1" dirty="0">
                <a:cs typeface="Calibri"/>
              </a:rPr>
              <a:t>Kollaboration und Teamarbeit: </a:t>
            </a:r>
            <a:r>
              <a:rPr lang="de-DE" sz="1800" dirty="0">
                <a:cs typeface="Calibri"/>
              </a:rPr>
              <a:t>In allen Phasen arbeiten die </a:t>
            </a:r>
            <a:r>
              <a:rPr lang="de-DE" sz="1800" dirty="0" err="1">
                <a:cs typeface="Calibri"/>
              </a:rPr>
              <a:t>Schüler:innen</a:t>
            </a:r>
            <a:r>
              <a:rPr lang="de-DE" sz="1800" dirty="0">
                <a:cs typeface="Calibri"/>
              </a:rPr>
              <a:t> zusammen und entwickeln ihre Fähigkeiten zur Zusammenarbeit, aber auch ihre Führungsqualitäten. Dadurch bauen sie ihr Selbstvertrauen und das Gefühl der Zugehörigkeit zu einer Gruppe auf, die sich bemüht, die Schule durch Teamarbeit zu verändern.</a:t>
            </a:r>
            <a:endParaRPr lang="en-US" sz="1800" dirty="0"/>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2F70F-6972-7C06-B8AB-EFC1214D2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7A046-77ED-8728-33B9-349A919CF8C5}"/>
              </a:ext>
            </a:extLst>
          </p:cNvPr>
          <p:cNvSpPr>
            <a:spLocks noGrp="1"/>
          </p:cNvSpPr>
          <p:nvPr>
            <p:ph type="title"/>
          </p:nvPr>
        </p:nvSpPr>
        <p:spPr>
          <a:xfrm>
            <a:off x="609600" y="274638"/>
            <a:ext cx="9590856" cy="1143000"/>
          </a:xfrm>
        </p:spPr>
        <p:txBody>
          <a:bodyPr>
            <a:noAutofit/>
          </a:bodyPr>
          <a:lstStyle/>
          <a:p>
            <a:pPr marL="514350" indent="-514350" algn="l"/>
            <a:r>
              <a:rPr lang="de-DE" sz="2400" b="1" dirty="0"/>
              <a:t>2. Die Ergebnisse der Überprüfung sollten regelmäßig aktualisiert und für die gesamte Schule sichtbar gemacht werden.</a:t>
            </a:r>
            <a:endParaRPr lang="en-US" sz="2400" b="1" dirty="0"/>
          </a:p>
        </p:txBody>
      </p:sp>
      <p:sp>
        <p:nvSpPr>
          <p:cNvPr id="3" name="Content Placeholder 2">
            <a:extLst>
              <a:ext uri="{FF2B5EF4-FFF2-40B4-BE49-F238E27FC236}">
                <a16:creationId xmlns:a16="http://schemas.microsoft.com/office/drawing/2014/main" id="{D4A4E2F0-0A84-B96C-DFC7-A7C712D50271}"/>
              </a:ext>
            </a:extLst>
          </p:cNvPr>
          <p:cNvSpPr>
            <a:spLocks noGrp="1"/>
          </p:cNvSpPr>
          <p:nvPr>
            <p:ph idx="1"/>
          </p:nvPr>
        </p:nvSpPr>
        <p:spPr>
          <a:xfrm>
            <a:off x="592952" y="1402777"/>
            <a:ext cx="10972800" cy="4392488"/>
          </a:xfrm>
        </p:spPr>
        <p:txBody>
          <a:bodyPr>
            <a:noAutofit/>
          </a:bodyPr>
          <a:lstStyle/>
          <a:p>
            <a:pPr marL="0" indent="0">
              <a:spcBef>
                <a:spcPts val="0"/>
              </a:spcBef>
              <a:spcAft>
                <a:spcPts val="600"/>
              </a:spcAft>
              <a:buNone/>
            </a:pPr>
            <a:r>
              <a:rPr lang="de-DE" sz="2000" dirty="0">
                <a:latin typeface="+mj-lt"/>
              </a:rPr>
              <a:t>Wenn Schulen die Ergebnisse ihrer Maßnahmen überwachen und sie für die gesamte Schule sichtbar machen, fördern sie</a:t>
            </a:r>
          </a:p>
          <a:p>
            <a:pPr>
              <a:spcBef>
                <a:spcPts val="0"/>
              </a:spcBef>
              <a:spcAft>
                <a:spcPts val="600"/>
              </a:spcAft>
            </a:pPr>
            <a:r>
              <a:rPr lang="de-DE" sz="2000" u="sng" dirty="0">
                <a:latin typeface="+mj-lt"/>
              </a:rPr>
              <a:t>Pädagogischer Werte, </a:t>
            </a:r>
            <a:r>
              <a:rPr lang="de-DE" sz="2000" dirty="0">
                <a:latin typeface="+mj-lt"/>
              </a:rPr>
              <a:t>da die </a:t>
            </a:r>
            <a:r>
              <a:rPr lang="de-DE" sz="2000" dirty="0" err="1">
                <a:latin typeface="+mj-lt"/>
              </a:rPr>
              <a:t>Schüler:innen</a:t>
            </a:r>
            <a:r>
              <a:rPr lang="de-DE" sz="2000" dirty="0">
                <a:latin typeface="+mj-lt"/>
              </a:rPr>
              <a:t> lernen, die Ergebnisse zu lesen und Problemlösungsfähigkeiten zu entwickeln, die für die Förderung künftiger aktiver </a:t>
            </a:r>
            <a:r>
              <a:rPr lang="de-DE" sz="2000" dirty="0" err="1">
                <a:latin typeface="+mj-lt"/>
              </a:rPr>
              <a:t>Bürger:innen</a:t>
            </a:r>
            <a:r>
              <a:rPr lang="de-DE" sz="2000" dirty="0">
                <a:latin typeface="+mj-lt"/>
              </a:rPr>
              <a:t> unerlässlich sind</a:t>
            </a:r>
          </a:p>
          <a:p>
            <a:pPr>
              <a:spcBef>
                <a:spcPts val="0"/>
              </a:spcBef>
              <a:spcAft>
                <a:spcPts val="600"/>
              </a:spcAft>
            </a:pPr>
            <a:endParaRPr lang="de-DE" sz="2000" dirty="0">
              <a:latin typeface="+mj-lt"/>
            </a:endParaRPr>
          </a:p>
          <a:p>
            <a:pPr>
              <a:spcBef>
                <a:spcPts val="0"/>
              </a:spcBef>
              <a:spcAft>
                <a:spcPts val="600"/>
              </a:spcAft>
            </a:pPr>
            <a:r>
              <a:rPr lang="de-DE" sz="2000" u="sng" dirty="0">
                <a:latin typeface="+mj-lt"/>
              </a:rPr>
              <a:t>Engagement, </a:t>
            </a:r>
            <a:r>
              <a:rPr lang="de-DE" sz="2000" dirty="0">
                <a:latin typeface="+mj-lt"/>
              </a:rPr>
              <a:t>denn wenn </a:t>
            </a:r>
            <a:r>
              <a:rPr lang="de-DE" sz="2000" dirty="0" err="1">
                <a:latin typeface="+mj-lt"/>
              </a:rPr>
              <a:t>Schüler:innen</a:t>
            </a:r>
            <a:r>
              <a:rPr lang="de-DE" sz="2000" dirty="0">
                <a:latin typeface="+mj-lt"/>
              </a:rPr>
              <a:t>, </a:t>
            </a:r>
            <a:r>
              <a:rPr lang="de-DE" sz="2000" dirty="0" err="1">
                <a:latin typeface="+mj-lt"/>
              </a:rPr>
              <a:t>Mitarbeiter:innen</a:t>
            </a:r>
            <a:r>
              <a:rPr lang="de-DE" sz="2000" dirty="0">
                <a:latin typeface="+mj-lt"/>
              </a:rPr>
              <a:t> und Eltern die Ergebnisse ihrer Bemühungen sehen, sind sie eher motiviert und beteiligen sich aktiv.</a:t>
            </a:r>
          </a:p>
          <a:p>
            <a:pPr>
              <a:spcBef>
                <a:spcPts val="0"/>
              </a:spcBef>
              <a:spcAft>
                <a:spcPts val="600"/>
              </a:spcAft>
            </a:pPr>
            <a:endParaRPr lang="de-DE" sz="2000" dirty="0">
              <a:latin typeface="+mj-lt"/>
            </a:endParaRPr>
          </a:p>
          <a:p>
            <a:pPr>
              <a:spcBef>
                <a:spcPts val="0"/>
              </a:spcBef>
              <a:spcAft>
                <a:spcPts val="600"/>
              </a:spcAft>
            </a:pPr>
            <a:r>
              <a:rPr lang="de-DE" sz="2000" u="sng" dirty="0">
                <a:latin typeface="+mj-lt"/>
              </a:rPr>
              <a:t>Transparenz, </a:t>
            </a:r>
            <a:r>
              <a:rPr lang="de-DE" sz="2000" dirty="0">
                <a:latin typeface="+mj-lt"/>
              </a:rPr>
              <a:t>indem der Schulgemeinschaft genaue, aktuelle Daten über die Projekte zur Verfügung gestellt werden.</a:t>
            </a:r>
          </a:p>
        </p:txBody>
      </p:sp>
    </p:spTree>
    <p:extLst>
      <p:ext uri="{BB962C8B-B14F-4D97-AF65-F5344CB8AC3E}">
        <p14:creationId xmlns:p14="http://schemas.microsoft.com/office/powerpoint/2010/main" val="359158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590856" cy="1143000"/>
          </a:xfrm>
        </p:spPr>
        <p:txBody>
          <a:bodyPr>
            <a:noAutofit/>
          </a:bodyPr>
          <a:lstStyle/>
          <a:p>
            <a:pPr marL="514350" indent="-514350" algn="l"/>
            <a:r>
              <a:rPr lang="de-DE" sz="2400" b="1" dirty="0"/>
              <a:t>2. Die Ergebnisse der Überprüfung sollten regelmäßig aktualisiert und für die gesamte Schule sichtbar gemacht werden.</a:t>
            </a:r>
            <a:endParaRPr lang="en-US" sz="2400" b="1" dirty="0"/>
          </a:p>
        </p:txBody>
      </p:sp>
      <p:sp>
        <p:nvSpPr>
          <p:cNvPr id="3" name="Content Placeholder 2"/>
          <p:cNvSpPr>
            <a:spLocks noGrp="1"/>
          </p:cNvSpPr>
          <p:nvPr>
            <p:ph idx="1"/>
          </p:nvPr>
        </p:nvSpPr>
        <p:spPr>
          <a:xfrm>
            <a:off x="592952" y="1402777"/>
            <a:ext cx="10972800" cy="4392488"/>
          </a:xfrm>
        </p:spPr>
        <p:txBody>
          <a:bodyPr>
            <a:noAutofit/>
          </a:bodyPr>
          <a:lstStyle/>
          <a:p>
            <a:pPr marL="0" indent="0">
              <a:spcBef>
                <a:spcPts val="0"/>
              </a:spcBef>
              <a:spcAft>
                <a:spcPts val="600"/>
              </a:spcAft>
              <a:buNone/>
            </a:pPr>
            <a:r>
              <a:rPr lang="de-DE" sz="2000" dirty="0">
                <a:latin typeface="+mj-lt"/>
              </a:rPr>
              <a:t>Wenn Schulen die Ergebnisse ihrer Maßnahmen überprüfen und sie für die gesamte Schule sichtbar machen, fördern sie folgendes:</a:t>
            </a:r>
          </a:p>
          <a:p>
            <a:pPr marL="0" indent="0">
              <a:spcBef>
                <a:spcPts val="0"/>
              </a:spcBef>
              <a:spcAft>
                <a:spcPts val="600"/>
              </a:spcAft>
              <a:buNone/>
            </a:pPr>
            <a:endParaRPr lang="de-DE" sz="2000" dirty="0">
              <a:latin typeface="+mj-lt"/>
            </a:endParaRPr>
          </a:p>
          <a:p>
            <a:pPr>
              <a:spcBef>
                <a:spcPts val="0"/>
              </a:spcBef>
              <a:spcAft>
                <a:spcPts val="600"/>
              </a:spcAft>
            </a:pPr>
            <a:r>
              <a:rPr lang="de-DE" sz="2000" u="sng" dirty="0">
                <a:latin typeface="+mj-lt"/>
              </a:rPr>
              <a:t>Das Feiern des Erfolgs: </a:t>
            </a:r>
            <a:r>
              <a:rPr lang="de-DE" sz="2000" dirty="0">
                <a:latin typeface="+mj-lt"/>
              </a:rPr>
              <a:t>Die Aktualisierungen geben der Schulgemeinschaft die Möglichkeit, über die erzielten Fortschritte nachzudenken und die Erfolge zu feiern.</a:t>
            </a:r>
          </a:p>
          <a:p>
            <a:pPr>
              <a:spcBef>
                <a:spcPts val="0"/>
              </a:spcBef>
              <a:spcAft>
                <a:spcPts val="600"/>
              </a:spcAft>
            </a:pPr>
            <a:endParaRPr lang="en-US" sz="2000" dirty="0">
              <a:latin typeface="+mj-lt"/>
            </a:endParaRPr>
          </a:p>
          <a:p>
            <a:r>
              <a:rPr lang="de-DE" sz="2000" u="sng" dirty="0">
                <a:latin typeface="+mj-lt"/>
              </a:rPr>
              <a:t>Motivation und Inspiration</a:t>
            </a:r>
            <a:r>
              <a:rPr lang="de-DE" sz="2000" dirty="0">
                <a:latin typeface="+mj-lt"/>
              </a:rPr>
              <a:t>, denn wenn die </a:t>
            </a:r>
            <a:r>
              <a:rPr lang="de-DE" sz="2000" dirty="0" err="1">
                <a:latin typeface="+mj-lt"/>
              </a:rPr>
              <a:t>Schüler:innen</a:t>
            </a:r>
            <a:r>
              <a:rPr lang="de-DE" sz="2000" dirty="0">
                <a:latin typeface="+mj-lt"/>
              </a:rPr>
              <a:t> nachweisen können, dass eine von ihnen durchgeführte Maßnahme positive Ergebnisse erzielt hat, sind sie eher geneigt, weitere Maßnahmen in Form ähnlicher Initiativen zu ergreifen und die Wirkung der Bemühungen der Schule zu verstärken.</a:t>
            </a:r>
          </a:p>
          <a:p>
            <a:endParaRPr lang="en-US" sz="2000" dirty="0">
              <a:latin typeface="+mj-lt"/>
            </a:endParaRPr>
          </a:p>
          <a:p>
            <a:r>
              <a:rPr lang="de-DE" sz="2000" u="sng" dirty="0">
                <a:latin typeface="+mj-lt"/>
              </a:rPr>
              <a:t>Datengestützte Entscheidungsfindung, </a:t>
            </a:r>
            <a:r>
              <a:rPr lang="de-DE" sz="2000" dirty="0">
                <a:latin typeface="+mj-lt"/>
              </a:rPr>
              <a:t>da die Ergebnisse effektiv genutzt werden können, um den ursprünglichen Aktionsplan anzupassen und die Ergebnisse zu verbessern </a:t>
            </a:r>
            <a:endParaRPr lang="en-US" sz="20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D568DA-1FEF-1383-BFD6-163652F5A195}"/>
              </a:ext>
            </a:extLst>
          </p:cNvPr>
          <p:cNvSpPr txBox="1">
            <a:spLocks/>
          </p:cNvSpPr>
          <p:nvPr/>
        </p:nvSpPr>
        <p:spPr>
          <a:xfrm>
            <a:off x="609600" y="274638"/>
            <a:ext cx="9662864" cy="1143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r>
              <a:rPr lang="de-DE" sz="2400" b="1" dirty="0">
                <a:latin typeface="+mn-lt"/>
              </a:rPr>
              <a:t>3. Die verwendeten Überprüfungsmethoden sollten von den Zielen, Messkriterien, dem Alter und den Fähigkeiten der </a:t>
            </a:r>
            <a:r>
              <a:rPr lang="de-DE" sz="2400" b="1" dirty="0" err="1">
                <a:latin typeface="+mn-lt"/>
              </a:rPr>
              <a:t>Schüler:innen</a:t>
            </a:r>
            <a:r>
              <a:rPr lang="de-DE" sz="2400" b="1" dirty="0">
                <a:latin typeface="+mn-lt"/>
              </a:rPr>
              <a:t> abhängen.</a:t>
            </a:r>
            <a:endParaRPr lang="en-US" sz="2400" b="1" dirty="0"/>
          </a:p>
        </p:txBody>
      </p:sp>
      <p:sp>
        <p:nvSpPr>
          <p:cNvPr id="3" name="Content Placeholder 2"/>
          <p:cNvSpPr>
            <a:spLocks noGrp="1"/>
          </p:cNvSpPr>
          <p:nvPr>
            <p:ph idx="1"/>
          </p:nvPr>
        </p:nvSpPr>
        <p:spPr>
          <a:xfrm>
            <a:off x="901080" y="1988840"/>
            <a:ext cx="5194920" cy="2700300"/>
          </a:xfrm>
          <a:ln>
            <a:solidFill>
              <a:schemeClr val="accent1"/>
            </a:solidFill>
          </a:ln>
        </p:spPr>
        <p:txBody>
          <a:bodyPr>
            <a:normAutofit fontScale="92500"/>
          </a:bodyPr>
          <a:lstStyle/>
          <a:p>
            <a:r>
              <a:rPr lang="de-DE" sz="2400" dirty="0"/>
              <a:t>Das bedeutet, dass die Instrumente und Techniken zur Fortschrittskontrolle auf die spezifischen Ziele des Aktionsplans, die zur Bewertung herangezogenen Standards sowie den Entwicklungsstand und die Fähigkeiten der </a:t>
            </a:r>
            <a:r>
              <a:rPr lang="de-DE" sz="2400" dirty="0" err="1"/>
              <a:t>Schüler:innen</a:t>
            </a:r>
            <a:r>
              <a:rPr lang="de-DE" sz="2400" dirty="0"/>
              <a:t> zugeschnitten sein sollten.</a:t>
            </a:r>
            <a:endParaRPr lang="el-GR" sz="2400" dirty="0"/>
          </a:p>
        </p:txBody>
      </p:sp>
      <p:pic>
        <p:nvPicPr>
          <p:cNvPr id="1026" name="Picture 2" descr="Hard vs Soft Skills: How They Differ (Examples Included)">
            <a:extLst>
              <a:ext uri="{FF2B5EF4-FFF2-40B4-BE49-F238E27FC236}">
                <a16:creationId xmlns:a16="http://schemas.microsoft.com/office/drawing/2014/main" id="{47921484-4A57-6D97-8EFF-F3E8B2AA73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064" y="1988840"/>
            <a:ext cx="4775871" cy="268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1143000"/>
          </a:xfrm>
        </p:spPr>
        <p:txBody>
          <a:bodyPr>
            <a:normAutofit/>
          </a:bodyPr>
          <a:lstStyle/>
          <a:p>
            <a:pPr algn="l"/>
            <a:r>
              <a:rPr lang="de-DE" sz="2800" b="1" dirty="0"/>
              <a:t>4. Die Bewertung folgt auf die Überprüfung</a:t>
            </a:r>
            <a:endParaRPr lang="el-GR" sz="2800" b="1" dirty="0"/>
          </a:p>
        </p:txBody>
      </p:sp>
      <p:sp>
        <p:nvSpPr>
          <p:cNvPr id="3" name="Content Placeholder 2"/>
          <p:cNvSpPr>
            <a:spLocks noGrp="1"/>
          </p:cNvSpPr>
          <p:nvPr>
            <p:ph idx="1"/>
          </p:nvPr>
        </p:nvSpPr>
        <p:spPr>
          <a:xfrm>
            <a:off x="603301" y="1196752"/>
            <a:ext cx="10972800" cy="4924550"/>
          </a:xfrm>
        </p:spPr>
        <p:txBody>
          <a:bodyPr>
            <a:normAutofit/>
          </a:bodyPr>
          <a:lstStyle/>
          <a:p>
            <a:pPr marL="0" indent="0">
              <a:spcBef>
                <a:spcPts val="0"/>
              </a:spcBef>
              <a:spcAft>
                <a:spcPts val="600"/>
              </a:spcAft>
              <a:buNone/>
            </a:pPr>
            <a:r>
              <a:rPr lang="de-DE" sz="2000" dirty="0"/>
              <a:t>Dieser Schritt ist für den Aktionsplan besonders wichtig, da er den </a:t>
            </a:r>
            <a:r>
              <a:rPr lang="de-DE" sz="2000" dirty="0" err="1"/>
              <a:t>Schüler:innen</a:t>
            </a:r>
            <a:r>
              <a:rPr lang="de-DE" sz="2000" dirty="0"/>
              <a:t> die Möglichkeit gibt, alle notwendigen Anpassungen vorzunehmen. Die Fragen, die in dieser Phase beantwortet werden, sind:</a:t>
            </a:r>
          </a:p>
          <a:p>
            <a:pPr marL="0" indent="0">
              <a:spcBef>
                <a:spcPts val="0"/>
              </a:spcBef>
              <a:spcAft>
                <a:spcPts val="600"/>
              </a:spcAft>
              <a:buNone/>
            </a:pPr>
            <a:endParaRPr lang="de-DE" sz="2000" dirty="0"/>
          </a:p>
          <a:p>
            <a:pPr>
              <a:spcBef>
                <a:spcPts val="0"/>
              </a:spcBef>
              <a:spcAft>
                <a:spcPts val="600"/>
              </a:spcAft>
            </a:pPr>
            <a:r>
              <a:rPr lang="de-DE" sz="2000" b="1" dirty="0"/>
              <a:t>Werden die Ziele erreicht?</a:t>
            </a:r>
          </a:p>
          <a:p>
            <a:pPr>
              <a:spcBef>
                <a:spcPts val="0"/>
              </a:spcBef>
              <a:spcAft>
                <a:spcPts val="600"/>
              </a:spcAft>
            </a:pPr>
            <a:r>
              <a:rPr lang="de-DE" sz="2000" b="1" dirty="0"/>
              <a:t>In welchem Umfang?</a:t>
            </a:r>
          </a:p>
          <a:p>
            <a:pPr>
              <a:spcBef>
                <a:spcPts val="0"/>
              </a:spcBef>
              <a:spcAft>
                <a:spcPts val="600"/>
              </a:spcAft>
            </a:pPr>
            <a:r>
              <a:rPr lang="de-DE" sz="2000" b="1" dirty="0"/>
              <a:t>Was hat gut funktioniert?</a:t>
            </a:r>
          </a:p>
          <a:p>
            <a:pPr>
              <a:spcBef>
                <a:spcPts val="0"/>
              </a:spcBef>
              <a:spcAft>
                <a:spcPts val="600"/>
              </a:spcAft>
            </a:pPr>
            <a:r>
              <a:rPr lang="de-DE" sz="2000" b="1" dirty="0"/>
              <a:t>Was müssen wir verbessern?</a:t>
            </a:r>
          </a:p>
          <a:p>
            <a:pPr>
              <a:spcBef>
                <a:spcPts val="0"/>
              </a:spcBef>
              <a:spcAft>
                <a:spcPts val="600"/>
              </a:spcAft>
            </a:pPr>
            <a:endParaRPr lang="en-US" sz="2000" dirty="0"/>
          </a:p>
          <a:p>
            <a:pPr marL="0" indent="0">
              <a:buNone/>
            </a:pPr>
            <a:r>
              <a:rPr lang="de-DE" sz="2000" dirty="0"/>
              <a:t>Die gesamte Schulgemeinschaft kann sich an der Sammlung von Feedback beteiligen, das in die Anpassungen des ursprünglichen Aktionsplans einfließen wird. Tatsächlich müssen die verschiedenen Perspektiven berücksichtigt werden, damit die Bewertung gültig und objektiv ist.</a:t>
            </a:r>
            <a:endParaRPr lang="en-US" sz="2000" dirty="0"/>
          </a:p>
        </p:txBody>
      </p:sp>
    </p:spTree>
    <p:extLst>
      <p:ext uri="{BB962C8B-B14F-4D97-AF65-F5344CB8AC3E}">
        <p14:creationId xmlns:p14="http://schemas.microsoft.com/office/powerpoint/2010/main" val="95222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760" y="1056576"/>
            <a:ext cx="6929392" cy="2876479"/>
          </a:xfrm>
        </p:spPr>
        <p:txBody>
          <a:bodyPr>
            <a:noAutofit/>
          </a:bodyPr>
          <a:lstStyle/>
          <a:p>
            <a:pPr marL="0" indent="0">
              <a:spcBef>
                <a:spcPts val="0"/>
              </a:spcBef>
              <a:spcAft>
                <a:spcPts val="600"/>
              </a:spcAft>
              <a:buNone/>
            </a:pPr>
            <a:r>
              <a:rPr lang="de-DE" sz="1800" dirty="0"/>
              <a:t>Je nach Hauptthema können die </a:t>
            </a:r>
            <a:r>
              <a:rPr lang="de-DE" sz="1800" dirty="0" err="1"/>
              <a:t>Schüler:innen</a:t>
            </a:r>
            <a:r>
              <a:rPr lang="de-DE" sz="1800" dirty="0"/>
              <a:t> eine Reihe von Beobachtungsaktivitäten durchführen. Zum Beispiel</a:t>
            </a:r>
          </a:p>
          <a:p>
            <a:pPr>
              <a:spcBef>
                <a:spcPts val="0"/>
              </a:spcBef>
              <a:spcAft>
                <a:spcPts val="600"/>
              </a:spcAft>
            </a:pPr>
            <a:r>
              <a:rPr lang="de-DE" sz="1800" dirty="0"/>
              <a:t>Verfolgung der Recyclingquoten durch wöchentliches Wiegen der Behälter.</a:t>
            </a:r>
          </a:p>
          <a:p>
            <a:pPr>
              <a:spcBef>
                <a:spcPts val="0"/>
              </a:spcBef>
              <a:spcAft>
                <a:spcPts val="600"/>
              </a:spcAft>
            </a:pPr>
            <a:r>
              <a:rPr lang="de-DE" sz="1800" dirty="0"/>
              <a:t>Überwachung des Energieverbrauchs durch Ablesen der Zähler. </a:t>
            </a:r>
          </a:p>
          <a:p>
            <a:pPr>
              <a:spcBef>
                <a:spcPts val="0"/>
              </a:spcBef>
              <a:spcAft>
                <a:spcPts val="600"/>
              </a:spcAft>
            </a:pPr>
            <a:r>
              <a:rPr lang="de-DE" sz="1800" dirty="0"/>
              <a:t>Messung der Anzahl der </a:t>
            </a:r>
            <a:r>
              <a:rPr lang="de-DE" sz="1800" dirty="0" err="1"/>
              <a:t>Schüler:innen</a:t>
            </a:r>
            <a:r>
              <a:rPr lang="de-DE" sz="1800" dirty="0"/>
              <a:t>, die die Komposttonnen in einer Woche benutzt haben</a:t>
            </a:r>
          </a:p>
          <a:p>
            <a:pPr>
              <a:spcBef>
                <a:spcPts val="0"/>
              </a:spcBef>
              <a:spcAft>
                <a:spcPts val="600"/>
              </a:spcAft>
            </a:pPr>
            <a:r>
              <a:rPr lang="de-DE" sz="1800" dirty="0"/>
              <a:t>Den Wasserverbrauch in der Schule und zu Hause überwachen.</a:t>
            </a:r>
            <a:endParaRPr lang="en-US" sz="1800"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0347" t="20112" r="30347" b="9018"/>
          <a:stretch/>
        </p:blipFill>
        <p:spPr bwMode="auto">
          <a:xfrm>
            <a:off x="7827465" y="1665058"/>
            <a:ext cx="3823920" cy="387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17" t="17188" r="37004" b="26673"/>
          <a:stretch/>
        </p:blipFill>
        <p:spPr bwMode="auto">
          <a:xfrm>
            <a:off x="551384" y="4077072"/>
            <a:ext cx="3319864" cy="196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BBB66F5B-69DB-98F6-7091-69C99F06C3D3}"/>
              </a:ext>
            </a:extLst>
          </p:cNvPr>
          <p:cNvSpPr>
            <a:spLocks noGrp="1"/>
          </p:cNvSpPr>
          <p:nvPr>
            <p:ph type="title"/>
          </p:nvPr>
        </p:nvSpPr>
        <p:spPr>
          <a:xfrm>
            <a:off x="551384" y="116632"/>
            <a:ext cx="9395076" cy="1143000"/>
          </a:xfrm>
        </p:spPr>
        <p:txBody>
          <a:bodyPr>
            <a:normAutofit/>
          </a:bodyPr>
          <a:lstStyle/>
          <a:p>
            <a:pPr algn="l"/>
            <a:r>
              <a:rPr lang="de-DE" sz="3600" b="1" dirty="0">
                <a:latin typeface="+mn-lt"/>
              </a:rPr>
              <a:t>Die Theorie in die Praxis umsetzen​</a:t>
            </a:r>
            <a:endParaRPr lang="en-GB" sz="3600" b="1" dirty="0">
              <a:latin typeface="+mn-lt"/>
            </a:endParaRPr>
          </a:p>
        </p:txBody>
      </p:sp>
    </p:spTree>
    <p:extLst>
      <p:ext uri="{BB962C8B-B14F-4D97-AF65-F5344CB8AC3E}">
        <p14:creationId xmlns:p14="http://schemas.microsoft.com/office/powerpoint/2010/main" val="658928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0974B7780C42449E1B381D958C3DA6" ma:contentTypeVersion="15" ma:contentTypeDescription="Ein neues Dokument erstellen." ma:contentTypeScope="" ma:versionID="ebb8a207a4eabc9a2f8de248e20b1e63">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9a3c427715c640fcea8cf87857178473"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B88722-6A66-4480-A23A-36CF8BDD008D}"/>
</file>

<file path=customXml/itemProps2.xml><?xml version="1.0" encoding="utf-8"?>
<ds:datastoreItem xmlns:ds="http://schemas.openxmlformats.org/officeDocument/2006/customXml" ds:itemID="{BC642811-E273-4EDA-960F-259AB5FF2D96}">
  <ds:schemaRefs>
    <ds:schemaRef ds:uri="http://schemas.microsoft.com/sharepoint/v3/contenttype/forms"/>
  </ds:schemaRefs>
</ds:datastoreItem>
</file>

<file path=customXml/itemProps3.xml><?xml version="1.0" encoding="utf-8"?>
<ds:datastoreItem xmlns:ds="http://schemas.openxmlformats.org/officeDocument/2006/customXml" ds:itemID="{C8E7BC69-1F16-479F-A451-8099446ECC51}">
  <ds:schemaRefs>
    <ds:schemaRef ds:uri="0bc6eaab-8a50-4e1d-bb58-69ba53b6602f"/>
    <ds:schemaRef ds:uri="48e58aca-62f0-459a-84c9-94960844d3a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1392</Words>
  <Application>Microsoft Office PowerPoint</Application>
  <PresentationFormat>Breitbild</PresentationFormat>
  <Paragraphs>97</Paragraphs>
  <Slides>18</Slides>
  <Notes>0</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Century Gothic</vt:lpstr>
      <vt:lpstr>PuviRegular</vt:lpstr>
      <vt:lpstr>Wingdings</vt:lpstr>
      <vt:lpstr>Office Theme</vt:lpstr>
      <vt:lpstr>SCHULUNGSUNTERLAGEN​</vt:lpstr>
      <vt:lpstr>Überprüfen und bewerten bedeutet…</vt:lpstr>
      <vt:lpstr>Überprüfen und bewerten bedeutet auch:</vt:lpstr>
      <vt:lpstr>1. Die SchülerInnen sollten nach Möglichkeit die Verantwortung für die Durchführung der Überprüfungsmaßnahmen übernehmen.</vt:lpstr>
      <vt:lpstr>2. Die Ergebnisse der Überprüfung sollten regelmäßig aktualisiert und für die gesamte Schule sichtbar gemacht werden.</vt:lpstr>
      <vt:lpstr>2. Die Ergebnisse der Überprüfung sollten regelmäßig aktualisiert und für die gesamte Schule sichtbar gemacht werden.</vt:lpstr>
      <vt:lpstr>PowerPoint-Präsentation</vt:lpstr>
      <vt:lpstr>4. Die Bewertung folgt auf die Überprüfung</vt:lpstr>
      <vt:lpstr>Die Theorie in die Praxis umsetzen​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Pädagogische Ressourcen​​​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Katharina Handler</cp:lastModifiedBy>
  <cp:revision>100</cp:revision>
  <dcterms:created xsi:type="dcterms:W3CDTF">2024-05-12T12:39:55Z</dcterms:created>
  <dcterms:modified xsi:type="dcterms:W3CDTF">2024-12-05T12:46:24Z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