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85" r:id="rId6"/>
    <p:sldId id="259" r:id="rId7"/>
    <p:sldId id="274" r:id="rId8"/>
    <p:sldId id="275" r:id="rId9"/>
    <p:sldId id="277" r:id="rId10"/>
    <p:sldId id="267" r:id="rId11"/>
    <p:sldId id="273" r:id="rId12"/>
    <p:sldId id="268" r:id="rId13"/>
    <p:sldId id="272" r:id="rId14"/>
    <p:sldId id="264"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B4C88-18A3-4266-B4C1-C455DB4EC018}" v="1" dt="2024-12-09T09:17:21.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varScale="1">
        <p:scale>
          <a:sx n="105" d="100"/>
          <a:sy n="105"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a Savelev" userId="S::savelev@zsi.at::1500e517-06a1-4f1a-8135-83f19b567427" providerId="AD" clId="Web-{89116F92-4179-AF6F-D1CB-5CBDF05022E0}"/>
    <pc:docChg chg="modSld">
      <pc:chgData name="Valeria Savelev" userId="S::savelev@zsi.at::1500e517-06a1-4f1a-8135-83f19b567427" providerId="AD" clId="Web-{89116F92-4179-AF6F-D1CB-5CBDF05022E0}" dt="2024-11-06T15:43:53.848" v="105" actId="20577"/>
      <pc:docMkLst>
        <pc:docMk/>
      </pc:docMkLst>
      <pc:sldChg chg="modSp">
        <pc:chgData name="Valeria Savelev" userId="S::savelev@zsi.at::1500e517-06a1-4f1a-8135-83f19b567427" providerId="AD" clId="Web-{89116F92-4179-AF6F-D1CB-5CBDF05022E0}" dt="2024-11-06T15:38:56.602" v="4" actId="20577"/>
        <pc:sldMkLst>
          <pc:docMk/>
          <pc:sldMk cId="3261187765" sldId="259"/>
        </pc:sldMkLst>
        <pc:spChg chg="mod">
          <ac:chgData name="Valeria Savelev" userId="S::savelev@zsi.at::1500e517-06a1-4f1a-8135-83f19b567427" providerId="AD" clId="Web-{89116F92-4179-AF6F-D1CB-5CBDF05022E0}" dt="2024-11-06T15:38:56.602" v="4" actId="20577"/>
          <ac:spMkLst>
            <pc:docMk/>
            <pc:sldMk cId="3261187765" sldId="259"/>
            <ac:spMk id="3" creationId="{00000000-0000-0000-0000-000000000000}"/>
          </ac:spMkLst>
        </pc:spChg>
      </pc:sldChg>
      <pc:sldChg chg="modSp">
        <pc:chgData name="Valeria Savelev" userId="S::savelev@zsi.at::1500e517-06a1-4f1a-8135-83f19b567427" providerId="AD" clId="Web-{89116F92-4179-AF6F-D1CB-5CBDF05022E0}" dt="2024-11-06T15:42:55.315" v="90" actId="20577"/>
        <pc:sldMkLst>
          <pc:docMk/>
          <pc:sldMk cId="3286767824" sldId="267"/>
        </pc:sldMkLst>
        <pc:spChg chg="mod">
          <ac:chgData name="Valeria Savelev" userId="S::savelev@zsi.at::1500e517-06a1-4f1a-8135-83f19b567427" providerId="AD" clId="Web-{89116F92-4179-AF6F-D1CB-5CBDF05022E0}" dt="2024-11-06T15:42:55.315" v="90" actId="20577"/>
          <ac:spMkLst>
            <pc:docMk/>
            <pc:sldMk cId="3286767824" sldId="267"/>
            <ac:spMk id="3" creationId="{00000000-0000-0000-0000-000000000000}"/>
          </ac:spMkLst>
        </pc:spChg>
      </pc:sldChg>
      <pc:sldChg chg="modSp">
        <pc:chgData name="Valeria Savelev" userId="S::savelev@zsi.at::1500e517-06a1-4f1a-8135-83f19b567427" providerId="AD" clId="Web-{89116F92-4179-AF6F-D1CB-5CBDF05022E0}" dt="2024-11-06T15:43:53.848" v="105" actId="20577"/>
        <pc:sldMkLst>
          <pc:docMk/>
          <pc:sldMk cId="797516113" sldId="268"/>
        </pc:sldMkLst>
        <pc:spChg chg="mod">
          <ac:chgData name="Valeria Savelev" userId="S::savelev@zsi.at::1500e517-06a1-4f1a-8135-83f19b567427" providerId="AD" clId="Web-{89116F92-4179-AF6F-D1CB-5CBDF05022E0}" dt="2024-11-06T15:43:53.848" v="105" actId="20577"/>
          <ac:spMkLst>
            <pc:docMk/>
            <pc:sldMk cId="797516113" sldId="268"/>
            <ac:spMk id="3" creationId="{00000000-0000-0000-0000-000000000000}"/>
          </ac:spMkLst>
        </pc:spChg>
      </pc:sldChg>
      <pc:sldChg chg="modSp">
        <pc:chgData name="Valeria Savelev" userId="S::savelev@zsi.at::1500e517-06a1-4f1a-8135-83f19b567427" providerId="AD" clId="Web-{89116F92-4179-AF6F-D1CB-5CBDF05022E0}" dt="2024-11-06T15:43:20.144" v="95" actId="20577"/>
        <pc:sldMkLst>
          <pc:docMk/>
          <pc:sldMk cId="965201193" sldId="273"/>
        </pc:sldMkLst>
        <pc:spChg chg="mod">
          <ac:chgData name="Valeria Savelev" userId="S::savelev@zsi.at::1500e517-06a1-4f1a-8135-83f19b567427" providerId="AD" clId="Web-{89116F92-4179-AF6F-D1CB-5CBDF05022E0}" dt="2024-11-06T15:43:20.144" v="95" actId="20577"/>
          <ac:spMkLst>
            <pc:docMk/>
            <pc:sldMk cId="965201193" sldId="273"/>
            <ac:spMk id="3" creationId="{00000000-0000-0000-0000-000000000000}"/>
          </ac:spMkLst>
        </pc:spChg>
      </pc:sldChg>
      <pc:sldChg chg="modSp">
        <pc:chgData name="Valeria Savelev" userId="S::savelev@zsi.at::1500e517-06a1-4f1a-8135-83f19b567427" providerId="AD" clId="Web-{89116F92-4179-AF6F-D1CB-5CBDF05022E0}" dt="2024-11-06T15:41:09.263" v="58" actId="20577"/>
        <pc:sldMkLst>
          <pc:docMk/>
          <pc:sldMk cId="1677865511" sldId="274"/>
        </pc:sldMkLst>
        <pc:spChg chg="mod">
          <ac:chgData name="Valeria Savelev" userId="S::savelev@zsi.at::1500e517-06a1-4f1a-8135-83f19b567427" providerId="AD" clId="Web-{89116F92-4179-AF6F-D1CB-5CBDF05022E0}" dt="2024-11-06T15:39:27.447" v="26" actId="20577"/>
          <ac:spMkLst>
            <pc:docMk/>
            <pc:sldMk cId="1677865511" sldId="274"/>
            <ac:spMk id="2" creationId="{00000000-0000-0000-0000-000000000000}"/>
          </ac:spMkLst>
        </pc:spChg>
        <pc:spChg chg="mod">
          <ac:chgData name="Valeria Savelev" userId="S::savelev@zsi.at::1500e517-06a1-4f1a-8135-83f19b567427" providerId="AD" clId="Web-{89116F92-4179-AF6F-D1CB-5CBDF05022E0}" dt="2024-11-06T15:41:09.263" v="58" actId="20577"/>
          <ac:spMkLst>
            <pc:docMk/>
            <pc:sldMk cId="1677865511" sldId="274"/>
            <ac:spMk id="3" creationId="{00000000-0000-0000-0000-000000000000}"/>
          </ac:spMkLst>
        </pc:spChg>
      </pc:sldChg>
      <pc:sldChg chg="modSp">
        <pc:chgData name="Valeria Savelev" userId="S::savelev@zsi.at::1500e517-06a1-4f1a-8135-83f19b567427" providerId="AD" clId="Web-{89116F92-4179-AF6F-D1CB-5CBDF05022E0}" dt="2024-11-06T15:41:36.796" v="70" actId="20577"/>
        <pc:sldMkLst>
          <pc:docMk/>
          <pc:sldMk cId="2406732040" sldId="275"/>
        </pc:sldMkLst>
        <pc:spChg chg="mod">
          <ac:chgData name="Valeria Savelev" userId="S::savelev@zsi.at::1500e517-06a1-4f1a-8135-83f19b567427" providerId="AD" clId="Web-{89116F92-4179-AF6F-D1CB-5CBDF05022E0}" dt="2024-11-06T15:39:36.119" v="29" actId="20577"/>
          <ac:spMkLst>
            <pc:docMk/>
            <pc:sldMk cId="2406732040" sldId="275"/>
            <ac:spMk id="2" creationId="{00000000-0000-0000-0000-000000000000}"/>
          </ac:spMkLst>
        </pc:spChg>
        <pc:spChg chg="mod">
          <ac:chgData name="Valeria Savelev" userId="S::savelev@zsi.at::1500e517-06a1-4f1a-8135-83f19b567427" providerId="AD" clId="Web-{89116F92-4179-AF6F-D1CB-5CBDF05022E0}" dt="2024-11-06T15:41:36.796" v="70" actId="20577"/>
          <ac:spMkLst>
            <pc:docMk/>
            <pc:sldMk cId="2406732040" sldId="275"/>
            <ac:spMk id="3" creationId="{00000000-0000-0000-0000-000000000000}"/>
          </ac:spMkLst>
        </pc:spChg>
      </pc:sldChg>
      <pc:sldChg chg="modSp">
        <pc:chgData name="Valeria Savelev" userId="S::savelev@zsi.at::1500e517-06a1-4f1a-8135-83f19b567427" providerId="AD" clId="Web-{89116F92-4179-AF6F-D1CB-5CBDF05022E0}" dt="2024-11-06T15:42:17.423" v="78" actId="20577"/>
        <pc:sldMkLst>
          <pc:docMk/>
          <pc:sldMk cId="70705885" sldId="277"/>
        </pc:sldMkLst>
        <pc:spChg chg="mod">
          <ac:chgData name="Valeria Savelev" userId="S::savelev@zsi.at::1500e517-06a1-4f1a-8135-83f19b567427" providerId="AD" clId="Web-{89116F92-4179-AF6F-D1CB-5CBDF05022E0}" dt="2024-11-06T15:39:43.041" v="30" actId="20577"/>
          <ac:spMkLst>
            <pc:docMk/>
            <pc:sldMk cId="70705885" sldId="277"/>
            <ac:spMk id="2" creationId="{00000000-0000-0000-0000-000000000000}"/>
          </ac:spMkLst>
        </pc:spChg>
        <pc:spChg chg="mod">
          <ac:chgData name="Valeria Savelev" userId="S::savelev@zsi.at::1500e517-06a1-4f1a-8135-83f19b567427" providerId="AD" clId="Web-{89116F92-4179-AF6F-D1CB-5CBDF05022E0}" dt="2024-11-06T15:42:17.423" v="78" actId="20577"/>
          <ac:spMkLst>
            <pc:docMk/>
            <pc:sldMk cId="70705885" sldId="277"/>
            <ac:spMk id="3" creationId="{00000000-0000-0000-0000-000000000000}"/>
          </ac:spMkLst>
        </pc:spChg>
      </pc:sldChg>
      <pc:sldChg chg="modSp">
        <pc:chgData name="Valeria Savelev" userId="S::savelev@zsi.at::1500e517-06a1-4f1a-8135-83f19b567427" providerId="AD" clId="Web-{89116F92-4179-AF6F-D1CB-5CBDF05022E0}" dt="2024-11-06T15:38:40.507" v="2" actId="20577"/>
        <pc:sldMkLst>
          <pc:docMk/>
          <pc:sldMk cId="2243712209" sldId="285"/>
        </pc:sldMkLst>
        <pc:spChg chg="mod">
          <ac:chgData name="Valeria Savelev" userId="S::savelev@zsi.at::1500e517-06a1-4f1a-8135-83f19b567427" providerId="AD" clId="Web-{89116F92-4179-AF6F-D1CB-5CBDF05022E0}" dt="2024-11-06T15:38:40.507" v="2" actId="20577"/>
          <ac:spMkLst>
            <pc:docMk/>
            <pc:sldMk cId="2243712209" sldId="285"/>
            <ac:spMk id="3" creationId="{00000000-0000-0000-0000-000000000000}"/>
          </ac:spMkLst>
        </pc:spChg>
      </pc:sldChg>
    </pc:docChg>
  </pc:docChgLst>
  <pc:docChgLst>
    <pc:chgData name="Katharina Handler" userId="d8a80b67-ca7b-48d6-9114-8bc74651d445" providerId="ADAL" clId="{FDBB4C88-18A3-4266-B4C1-C455DB4EC018}"/>
    <pc:docChg chg="modSld">
      <pc:chgData name="Katharina Handler" userId="d8a80b67-ca7b-48d6-9114-8bc74651d445" providerId="ADAL" clId="{FDBB4C88-18A3-4266-B4C1-C455DB4EC018}" dt="2024-12-09T09:24:27.359" v="134" actId="20577"/>
      <pc:docMkLst>
        <pc:docMk/>
      </pc:docMkLst>
      <pc:sldChg chg="modSp mod">
        <pc:chgData name="Katharina Handler" userId="d8a80b67-ca7b-48d6-9114-8bc74651d445" providerId="ADAL" clId="{FDBB4C88-18A3-4266-B4C1-C455DB4EC018}" dt="2024-12-09T09:02:36.094" v="23" actId="20577"/>
        <pc:sldMkLst>
          <pc:docMk/>
          <pc:sldMk cId="3261187765" sldId="259"/>
        </pc:sldMkLst>
        <pc:spChg chg="mod">
          <ac:chgData name="Katharina Handler" userId="d8a80b67-ca7b-48d6-9114-8bc74651d445" providerId="ADAL" clId="{FDBB4C88-18A3-4266-B4C1-C455DB4EC018}" dt="2024-12-09T09:02:36.094" v="23" actId="20577"/>
          <ac:spMkLst>
            <pc:docMk/>
            <pc:sldMk cId="3261187765" sldId="259"/>
            <ac:spMk id="2" creationId="{00000000-0000-0000-0000-000000000000}"/>
          </ac:spMkLst>
        </pc:spChg>
      </pc:sldChg>
      <pc:sldChg chg="modSp mod">
        <pc:chgData name="Katharina Handler" userId="d8a80b67-ca7b-48d6-9114-8bc74651d445" providerId="ADAL" clId="{FDBB4C88-18A3-4266-B4C1-C455DB4EC018}" dt="2024-12-09T09:19:54.141" v="112" actId="20577"/>
        <pc:sldMkLst>
          <pc:docMk/>
          <pc:sldMk cId="3286767824" sldId="267"/>
        </pc:sldMkLst>
        <pc:spChg chg="mod">
          <ac:chgData name="Katharina Handler" userId="d8a80b67-ca7b-48d6-9114-8bc74651d445" providerId="ADAL" clId="{FDBB4C88-18A3-4266-B4C1-C455DB4EC018}" dt="2024-12-09T09:19:54.141" v="112" actId="20577"/>
          <ac:spMkLst>
            <pc:docMk/>
            <pc:sldMk cId="3286767824" sldId="267"/>
            <ac:spMk id="3" creationId="{00000000-0000-0000-0000-000000000000}"/>
          </ac:spMkLst>
        </pc:spChg>
      </pc:sldChg>
      <pc:sldChg chg="modSp mod">
        <pc:chgData name="Katharina Handler" userId="d8a80b67-ca7b-48d6-9114-8bc74651d445" providerId="ADAL" clId="{FDBB4C88-18A3-4266-B4C1-C455DB4EC018}" dt="2024-12-09T09:24:27.359" v="134" actId="20577"/>
        <pc:sldMkLst>
          <pc:docMk/>
          <pc:sldMk cId="797516113" sldId="268"/>
        </pc:sldMkLst>
        <pc:spChg chg="mod">
          <ac:chgData name="Katharina Handler" userId="d8a80b67-ca7b-48d6-9114-8bc74651d445" providerId="ADAL" clId="{FDBB4C88-18A3-4266-B4C1-C455DB4EC018}" dt="2024-12-09T09:24:27.359" v="134" actId="20577"/>
          <ac:spMkLst>
            <pc:docMk/>
            <pc:sldMk cId="797516113" sldId="268"/>
            <ac:spMk id="3" creationId="{00000000-0000-0000-0000-000000000000}"/>
          </ac:spMkLst>
        </pc:spChg>
      </pc:sldChg>
      <pc:sldChg chg="modSp mod">
        <pc:chgData name="Katharina Handler" userId="d8a80b67-ca7b-48d6-9114-8bc74651d445" providerId="ADAL" clId="{FDBB4C88-18A3-4266-B4C1-C455DB4EC018}" dt="2024-12-09T09:23:49.271" v="127" actId="20577"/>
        <pc:sldMkLst>
          <pc:docMk/>
          <pc:sldMk cId="965201193" sldId="273"/>
        </pc:sldMkLst>
        <pc:spChg chg="mod">
          <ac:chgData name="Katharina Handler" userId="d8a80b67-ca7b-48d6-9114-8bc74651d445" providerId="ADAL" clId="{FDBB4C88-18A3-4266-B4C1-C455DB4EC018}" dt="2024-12-09T09:23:49.271" v="127" actId="20577"/>
          <ac:spMkLst>
            <pc:docMk/>
            <pc:sldMk cId="965201193" sldId="273"/>
            <ac:spMk id="3" creationId="{00000000-0000-0000-0000-000000000000}"/>
          </ac:spMkLst>
        </pc:spChg>
      </pc:sldChg>
      <pc:sldChg chg="modSp mod">
        <pc:chgData name="Katharina Handler" userId="d8a80b67-ca7b-48d6-9114-8bc74651d445" providerId="ADAL" clId="{FDBB4C88-18A3-4266-B4C1-C455DB4EC018}" dt="2024-12-09T09:10:53.851" v="63" actId="20577"/>
        <pc:sldMkLst>
          <pc:docMk/>
          <pc:sldMk cId="1677865511" sldId="274"/>
        </pc:sldMkLst>
        <pc:spChg chg="mod">
          <ac:chgData name="Katharina Handler" userId="d8a80b67-ca7b-48d6-9114-8bc74651d445" providerId="ADAL" clId="{FDBB4C88-18A3-4266-B4C1-C455DB4EC018}" dt="2024-12-09T09:10:53.851" v="63" actId="20577"/>
          <ac:spMkLst>
            <pc:docMk/>
            <pc:sldMk cId="1677865511" sldId="274"/>
            <ac:spMk id="3" creationId="{00000000-0000-0000-0000-000000000000}"/>
          </ac:spMkLst>
        </pc:spChg>
      </pc:sldChg>
      <pc:sldChg chg="modSp mod">
        <pc:chgData name="Katharina Handler" userId="d8a80b67-ca7b-48d6-9114-8bc74651d445" providerId="ADAL" clId="{FDBB4C88-18A3-4266-B4C1-C455DB4EC018}" dt="2024-12-09T09:16:25.554" v="70" actId="20577"/>
        <pc:sldMkLst>
          <pc:docMk/>
          <pc:sldMk cId="2406732040" sldId="275"/>
        </pc:sldMkLst>
        <pc:spChg chg="mod">
          <ac:chgData name="Katharina Handler" userId="d8a80b67-ca7b-48d6-9114-8bc74651d445" providerId="ADAL" clId="{FDBB4C88-18A3-4266-B4C1-C455DB4EC018}" dt="2024-12-09T09:16:25.554" v="70" actId="20577"/>
          <ac:spMkLst>
            <pc:docMk/>
            <pc:sldMk cId="2406732040" sldId="275"/>
            <ac:spMk id="3" creationId="{00000000-0000-0000-0000-000000000000}"/>
          </ac:spMkLst>
        </pc:spChg>
      </pc:sldChg>
      <pc:sldChg chg="modSp mod">
        <pc:chgData name="Katharina Handler" userId="d8a80b67-ca7b-48d6-9114-8bc74651d445" providerId="ADAL" clId="{FDBB4C88-18A3-4266-B4C1-C455DB4EC018}" dt="2024-12-09T09:17:50.369" v="79" actId="20577"/>
        <pc:sldMkLst>
          <pc:docMk/>
          <pc:sldMk cId="70705885" sldId="277"/>
        </pc:sldMkLst>
        <pc:spChg chg="mod">
          <ac:chgData name="Katharina Handler" userId="d8a80b67-ca7b-48d6-9114-8bc74651d445" providerId="ADAL" clId="{FDBB4C88-18A3-4266-B4C1-C455DB4EC018}" dt="2024-12-09T09:17:50.369" v="79" actId="20577"/>
          <ac:spMkLst>
            <pc:docMk/>
            <pc:sldMk cId="70705885" sldId="277"/>
            <ac:spMk id="3" creationId="{00000000-0000-0000-0000-000000000000}"/>
          </ac:spMkLst>
        </pc:spChg>
      </pc:sldChg>
      <pc:sldChg chg="modSp mod">
        <pc:chgData name="Katharina Handler" userId="d8a80b67-ca7b-48d6-9114-8bc74651d445" providerId="ADAL" clId="{FDBB4C88-18A3-4266-B4C1-C455DB4EC018}" dt="2024-12-09T09:02:15.542" v="3" actId="20577"/>
        <pc:sldMkLst>
          <pc:docMk/>
          <pc:sldMk cId="2243712209" sldId="285"/>
        </pc:sldMkLst>
        <pc:spChg chg="mod">
          <ac:chgData name="Katharina Handler" userId="d8a80b67-ca7b-48d6-9114-8bc74651d445" providerId="ADAL" clId="{FDBB4C88-18A3-4266-B4C1-C455DB4EC018}" dt="2024-12-09T09:02:15.542" v="3" actId="20577"/>
          <ac:spMkLst>
            <pc:docMk/>
            <pc:sldMk cId="2243712209" sldId="285"/>
            <ac:spMk id="3" creationId="{00000000-0000-0000-0000-000000000000}"/>
          </ac:spMkLst>
        </pc:spChg>
      </pc:sldChg>
    </pc:docChg>
  </pc:docChgLst>
  <pc:docChgLst>
    <pc:chgData name="Valeria Savelev" userId="1500e517-06a1-4f1a-8135-83f19b567427" providerId="ADAL" clId="{C1856390-CDD9-43E8-8DD8-A88E6B9675B3}"/>
    <pc:docChg chg="modSld">
      <pc:chgData name="Valeria Savelev" userId="1500e517-06a1-4f1a-8135-83f19b567427" providerId="ADAL" clId="{C1856390-CDD9-43E8-8DD8-A88E6B9675B3}" dt="2024-11-12T10:09:57.863" v="9" actId="20577"/>
      <pc:docMkLst>
        <pc:docMk/>
      </pc:docMkLst>
      <pc:sldChg chg="modSp mod">
        <pc:chgData name="Valeria Savelev" userId="1500e517-06a1-4f1a-8135-83f19b567427" providerId="ADAL" clId="{C1856390-CDD9-43E8-8DD8-A88E6B9675B3}" dt="2024-11-12T10:09:25.676" v="8" actId="20577"/>
        <pc:sldMkLst>
          <pc:docMk/>
          <pc:sldMk cId="3286767824" sldId="267"/>
        </pc:sldMkLst>
        <pc:spChg chg="mod">
          <ac:chgData name="Valeria Savelev" userId="1500e517-06a1-4f1a-8135-83f19b567427" providerId="ADAL" clId="{C1856390-CDD9-43E8-8DD8-A88E6B9675B3}" dt="2024-11-12T10:09:25.676" v="8" actId="20577"/>
          <ac:spMkLst>
            <pc:docMk/>
            <pc:sldMk cId="3286767824" sldId="267"/>
            <ac:spMk id="3" creationId="{00000000-0000-0000-0000-000000000000}"/>
          </ac:spMkLst>
        </pc:spChg>
      </pc:sldChg>
      <pc:sldChg chg="modSp mod">
        <pc:chgData name="Valeria Savelev" userId="1500e517-06a1-4f1a-8135-83f19b567427" providerId="ADAL" clId="{C1856390-CDD9-43E8-8DD8-A88E6B9675B3}" dt="2024-11-12T10:09:57.863" v="9" actId="20577"/>
        <pc:sldMkLst>
          <pc:docMk/>
          <pc:sldMk cId="965201193" sldId="273"/>
        </pc:sldMkLst>
        <pc:spChg chg="mod">
          <ac:chgData name="Valeria Savelev" userId="1500e517-06a1-4f1a-8135-83f19b567427" providerId="ADAL" clId="{C1856390-CDD9-43E8-8DD8-A88E6B9675B3}" dt="2024-11-12T10:09:57.863" v="9" actId="20577"/>
          <ac:spMkLst>
            <pc:docMk/>
            <pc:sldMk cId="965201193" sldId="273"/>
            <ac:spMk id="3" creationId="{00000000-0000-0000-0000-000000000000}"/>
          </ac:spMkLst>
        </pc:spChg>
      </pc:sldChg>
      <pc:sldChg chg="modSp mod">
        <pc:chgData name="Valeria Savelev" userId="1500e517-06a1-4f1a-8135-83f19b567427" providerId="ADAL" clId="{C1856390-CDD9-43E8-8DD8-A88E6B9675B3}" dt="2024-11-12T10:08:19.456" v="3" actId="20577"/>
        <pc:sldMkLst>
          <pc:docMk/>
          <pc:sldMk cId="1677865511" sldId="274"/>
        </pc:sldMkLst>
        <pc:spChg chg="mod">
          <ac:chgData name="Valeria Savelev" userId="1500e517-06a1-4f1a-8135-83f19b567427" providerId="ADAL" clId="{C1856390-CDD9-43E8-8DD8-A88E6B9675B3}" dt="2024-11-12T10:08:19.456" v="3" actId="20577"/>
          <ac:spMkLst>
            <pc:docMk/>
            <pc:sldMk cId="1677865511" sldId="274"/>
            <ac:spMk id="3" creationId="{00000000-0000-0000-0000-000000000000}"/>
          </ac:spMkLst>
        </pc:spChg>
      </pc:sldChg>
      <pc:sldChg chg="modSp mod">
        <pc:chgData name="Valeria Savelev" userId="1500e517-06a1-4f1a-8135-83f19b567427" providerId="ADAL" clId="{C1856390-CDD9-43E8-8DD8-A88E6B9675B3}" dt="2024-11-12T10:08:50.103" v="4" actId="113"/>
        <pc:sldMkLst>
          <pc:docMk/>
          <pc:sldMk cId="2406732040" sldId="275"/>
        </pc:sldMkLst>
        <pc:spChg chg="mod">
          <ac:chgData name="Valeria Savelev" userId="1500e517-06a1-4f1a-8135-83f19b567427" providerId="ADAL" clId="{C1856390-CDD9-43E8-8DD8-A88E6B9675B3}" dt="2024-11-12T10:08:50.103" v="4" actId="113"/>
          <ac:spMkLst>
            <pc:docMk/>
            <pc:sldMk cId="2406732040" sldId="27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399506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111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9/12/2024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9/12/2024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9/12/2024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9/12/2024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9/12/2024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9/12/2024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9/12/2024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‹Nr.›</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a:xfrm>
            <a:off x="190577" y="3299146"/>
            <a:ext cx="5597489" cy="1248212"/>
          </a:xfrm>
        </p:spPr>
        <p:txBody>
          <a:bodyPr/>
          <a:lstStyle/>
          <a:p>
            <a:r>
              <a:rPr lang="pt-PT" sz="4000">
                <a:latin typeface="Calibri"/>
                <a:ea typeface="Calibri"/>
                <a:cs typeface="Calibri"/>
              </a:rPr>
              <a:t>SCHULUNGSUNTERLAGEN</a:t>
            </a:r>
            <a:endParaRPr lang="pt-PT" sz="4000" b="0">
              <a:solidFill>
                <a:srgbClr val="000000"/>
              </a:solidFill>
              <a:latin typeface="Calibri"/>
              <a:ea typeface="Calibri"/>
              <a:cs typeface="Calibri"/>
            </a:endParaRPr>
          </a:p>
          <a:p>
            <a:endParaRPr lang="pt-PT" dirty="0">
              <a:ea typeface="Calibri"/>
            </a:endParaRP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251520" y="4293096"/>
            <a:ext cx="4824536" cy="605474"/>
          </a:xfrm>
        </p:spPr>
        <p:txBody>
          <a:bodyPr>
            <a:normAutofit/>
          </a:bodyPr>
          <a:lstStyle/>
          <a:p>
            <a:r>
              <a:rPr lang="en-US" sz="1800" b="0" i="0" u="none" strike="noStrike" dirty="0">
                <a:solidFill>
                  <a:srgbClr val="3BFF95"/>
                </a:solidFill>
                <a:effectLst/>
                <a:latin typeface="Calibri" panose="020F0502020204030204" pitchFamily="34" charset="0"/>
              </a:rPr>
              <a:t>SCHRITT 6: </a:t>
            </a:r>
            <a:r>
              <a:rPr lang="en-US" dirty="0"/>
              <a:t>INFORMIEREN UND INVOLVIEREN​</a:t>
            </a:r>
            <a:endParaRPr lang="pt-PT" dirty="0"/>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Century Gothic" pitchFamily="34" charset="0"/>
              </a:rPr>
              <a:t>Pädagogische</a:t>
            </a:r>
            <a:r>
              <a:rPr lang="en-US" sz="3600" b="1" dirty="0">
                <a:latin typeface="Century Gothic" pitchFamily="34" charset="0"/>
              </a:rPr>
              <a:t> </a:t>
            </a:r>
            <a:r>
              <a:rPr lang="en-US" sz="3600" b="1" dirty="0" err="1">
                <a:latin typeface="Century Gothic" pitchFamily="34" charset="0"/>
              </a:rPr>
              <a:t>Ressourcen</a:t>
            </a:r>
            <a:r>
              <a:rPr lang="en-US" sz="3600" b="1" dirty="0">
                <a:latin typeface="Century Gothic" pitchFamily="34" charset="0"/>
              </a:rPr>
              <a:t>​​</a:t>
            </a:r>
            <a:endParaRPr lang="el-GR" sz="3600" b="1" dirty="0">
              <a:latin typeface="Century Gothic" pitchFamily="34" charset="0"/>
            </a:endParaRPr>
          </a:p>
        </p:txBody>
      </p:sp>
      <p:sp>
        <p:nvSpPr>
          <p:cNvPr id="4" name="Content Placeholder 3"/>
          <p:cNvSpPr txBox="1">
            <a:spLocks noGrp="1"/>
          </p:cNvSpPr>
          <p:nvPr>
            <p:ph idx="1"/>
          </p:nvPr>
        </p:nvSpPr>
        <p:spPr>
          <a:xfrm>
            <a:off x="457200" y="1600200"/>
            <a:ext cx="8229600" cy="1545038"/>
          </a:xfrm>
          <a:prstGeom prst="rect">
            <a:avLst/>
          </a:prstGeom>
          <a:noFill/>
        </p:spPr>
        <p:txBody>
          <a:bodyPr wrap="square" rtlCol="0">
            <a:spAutoFit/>
          </a:bodyPr>
          <a:lstStyle/>
          <a:p>
            <a:r>
              <a:rPr lang="en-US" sz="2800" dirty="0">
                <a:hlinkClick r:id="rId2"/>
              </a:rPr>
              <a:t>https://www.ecoschools.global/seven-steps-methodology</a:t>
            </a:r>
            <a:endParaRPr lang="en-US" sz="2800"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r>
              <a:rPr lang="pt-PT" dirty="0"/>
              <a:t>Danke!​​</a:t>
            </a:r>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1143000"/>
          </a:xfrm>
        </p:spPr>
        <p:txBody>
          <a:bodyPr>
            <a:normAutofit/>
          </a:bodyPr>
          <a:lstStyle/>
          <a:p>
            <a:r>
              <a:rPr lang="en-US" sz="3200" b="1" dirty="0" err="1"/>
              <a:t>Warum</a:t>
            </a:r>
            <a:r>
              <a:rPr lang="en-US" sz="3200" b="1" dirty="0"/>
              <a:t> </a:t>
            </a:r>
            <a:r>
              <a:rPr lang="en-US" sz="3200" b="1" dirty="0" err="1"/>
              <a:t>informieren</a:t>
            </a:r>
            <a:r>
              <a:rPr lang="en-US" sz="3200" b="1" dirty="0"/>
              <a:t> und </a:t>
            </a:r>
            <a:r>
              <a:rPr lang="en-US" sz="3200" b="1" dirty="0" err="1"/>
              <a:t>involvieren</a:t>
            </a:r>
            <a:r>
              <a:rPr lang="en-US" sz="3200" b="1" dirty="0"/>
              <a:t>?</a:t>
            </a:r>
            <a:endParaRPr lang="el-GR" sz="3200" b="1" dirty="0"/>
          </a:p>
        </p:txBody>
      </p:sp>
      <p:sp>
        <p:nvSpPr>
          <p:cNvPr id="3" name="Content Placeholder 2"/>
          <p:cNvSpPr>
            <a:spLocks noGrp="1"/>
          </p:cNvSpPr>
          <p:nvPr>
            <p:ph idx="1"/>
          </p:nvPr>
        </p:nvSpPr>
        <p:spPr>
          <a:xfrm>
            <a:off x="453698" y="960188"/>
            <a:ext cx="8229600" cy="4525963"/>
          </a:xfrm>
        </p:spPr>
        <p:txBody>
          <a:bodyPr vert="horz" lIns="91440" tIns="45720" rIns="91440" bIns="45720" rtlCol="0" anchor="t">
            <a:normAutofit fontScale="70000" lnSpcReduction="20000"/>
          </a:bodyPr>
          <a:lstStyle/>
          <a:p>
            <a:pPr marL="0" indent="0">
              <a:buNone/>
            </a:pPr>
            <a:r>
              <a:rPr lang="de-DE" b="1" dirty="0"/>
              <a:t>Das Eco-Schools-Programm beginnt in der Schule, zielt jedoch darauf ab, die breitere Gemeinschaft zu erreichen. Dies ist wichtig, weil:</a:t>
            </a:r>
          </a:p>
          <a:p>
            <a:endParaRPr lang="de-DE" b="1" dirty="0"/>
          </a:p>
          <a:p>
            <a:pPr>
              <a:buFont typeface="Wingdings" panose="05000000000000000000" pitchFamily="2" charset="2"/>
              <a:buChar char="Ø"/>
            </a:pPr>
            <a:r>
              <a:rPr lang="de-DE" dirty="0"/>
              <a:t>es ein kollektives Verantwortungsbewusstsein schafft</a:t>
            </a:r>
          </a:p>
          <a:p>
            <a:pPr marL="0" indent="0">
              <a:buNone/>
            </a:pPr>
            <a:endParaRPr lang="de-DE" dirty="0">
              <a:cs typeface="Calibri"/>
            </a:endParaRPr>
          </a:p>
          <a:p>
            <a:pPr>
              <a:buFont typeface="Wingdings" panose="05000000000000000000" pitchFamily="2" charset="2"/>
              <a:buChar char="Ø"/>
            </a:pPr>
            <a:r>
              <a:rPr lang="de-DE" dirty="0"/>
              <a:t>es sicherstellt, dass alle Perspektiven und Ideen berücksichtigt werden</a:t>
            </a:r>
          </a:p>
          <a:p>
            <a:pPr>
              <a:buFont typeface="Wingdings" panose="05000000000000000000" pitchFamily="2" charset="2"/>
              <a:buChar char="Ø"/>
            </a:pPr>
            <a:endParaRPr lang="de-DE" dirty="0"/>
          </a:p>
          <a:p>
            <a:pPr>
              <a:buFont typeface="Wingdings" panose="05000000000000000000" pitchFamily="2" charset="2"/>
              <a:buChar char="Ø"/>
            </a:pPr>
            <a:r>
              <a:rPr lang="de-DE" dirty="0"/>
              <a:t>es das Gefühl der Zugehörigkeit zu einer Gemeinschaft fördert</a:t>
            </a:r>
          </a:p>
          <a:p>
            <a:pPr>
              <a:buFont typeface="Wingdings" panose="05000000000000000000" pitchFamily="2" charset="2"/>
              <a:buChar char="Ø"/>
            </a:pPr>
            <a:endParaRPr lang="de-DE" dirty="0"/>
          </a:p>
          <a:p>
            <a:pPr>
              <a:buFont typeface="Wingdings" panose="05000000000000000000" pitchFamily="2" charset="2"/>
              <a:buChar char="Ø"/>
            </a:pPr>
            <a:r>
              <a:rPr lang="de-DE" dirty="0"/>
              <a:t>es die Gesamtauswirkung nachhaltiger Praktiken verstärkt,</a:t>
            </a:r>
          </a:p>
          <a:p>
            <a:pPr>
              <a:buFont typeface="Wingdings" panose="05000000000000000000" pitchFamily="2" charset="2"/>
              <a:buChar char="Ø"/>
            </a:pPr>
            <a:endParaRPr lang="de-DE" dirty="0"/>
          </a:p>
          <a:p>
            <a:pPr>
              <a:buFont typeface="Wingdings" panose="05000000000000000000" pitchFamily="2" charset="2"/>
              <a:buChar char="Ø"/>
            </a:pPr>
            <a:r>
              <a:rPr lang="de-DE" dirty="0"/>
              <a:t>es eine umweltbewusstere und proaktive Schulkultur fördert</a:t>
            </a:r>
            <a:endParaRPr lang="en-US" dirty="0"/>
          </a:p>
          <a:p>
            <a:endParaRPr lang="el-GR" b="1" dirty="0"/>
          </a:p>
        </p:txBody>
      </p:sp>
      <p:sp>
        <p:nvSpPr>
          <p:cNvPr id="4" name="TextBox 3"/>
          <p:cNvSpPr txBox="1"/>
          <p:nvPr/>
        </p:nvSpPr>
        <p:spPr>
          <a:xfrm>
            <a:off x="453698" y="5085184"/>
            <a:ext cx="6847602" cy="307777"/>
          </a:xfrm>
          <a:prstGeom prst="rect">
            <a:avLst/>
          </a:prstGeom>
          <a:noFill/>
        </p:spPr>
        <p:txBody>
          <a:bodyPr wrap="square" rtlCol="0">
            <a:spAutoFit/>
          </a:bodyPr>
          <a:lstStyle/>
          <a:p>
            <a:r>
              <a:rPr lang="en-US" sz="1400" dirty="0">
                <a:hlinkClick r:id="rId2"/>
              </a:rPr>
              <a:t>https://www.ecoschools.global/seven-steps-methodology</a:t>
            </a:r>
            <a:endParaRPr lang="en-US" sz="1400" dirty="0"/>
          </a:p>
        </p:txBody>
      </p:sp>
    </p:spTree>
    <p:extLst>
      <p:ext uri="{BB962C8B-B14F-4D97-AF65-F5344CB8AC3E}">
        <p14:creationId xmlns:p14="http://schemas.microsoft.com/office/powerpoint/2010/main" val="224371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81" y="116632"/>
            <a:ext cx="7859216" cy="1143000"/>
          </a:xfrm>
        </p:spPr>
        <p:txBody>
          <a:bodyPr>
            <a:noAutofit/>
          </a:bodyPr>
          <a:lstStyle/>
          <a:p>
            <a:r>
              <a:rPr lang="de-DE" sz="3200" b="1" dirty="0"/>
              <a:t>Informieren und involvieren durch eine Vielzahl von Aktivitäten und Medien</a:t>
            </a:r>
            <a:endParaRPr lang="el-GR" sz="3200" b="1" dirty="0"/>
          </a:p>
        </p:txBody>
      </p:sp>
      <p:sp>
        <p:nvSpPr>
          <p:cNvPr id="3" name="Content Placeholder 2"/>
          <p:cNvSpPr>
            <a:spLocks noGrp="1"/>
          </p:cNvSpPr>
          <p:nvPr>
            <p:ph idx="1"/>
          </p:nvPr>
        </p:nvSpPr>
        <p:spPr>
          <a:xfrm>
            <a:off x="228600" y="1166018"/>
            <a:ext cx="8686800" cy="4525963"/>
          </a:xfrm>
        </p:spPr>
        <p:txBody>
          <a:bodyPr vert="horz" lIns="91440" tIns="45720" rIns="91440" bIns="45720" rtlCol="0" anchor="t">
            <a:normAutofit fontScale="55000" lnSpcReduction="20000"/>
          </a:bodyPr>
          <a:lstStyle/>
          <a:p>
            <a:pPr>
              <a:buFont typeface="Wingdings" pitchFamily="2" charset="2"/>
              <a:buChar char="Ø"/>
            </a:pPr>
            <a:r>
              <a:rPr lang="de-DE" sz="3100" dirty="0"/>
              <a:t>Schulversammlungen</a:t>
            </a:r>
          </a:p>
          <a:p>
            <a:pPr>
              <a:buFont typeface="Wingdings" pitchFamily="2" charset="2"/>
              <a:buChar char="Ø"/>
            </a:pPr>
            <a:endParaRPr lang="de-DE" sz="3100" dirty="0"/>
          </a:p>
          <a:p>
            <a:pPr>
              <a:buFont typeface="Wingdings" pitchFamily="2" charset="2"/>
              <a:buChar char="Ø"/>
            </a:pPr>
            <a:r>
              <a:rPr lang="de-DE" sz="3100" dirty="0"/>
              <a:t>Schulaushänge</a:t>
            </a:r>
          </a:p>
          <a:p>
            <a:pPr>
              <a:buFont typeface="Wingdings" pitchFamily="2" charset="2"/>
              <a:buChar char="Ø"/>
            </a:pPr>
            <a:endParaRPr lang="de-DE" sz="3100" dirty="0"/>
          </a:p>
          <a:p>
            <a:pPr>
              <a:buFont typeface="Wingdings" pitchFamily="2" charset="2"/>
              <a:buChar char="Ø"/>
            </a:pPr>
            <a:r>
              <a:rPr lang="de-DE" sz="3100" dirty="0"/>
              <a:t>Schulnewsletter und Webseiten</a:t>
            </a:r>
          </a:p>
          <a:p>
            <a:pPr>
              <a:buFont typeface="Wingdings" pitchFamily="2" charset="2"/>
              <a:buChar char="Ø"/>
            </a:pPr>
            <a:endParaRPr lang="de-DE" sz="3100" dirty="0"/>
          </a:p>
          <a:p>
            <a:pPr>
              <a:buFont typeface="Wingdings" pitchFamily="2" charset="2"/>
              <a:buChar char="Ø"/>
            </a:pPr>
            <a:r>
              <a:rPr lang="de-DE" sz="3100" dirty="0"/>
              <a:t>Schultheater</a:t>
            </a:r>
          </a:p>
          <a:p>
            <a:pPr>
              <a:buFont typeface="Wingdings" pitchFamily="2" charset="2"/>
              <a:buChar char="Ø"/>
            </a:pPr>
            <a:endParaRPr lang="de-DE" sz="3100" dirty="0"/>
          </a:p>
          <a:p>
            <a:pPr>
              <a:buFont typeface="Wingdings" pitchFamily="2" charset="2"/>
              <a:buChar char="Ø"/>
            </a:pPr>
            <a:r>
              <a:rPr lang="de-DE" sz="3100" dirty="0"/>
              <a:t>Theaterstücke und Modeschauen zu Umwelt- und gesellschaftlichen Themen</a:t>
            </a:r>
          </a:p>
          <a:p>
            <a:pPr>
              <a:buFont typeface="Wingdings" pitchFamily="2" charset="2"/>
              <a:buChar char="Ø"/>
            </a:pPr>
            <a:endParaRPr lang="de-DE" sz="3100" dirty="0"/>
          </a:p>
          <a:p>
            <a:pPr>
              <a:buFont typeface="Wingdings" pitchFamily="2" charset="2"/>
              <a:buChar char="Ø"/>
            </a:pPr>
            <a:r>
              <a:rPr lang="de-DE" sz="3100" dirty="0"/>
              <a:t>Briefe an Unternehmen und Konzerne</a:t>
            </a:r>
          </a:p>
          <a:p>
            <a:pPr>
              <a:buFont typeface="Wingdings" pitchFamily="2" charset="2"/>
              <a:buChar char="Ø"/>
            </a:pPr>
            <a:endParaRPr lang="de-DE" sz="3100" dirty="0"/>
          </a:p>
          <a:p>
            <a:pPr>
              <a:buFont typeface="Wingdings" pitchFamily="2" charset="2"/>
              <a:buChar char="Ø"/>
            </a:pPr>
            <a:r>
              <a:rPr lang="de-DE" sz="3100" dirty="0"/>
              <a:t>Lokale und nationale Presse, Radio und Fernsehen usw.</a:t>
            </a:r>
          </a:p>
          <a:p>
            <a:pPr>
              <a:buFont typeface="Wingdings" pitchFamily="2" charset="2"/>
              <a:buChar char="Ø"/>
            </a:pPr>
            <a:endParaRPr lang="de-DE" sz="3100" dirty="0"/>
          </a:p>
          <a:p>
            <a:pPr>
              <a:buFont typeface="Wingdings" pitchFamily="2" charset="2"/>
              <a:buChar char="Ø"/>
            </a:pPr>
            <a:r>
              <a:rPr lang="de-DE" sz="3100" dirty="0"/>
              <a:t>Global Action Days</a:t>
            </a:r>
          </a:p>
          <a:p>
            <a:pPr>
              <a:buFont typeface="Wingdings" pitchFamily="2" charset="2"/>
              <a:buChar char="Ø"/>
            </a:pPr>
            <a:endParaRPr lang="de-DE" sz="3100" dirty="0"/>
          </a:p>
          <a:p>
            <a:pPr>
              <a:buFont typeface="Wingdings" pitchFamily="2" charset="2"/>
              <a:buChar char="Ø"/>
            </a:pPr>
            <a:r>
              <a:rPr lang="de-DE" sz="3100" dirty="0"/>
              <a:t>Preise, Wettbewerbe und Feiern (FEE Teacher Award, Green Flag Award)</a:t>
            </a:r>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2313"/>
            <a:ext cx="8229600" cy="1143000"/>
          </a:xfrm>
        </p:spPr>
        <p:txBody>
          <a:bodyPr>
            <a:normAutofit/>
          </a:bodyPr>
          <a:lstStyle/>
          <a:p>
            <a:r>
              <a:rPr lang="de-DE" sz="2800" b="1" dirty="0"/>
              <a:t>Die Theorie in die Praxis umsetzen</a:t>
            </a:r>
            <a:br>
              <a:rPr lang="en-US" sz="2800" b="1" dirty="0"/>
            </a:br>
            <a:r>
              <a:rPr lang="en-US" sz="2800" b="1" dirty="0" err="1"/>
              <a:t>Schulversammlungen</a:t>
            </a:r>
            <a:r>
              <a:rPr lang="en-US" sz="2800" b="1" dirty="0"/>
              <a:t> &amp; </a:t>
            </a:r>
            <a:r>
              <a:rPr lang="en-US" sz="2800" b="1" dirty="0" err="1"/>
              <a:t>Aushangtafeln</a:t>
            </a:r>
            <a:endParaRPr lang="el-GR" sz="2800" b="1" dirty="0"/>
          </a:p>
        </p:txBody>
      </p:sp>
      <p:sp>
        <p:nvSpPr>
          <p:cNvPr id="3" name="Content Placeholder 2"/>
          <p:cNvSpPr>
            <a:spLocks noGrp="1"/>
          </p:cNvSpPr>
          <p:nvPr>
            <p:ph idx="1"/>
          </p:nvPr>
        </p:nvSpPr>
        <p:spPr>
          <a:xfrm>
            <a:off x="323528" y="1196752"/>
            <a:ext cx="8640960" cy="4464496"/>
          </a:xfrm>
        </p:spPr>
        <p:txBody>
          <a:bodyPr vert="horz" lIns="91440" tIns="45720" rIns="91440" bIns="45720" rtlCol="0" anchor="t">
            <a:noAutofit/>
          </a:bodyPr>
          <a:lstStyle/>
          <a:p>
            <a:pPr>
              <a:buFont typeface="Wingdings" pitchFamily="2" charset="2"/>
              <a:buChar char="Ø"/>
            </a:pPr>
            <a:r>
              <a:rPr lang="de-DE" sz="1800" dirty="0">
                <a:latin typeface="+mj-lt"/>
              </a:rPr>
              <a:t>Die </a:t>
            </a:r>
            <a:r>
              <a:rPr lang="de-DE" sz="1800" dirty="0" err="1">
                <a:latin typeface="+mj-lt"/>
              </a:rPr>
              <a:t>Schüler:innen</a:t>
            </a:r>
            <a:r>
              <a:rPr lang="de-DE" sz="1800" dirty="0">
                <a:latin typeface="+mj-lt"/>
              </a:rPr>
              <a:t> können eine spezielle Versammlung oder eine Messe organisieren, die dem Prozess ihres Projekts und den Ergebnissen gewidmet ist. Im speziellen Fall der Abfallwirtschaft können die </a:t>
            </a:r>
            <a:r>
              <a:rPr lang="de-DE" sz="1800" dirty="0" err="1">
                <a:latin typeface="+mj-lt"/>
              </a:rPr>
              <a:t>Schüler:innen</a:t>
            </a:r>
            <a:r>
              <a:rPr lang="de-DE" sz="1800" dirty="0">
                <a:latin typeface="+mj-lt"/>
              </a:rPr>
              <a:t>, je nach Alter und Niveau, ihre Projekte zu biobasierten Produkten, den Vorteilen und Herausforderungen der Bioökonomie und dem Konzept der Kreislaufwirtschaft präsentieren. Sie könnten auch </a:t>
            </a:r>
            <a:r>
              <a:rPr lang="de-DE" sz="1800" dirty="0" err="1">
                <a:latin typeface="+mj-lt"/>
              </a:rPr>
              <a:t>Gastredner:innen</a:t>
            </a:r>
            <a:r>
              <a:rPr lang="de-DE" sz="1800" dirty="0">
                <a:latin typeface="+mj-lt"/>
              </a:rPr>
              <a:t> aus lokalen biobasierten Industrien oder von einem Bauernhof einladen, um über ihre Arbeit oder die Verwendung von Kompost zu sprechen, sowie politische </a:t>
            </a:r>
            <a:r>
              <a:rPr lang="de-DE" sz="1800" dirty="0" err="1">
                <a:latin typeface="+mj-lt"/>
              </a:rPr>
              <a:t>Entscheidungsträger:innen</a:t>
            </a:r>
            <a:r>
              <a:rPr lang="de-DE" sz="1800" dirty="0">
                <a:latin typeface="+mj-lt"/>
              </a:rPr>
              <a:t> und den/die </a:t>
            </a:r>
            <a:r>
              <a:rPr lang="de-DE" sz="1800" dirty="0" err="1">
                <a:latin typeface="+mj-lt"/>
              </a:rPr>
              <a:t>Bürgermeister:in</a:t>
            </a:r>
            <a:r>
              <a:rPr lang="de-DE" sz="1800" dirty="0">
                <a:latin typeface="+mj-lt"/>
              </a:rPr>
              <a:t> der Stadt, der/die ebenfalls Vorschläge machen kann, wie der Stadtrat zu den Bemühungen der Schule für Zero </a:t>
            </a:r>
            <a:r>
              <a:rPr lang="de-DE" sz="1800" dirty="0" err="1">
                <a:latin typeface="+mj-lt"/>
              </a:rPr>
              <a:t>Waste</a:t>
            </a:r>
            <a:r>
              <a:rPr lang="de-DE" sz="1800" dirty="0">
                <a:latin typeface="+mj-lt"/>
              </a:rPr>
              <a:t> beitragen kann.</a:t>
            </a:r>
          </a:p>
          <a:p>
            <a:pPr>
              <a:buFont typeface="Wingdings" pitchFamily="2" charset="2"/>
              <a:buChar char="Ø"/>
            </a:pPr>
            <a:endParaRPr lang="de-DE" sz="600" dirty="0">
              <a:latin typeface="+mj-lt"/>
            </a:endParaRPr>
          </a:p>
          <a:p>
            <a:pPr>
              <a:buFont typeface="Wingdings" pitchFamily="2" charset="2"/>
              <a:buChar char="Ø"/>
            </a:pPr>
            <a:r>
              <a:rPr lang="de-DE" sz="1800" dirty="0">
                <a:latin typeface="+mj-lt"/>
              </a:rPr>
              <a:t>Das</a:t>
            </a:r>
            <a:r>
              <a:rPr lang="de-DE" sz="1800" b="1" dirty="0">
                <a:latin typeface="+mj-lt"/>
              </a:rPr>
              <a:t> Eco-Komitee </a:t>
            </a:r>
            <a:r>
              <a:rPr lang="de-DE" sz="1800" dirty="0">
                <a:latin typeface="+mj-lt"/>
              </a:rPr>
              <a:t>kann eine Aushangtafel zum Thema Bioökonomie erstellen, die eine kurze Vorstellung des Aktionsplans, die Projekte der </a:t>
            </a:r>
            <a:r>
              <a:rPr lang="de-DE" sz="1800" dirty="0" err="1">
                <a:latin typeface="+mj-lt"/>
              </a:rPr>
              <a:t>Schüler:innen</a:t>
            </a:r>
            <a:r>
              <a:rPr lang="de-DE" sz="1800" dirty="0">
                <a:latin typeface="+mj-lt"/>
              </a:rPr>
              <a:t> zur Bioökonomie, Infografiken zu biobasierten Materialien, die Schritte zur Abfallreduktion sowie Updates zu den Nachhaltigkeitsinitiativen der Schule und bevorstehende Veranstaltungen und Möglichkeiten zur Beteiligung der Gemeinschaft enthält.</a:t>
            </a:r>
            <a:endParaRPr lang="en-US" sz="1800" dirty="0">
              <a:latin typeface="+mj-lt"/>
            </a:endParaRPr>
          </a:p>
          <a:p>
            <a:endParaRPr lang="en-US" sz="18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40391"/>
            <a:ext cx="8229600" cy="1143000"/>
          </a:xfrm>
        </p:spPr>
        <p:txBody>
          <a:bodyPr>
            <a:noAutofit/>
          </a:bodyPr>
          <a:lstStyle/>
          <a:p>
            <a:r>
              <a:rPr lang="de-DE" sz="2800" b="1" dirty="0"/>
              <a:t>Die Theorie in die Praxis umsetzen</a:t>
            </a:r>
            <a:br>
              <a:rPr lang="de-DE" sz="2800" b="1" dirty="0"/>
            </a:br>
            <a:r>
              <a:rPr lang="en-US" sz="2800" b="1" dirty="0" err="1"/>
              <a:t>Schulnewsletter</a:t>
            </a:r>
            <a:r>
              <a:rPr lang="en-US" sz="2800" b="1" dirty="0"/>
              <a:t> und </a:t>
            </a:r>
            <a:r>
              <a:rPr lang="en-US" sz="2800" b="1" dirty="0" err="1"/>
              <a:t>Webseiten</a:t>
            </a:r>
            <a:endParaRPr lang="el-GR" sz="2800" b="1">
              <a:cs typeface="Calibri"/>
            </a:endParaRPr>
          </a:p>
        </p:txBody>
      </p:sp>
      <p:sp>
        <p:nvSpPr>
          <p:cNvPr id="3" name="Content Placeholder 2"/>
          <p:cNvSpPr>
            <a:spLocks noGrp="1"/>
          </p:cNvSpPr>
          <p:nvPr>
            <p:ph idx="1"/>
          </p:nvPr>
        </p:nvSpPr>
        <p:spPr>
          <a:xfrm>
            <a:off x="323528" y="1283391"/>
            <a:ext cx="8496944" cy="2664296"/>
          </a:xfrm>
        </p:spPr>
        <p:txBody>
          <a:bodyPr vert="horz" lIns="91440" tIns="45720" rIns="91440" bIns="45720" rtlCol="0" anchor="t">
            <a:noAutofit/>
          </a:bodyPr>
          <a:lstStyle/>
          <a:p>
            <a:r>
              <a:rPr lang="de-DE" sz="2000" b="1" dirty="0">
                <a:latin typeface="+mj-lt"/>
              </a:rPr>
              <a:t>Die </a:t>
            </a:r>
            <a:r>
              <a:rPr lang="de-DE" sz="2000" b="1" dirty="0" err="1">
                <a:latin typeface="+mj-lt"/>
              </a:rPr>
              <a:t>Schüler:innen</a:t>
            </a:r>
            <a:r>
              <a:rPr lang="de-DE" sz="2000" b="1" dirty="0">
                <a:latin typeface="+mj-lt"/>
              </a:rPr>
              <a:t> können die breite Öffentlichkeit </a:t>
            </a:r>
            <a:r>
              <a:rPr lang="de-DE" sz="2000" dirty="0">
                <a:latin typeface="+mj-lt"/>
              </a:rPr>
              <a:t>durch Artikel im Schulnewsletter und auf der Schulwebseite </a:t>
            </a:r>
            <a:r>
              <a:rPr lang="de-DE" sz="2000" b="1" dirty="0">
                <a:latin typeface="+mj-lt"/>
              </a:rPr>
              <a:t>informieren</a:t>
            </a:r>
            <a:r>
              <a:rPr lang="de-DE" sz="2000" dirty="0">
                <a:latin typeface="+mj-lt"/>
              </a:rPr>
              <a:t>. Die Artikel können die Erfolge der </a:t>
            </a:r>
            <a:r>
              <a:rPr lang="de-DE" sz="2000" dirty="0" err="1">
                <a:latin typeface="+mj-lt"/>
              </a:rPr>
              <a:t>Schüler:innen</a:t>
            </a:r>
            <a:r>
              <a:rPr lang="de-DE" sz="2000" dirty="0">
                <a:latin typeface="+mj-lt"/>
              </a:rPr>
              <a:t>, Interviews mit </a:t>
            </a:r>
            <a:r>
              <a:rPr lang="de-DE" sz="2000" dirty="0" err="1">
                <a:latin typeface="+mj-lt"/>
              </a:rPr>
              <a:t>Expert:innen</a:t>
            </a:r>
            <a:r>
              <a:rPr lang="de-DE" sz="2000" dirty="0">
                <a:latin typeface="+mj-lt"/>
              </a:rPr>
              <a:t> und Tipps für andere Schulen, wie sie ein Zero-</a:t>
            </a:r>
            <a:r>
              <a:rPr lang="de-DE" sz="2000" dirty="0" err="1">
                <a:latin typeface="+mj-lt"/>
              </a:rPr>
              <a:t>Waste</a:t>
            </a:r>
            <a:r>
              <a:rPr lang="de-DE" sz="2000" dirty="0">
                <a:latin typeface="+mj-lt"/>
              </a:rPr>
              <a:t>-Projekt umsetzen können, beinhalten.</a:t>
            </a:r>
          </a:p>
          <a:p>
            <a:endParaRPr lang="en-US" sz="1100" dirty="0">
              <a:latin typeface="+mj-lt"/>
            </a:endParaRPr>
          </a:p>
          <a:p>
            <a:r>
              <a:rPr lang="de-DE" sz="2000" dirty="0">
                <a:latin typeface="+mj-lt"/>
              </a:rPr>
              <a:t>Sie können in elektronischer Form veröffentlicht werden und Links zu Bildungsressourcen enthalten, die sich auf die Bioökonomie als mögliche Lösung für die Abfallwirtschaft beziehen, sowie Hinweise auf kommende Veranstaltungen.</a:t>
            </a:r>
          </a:p>
          <a:p>
            <a:endParaRPr lang="en-US" sz="1100" dirty="0">
              <a:latin typeface="+mj-lt"/>
            </a:endParaRPr>
          </a:p>
          <a:p>
            <a:r>
              <a:rPr lang="de-DE" sz="2000" dirty="0">
                <a:latin typeface="+mj-lt"/>
              </a:rPr>
              <a:t>Die Artikel können auch über das Netzwerk der Young Reporters for the Environment (YRE) geteilt werden, da sie möglicherweise mehr Menschen dazu inspirieren, aktiv zu werden.</a:t>
            </a:r>
            <a:endParaRPr lang="en-US" sz="2000" dirty="0">
              <a:latin typeface="+mj-lt"/>
            </a:endParaRPr>
          </a:p>
        </p:txBody>
      </p:sp>
    </p:spTree>
    <p:extLst>
      <p:ext uri="{BB962C8B-B14F-4D97-AF65-F5344CB8AC3E}">
        <p14:creationId xmlns:p14="http://schemas.microsoft.com/office/powerpoint/2010/main" val="240673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 y="53752"/>
            <a:ext cx="8229600" cy="1143000"/>
          </a:xfrm>
        </p:spPr>
        <p:txBody>
          <a:bodyPr>
            <a:noAutofit/>
          </a:bodyPr>
          <a:lstStyle/>
          <a:p>
            <a:r>
              <a:rPr lang="de-DE" sz="2800" b="1" dirty="0"/>
              <a:t>Die Theorie in die Praxis umsetzen</a:t>
            </a:r>
            <a:br>
              <a:rPr lang="en-US" sz="2800" b="1" dirty="0"/>
            </a:br>
            <a:r>
              <a:rPr lang="en-US" sz="2800" b="1" dirty="0" err="1"/>
              <a:t>Schultheater</a:t>
            </a:r>
            <a:r>
              <a:rPr lang="en-US" sz="2800" b="1" dirty="0"/>
              <a:t>, </a:t>
            </a:r>
            <a:r>
              <a:rPr lang="en-US" sz="2800" b="1" dirty="0" err="1"/>
              <a:t>Messen</a:t>
            </a:r>
            <a:r>
              <a:rPr lang="en-US" sz="2800" b="1" dirty="0"/>
              <a:t> und Shows</a:t>
            </a:r>
            <a:endParaRPr lang="el-GR" sz="2800" b="1">
              <a:cs typeface="Calibri"/>
            </a:endParaRPr>
          </a:p>
        </p:txBody>
      </p:sp>
      <p:sp>
        <p:nvSpPr>
          <p:cNvPr id="3" name="Content Placeholder 2"/>
          <p:cNvSpPr>
            <a:spLocks noGrp="1"/>
          </p:cNvSpPr>
          <p:nvPr>
            <p:ph idx="1"/>
          </p:nvPr>
        </p:nvSpPr>
        <p:spPr>
          <a:xfrm>
            <a:off x="395536" y="1196752"/>
            <a:ext cx="7992888" cy="5400600"/>
          </a:xfrm>
        </p:spPr>
        <p:txBody>
          <a:bodyPr vert="horz" lIns="91440" tIns="45720" rIns="91440" bIns="45720" rtlCol="0" anchor="t">
            <a:normAutofit/>
          </a:bodyPr>
          <a:lstStyle/>
          <a:p>
            <a:pPr>
              <a:buFont typeface="Wingdings" pitchFamily="2" charset="2"/>
              <a:buChar char="Ø"/>
            </a:pPr>
            <a:r>
              <a:rPr lang="de-DE" sz="2000" b="1" dirty="0">
                <a:latin typeface="+mj-lt"/>
              </a:rPr>
              <a:t>Jüngere </a:t>
            </a:r>
            <a:r>
              <a:rPr lang="de-DE" sz="2000" b="1" dirty="0" err="1">
                <a:latin typeface="+mj-lt"/>
              </a:rPr>
              <a:t>Schüler:innen</a:t>
            </a:r>
            <a:r>
              <a:rPr lang="de-DE" sz="2000" b="1" dirty="0">
                <a:latin typeface="+mj-lt"/>
              </a:rPr>
              <a:t> </a:t>
            </a:r>
            <a:r>
              <a:rPr lang="de-DE" sz="2000" dirty="0">
                <a:latin typeface="+mj-lt"/>
              </a:rPr>
              <a:t>können ein Schultheaterstück aufführen und biobasierten Produkten eine Stimme verleihen. Sie können Charaktere erschaffen, die erzählen, wie sie zum Leben erweckt wurden und welche Veränderungen sie durchliefen, bis sie ihre heutige Form erreichten. Zum Beispiel können Bananenschalen oder Apfelschalen erzählen, wie sie sich in Kompost verwandelt haben. Die </a:t>
            </a:r>
            <a:r>
              <a:rPr lang="de-DE" sz="2000" dirty="0" err="1">
                <a:latin typeface="+mj-lt"/>
              </a:rPr>
              <a:t>Schüler:innen</a:t>
            </a:r>
            <a:r>
              <a:rPr lang="de-DE" sz="2000" dirty="0">
                <a:latin typeface="+mj-lt"/>
              </a:rPr>
              <a:t> können ihre Sketche im Laufe des Schuljahres schreiben und diese dann am Tag der Abschlussfeier aufführen.</a:t>
            </a:r>
          </a:p>
          <a:p>
            <a:pPr>
              <a:buFont typeface="Wingdings" pitchFamily="2" charset="2"/>
              <a:buChar char="Ø"/>
            </a:pPr>
            <a:endParaRPr lang="de-DE" sz="1200" dirty="0">
              <a:latin typeface="+mj-lt"/>
            </a:endParaRPr>
          </a:p>
          <a:p>
            <a:pPr>
              <a:buFont typeface="Wingdings" pitchFamily="2" charset="2"/>
              <a:buChar char="Ø"/>
            </a:pPr>
            <a:r>
              <a:rPr lang="de-DE" sz="2000" dirty="0">
                <a:latin typeface="+mj-lt"/>
              </a:rPr>
              <a:t>Die </a:t>
            </a:r>
            <a:r>
              <a:rPr lang="de-DE" sz="2000" dirty="0" err="1">
                <a:latin typeface="+mj-lt"/>
              </a:rPr>
              <a:t>Schüler:innen</a:t>
            </a:r>
            <a:r>
              <a:rPr lang="de-DE" sz="2000" dirty="0">
                <a:latin typeface="+mj-lt"/>
              </a:rPr>
              <a:t> können auch eine Messe organisieren, bei der sie Produkte oder aus recycelbaren Materialien oder Abfällen entwerfen und Kunstwerke herstellen . Auf diese Weise können sie die Bedeutung der Kreislaufwirtschaft hervorheben und die Produkte verkaufen, um Geld für die Schule zu sammeln.</a:t>
            </a:r>
            <a:endParaRPr lang="en-US" sz="1800" dirty="0">
              <a:latin typeface="+mj-lt"/>
            </a:endParaRPr>
          </a:p>
          <a:p>
            <a:pPr>
              <a:buFont typeface="Wingdings" pitchFamily="2" charset="2"/>
              <a:buChar char="Ø"/>
            </a:pPr>
            <a:endParaRPr lang="en-US" sz="2000" dirty="0">
              <a:latin typeface="+mj-lt"/>
            </a:endParaRPr>
          </a:p>
        </p:txBody>
      </p:sp>
    </p:spTree>
    <p:extLst>
      <p:ext uri="{BB962C8B-B14F-4D97-AF65-F5344CB8AC3E}">
        <p14:creationId xmlns:p14="http://schemas.microsoft.com/office/powerpoint/2010/main" val="7070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636" y="44624"/>
            <a:ext cx="5944728" cy="1143000"/>
          </a:xfrm>
        </p:spPr>
        <p:txBody>
          <a:bodyPr>
            <a:normAutofit/>
          </a:bodyPr>
          <a:lstStyle/>
          <a:p>
            <a:r>
              <a:rPr lang="de-DE" sz="3200" b="1" dirty="0"/>
              <a:t>Ideen: Briefe an Unternehmen und Konzerne</a:t>
            </a:r>
            <a:endParaRPr lang="el-GR" sz="3200" b="1" dirty="0"/>
          </a:p>
        </p:txBody>
      </p:sp>
      <p:sp>
        <p:nvSpPr>
          <p:cNvPr id="3" name="Content Placeholder 2"/>
          <p:cNvSpPr>
            <a:spLocks noGrp="1"/>
          </p:cNvSpPr>
          <p:nvPr>
            <p:ph idx="1"/>
          </p:nvPr>
        </p:nvSpPr>
        <p:spPr>
          <a:xfrm>
            <a:off x="179512" y="1124744"/>
            <a:ext cx="8424936" cy="2160240"/>
          </a:xfrm>
        </p:spPr>
        <p:txBody>
          <a:bodyPr vert="horz" lIns="91440" tIns="45720" rIns="91440" bIns="45720" rtlCol="0" anchor="t">
            <a:noAutofit/>
          </a:bodyPr>
          <a:lstStyle/>
          <a:p>
            <a:r>
              <a:rPr lang="de-DE" sz="2000" dirty="0">
                <a:latin typeface="+mj-lt"/>
              </a:rPr>
              <a:t>Die </a:t>
            </a:r>
            <a:r>
              <a:rPr lang="de-DE" sz="2000" dirty="0" err="1">
                <a:latin typeface="+mj-lt"/>
              </a:rPr>
              <a:t>Schüler:innen</a:t>
            </a:r>
            <a:r>
              <a:rPr lang="de-DE" sz="2000" dirty="0">
                <a:latin typeface="+mj-lt"/>
              </a:rPr>
              <a:t> können Briefe an lokale Unternehmen und Konzerne schreiben, in denen sie den Aktionsplan der Schule zur Abfallwirtschaft durch Bioökonomie (Kompostierungsmethoden und Recycling) erläutern. Diese Öffnung zur breiteren Gemeinschaft hin kann der Schule helfen, Partnerschaften für Projekte, Praktika oder Sponsoring für umweltfreundliche Initiativen zu finden.</a:t>
            </a:r>
          </a:p>
          <a:p>
            <a:endParaRPr lang="de-DE" sz="2000" dirty="0">
              <a:latin typeface="+mj-lt"/>
            </a:endParaRPr>
          </a:p>
          <a:p>
            <a:r>
              <a:rPr lang="de-DE" sz="2000" dirty="0">
                <a:latin typeface="+mj-lt"/>
              </a:rPr>
              <a:t>Die </a:t>
            </a:r>
            <a:r>
              <a:rPr lang="de-DE" sz="2000" dirty="0" err="1">
                <a:latin typeface="+mj-lt"/>
              </a:rPr>
              <a:t>Schüler:innen</a:t>
            </a:r>
            <a:r>
              <a:rPr lang="de-DE" sz="2000" dirty="0">
                <a:latin typeface="+mj-lt"/>
              </a:rPr>
              <a:t> können auch die breite Öffentlichkeit über ihre Initiativen durch Presse, Radio und Fernsehen informieren. Sie können ihre Projekte als gute Beispiele mit positiver Wirkung teilen und Interviews mit </a:t>
            </a:r>
            <a:r>
              <a:rPr lang="de-DE" sz="2000" dirty="0" err="1">
                <a:latin typeface="+mj-lt"/>
              </a:rPr>
              <a:t>Schüler:innen</a:t>
            </a:r>
            <a:r>
              <a:rPr lang="de-DE" sz="2000" dirty="0">
                <a:latin typeface="+mj-lt"/>
              </a:rPr>
              <a:t>, Lehrerkräften, Eltern und Mitgliedern des Eco-Komitees organisieren, um über die Bedeutung der Nachhaltigkeit und biobasierte Innovationen zu sprechen sowie über das, was sie aus ihrer Beteiligung an den Projekten gelernt haben.</a:t>
            </a:r>
            <a:endParaRPr lang="en-US" sz="2000" dirty="0">
              <a:latin typeface="+mj-lt"/>
            </a:endParaRPr>
          </a:p>
          <a:p>
            <a:endParaRPr lang="el-GR" sz="2000" dirty="0">
              <a:latin typeface="+mj-lt"/>
            </a:endParaRPr>
          </a:p>
        </p:txBody>
      </p:sp>
    </p:spTree>
    <p:extLst>
      <p:ext uri="{BB962C8B-B14F-4D97-AF65-F5344CB8AC3E}">
        <p14:creationId xmlns:p14="http://schemas.microsoft.com/office/powerpoint/2010/main" val="328676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66293"/>
            <a:ext cx="4983657" cy="5010979"/>
          </a:xfrm>
        </p:spPr>
        <p:txBody>
          <a:bodyPr vert="horz" lIns="91440" tIns="45720" rIns="91440" bIns="45720" rtlCol="0" anchor="t">
            <a:normAutofit fontScale="92500" lnSpcReduction="20000"/>
          </a:bodyPr>
          <a:lstStyle/>
          <a:p>
            <a:r>
              <a:rPr lang="de-DE" sz="1800" dirty="0">
                <a:latin typeface="+mj-lt"/>
              </a:rPr>
              <a:t>Eine der beliebtesten Möglichkeiten, die eine Schule hat, um die ganze Welt über ihre Aktionen zu informieren, ist die Teilnahme an Globalen Aktionstagen wie dem Tag der Erde, dem Weltumwelttag oder den Global Action Days der FEE. Diese geben den </a:t>
            </a:r>
            <a:r>
              <a:rPr lang="de-DE" sz="1800" dirty="0" err="1">
                <a:latin typeface="+mj-lt"/>
              </a:rPr>
              <a:t>Schüler:innen</a:t>
            </a:r>
            <a:r>
              <a:rPr lang="de-DE" sz="1800" dirty="0">
                <a:latin typeface="+mj-lt"/>
              </a:rPr>
              <a:t> die Gelegenheit, Veranstaltungen und Bildungsworkshops rund um das Thema Bioökonomie zu organisieren.</a:t>
            </a:r>
          </a:p>
          <a:p>
            <a:endParaRPr lang="de-DE" sz="1800" dirty="0">
              <a:latin typeface="+mj-lt"/>
            </a:endParaRPr>
          </a:p>
          <a:p>
            <a:r>
              <a:rPr lang="de-DE" sz="1800" dirty="0">
                <a:latin typeface="+mj-lt"/>
              </a:rPr>
              <a:t>Der größte Vorteil der Teilnahme an diesen Veranstaltungen ist, dass sie intensiv über soziale Medien beworben werden. So kann man seine Stimme mit Millionen anderer Stimmen vereinen und ein Gefühl des gemeinsamen Kampfes für ein gemeinsames Ziel schaffen, trotz der Vielfalt an ethnischen Zugehörigkeiten, Ländern, sozioökonomischem Status, Geschlechtern, Altersgruppen usw. Das unterstreicht das Konzept der Eigenverantwortung und die Verantwortung, die wir alle als </a:t>
            </a:r>
            <a:r>
              <a:rPr lang="de-DE" sz="1800" dirty="0" err="1">
                <a:latin typeface="+mj-lt"/>
              </a:rPr>
              <a:t>Bürger:innen</a:t>
            </a:r>
            <a:r>
              <a:rPr lang="de-DE" sz="1800" dirty="0">
                <a:latin typeface="+mj-lt"/>
              </a:rPr>
              <a:t> der Welt teilen, um die Natur zu schützen.</a:t>
            </a:r>
            <a:endParaRPr lang="en-US" sz="1800" dirty="0">
              <a:latin typeface="+mj-lt"/>
            </a:endParaRPr>
          </a:p>
          <a:p>
            <a:endParaRPr lang="el-GR" sz="2000" dirty="0">
              <a:latin typeface="+mj-lt"/>
            </a:endParaRPr>
          </a:p>
        </p:txBody>
      </p:sp>
      <p:sp>
        <p:nvSpPr>
          <p:cNvPr id="4" name="Title 1"/>
          <p:cNvSpPr>
            <a:spLocks noGrp="1"/>
          </p:cNvSpPr>
          <p:nvPr>
            <p:ph type="title"/>
          </p:nvPr>
        </p:nvSpPr>
        <p:spPr>
          <a:xfrm>
            <a:off x="457200" y="0"/>
            <a:ext cx="8229600" cy="1143000"/>
          </a:xfrm>
        </p:spPr>
        <p:txBody>
          <a:bodyPr>
            <a:normAutofit/>
          </a:bodyPr>
          <a:lstStyle/>
          <a:p>
            <a:pPr algn="l"/>
            <a:r>
              <a:rPr lang="en-US" sz="3200" b="1" dirty="0"/>
              <a:t>Ideen: </a:t>
            </a:r>
            <a:r>
              <a:rPr lang="en-US" sz="3200" b="1" dirty="0" err="1"/>
              <a:t>Globale</a:t>
            </a:r>
            <a:r>
              <a:rPr lang="en-US" sz="3200" b="1" dirty="0"/>
              <a:t> </a:t>
            </a:r>
            <a:r>
              <a:rPr lang="en-US" sz="3200" b="1" dirty="0" err="1"/>
              <a:t>Aktionstage</a:t>
            </a:r>
            <a:endParaRPr lang="el-GR" sz="3200" b="1" dirty="0"/>
          </a:p>
        </p:txBody>
      </p:sp>
      <p:pic>
        <p:nvPicPr>
          <p:cNvPr id="5122" name="Picture 2" descr="C:\Users\SIV\Desktop\Marianthi\SCHOOL\Athens College\Clubs\Environmental Club\2023-2024\Global Action Days FEE . Registered\LET’S GET CLIMATE READY! (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88640"/>
            <a:ext cx="2861184" cy="23985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7000" y="2852936"/>
            <a:ext cx="3068352" cy="257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20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229600" cy="1143000"/>
          </a:xfrm>
        </p:spPr>
        <p:txBody>
          <a:bodyPr>
            <a:normAutofit/>
          </a:bodyPr>
          <a:lstStyle/>
          <a:p>
            <a:r>
              <a:rPr lang="en-US" sz="3600" b="1" dirty="0"/>
              <a:t>Ideen: </a:t>
            </a:r>
            <a:r>
              <a:rPr lang="en-US" sz="3600" b="1" dirty="0" err="1"/>
              <a:t>Auszeichnungen</a:t>
            </a:r>
            <a:r>
              <a:rPr lang="en-US" sz="3600" b="1" dirty="0"/>
              <a:t> und </a:t>
            </a:r>
            <a:r>
              <a:rPr lang="en-US" sz="3600" b="1" dirty="0" err="1"/>
              <a:t>Feiern</a:t>
            </a:r>
            <a:endParaRPr lang="el-GR" sz="3600" b="1" dirty="0"/>
          </a:p>
        </p:txBody>
      </p:sp>
      <p:sp>
        <p:nvSpPr>
          <p:cNvPr id="3" name="Content Placeholder 2"/>
          <p:cNvSpPr>
            <a:spLocks noGrp="1"/>
          </p:cNvSpPr>
          <p:nvPr>
            <p:ph idx="1"/>
          </p:nvPr>
        </p:nvSpPr>
        <p:spPr>
          <a:xfrm>
            <a:off x="395536" y="845651"/>
            <a:ext cx="8352928" cy="5225007"/>
          </a:xfrm>
        </p:spPr>
        <p:txBody>
          <a:bodyPr vert="horz" lIns="91440" tIns="45720" rIns="91440" bIns="45720" rtlCol="0" anchor="t">
            <a:normAutofit/>
          </a:bodyPr>
          <a:lstStyle/>
          <a:p>
            <a:r>
              <a:rPr lang="de-DE" sz="1800" b="1" dirty="0"/>
              <a:t>Der Green </a:t>
            </a:r>
            <a:r>
              <a:rPr lang="de-DE" sz="1800" b="1" dirty="0" err="1"/>
              <a:t>Flag</a:t>
            </a:r>
            <a:r>
              <a:rPr lang="de-DE" sz="1800" b="1" dirty="0"/>
              <a:t> Award, </a:t>
            </a:r>
            <a:r>
              <a:rPr lang="de-DE" sz="1800" dirty="0"/>
              <a:t>den die </a:t>
            </a:r>
            <a:r>
              <a:rPr lang="de-DE" sz="1800" dirty="0" err="1"/>
              <a:t>Schüler:innen</a:t>
            </a:r>
            <a:r>
              <a:rPr lang="de-DE" sz="1800" dirty="0"/>
              <a:t> alle zwei Jahre erhalten, ist eine Gelegenheit für die Schule, ihre Erfolge zu feiern. Dies gibt allen Beteiligten einen enormen Motivationsschub und inspiriert noch mehr Menschen zur Teilnahme.</a:t>
            </a:r>
          </a:p>
          <a:p>
            <a:endParaRPr lang="de-DE" sz="1800" dirty="0"/>
          </a:p>
          <a:p>
            <a:r>
              <a:rPr lang="de-DE" sz="1800" b="1" dirty="0"/>
              <a:t>Der FEE Teacher Award </a:t>
            </a:r>
            <a:r>
              <a:rPr lang="de-DE" sz="1800" dirty="0"/>
              <a:t>ist eine weitere Gelegenheit, die Lehrkräfte auf der ganzen Welt dazu motiviert, sich aktiv in der Umweltbildung zu engagieren, wobei die </a:t>
            </a:r>
            <a:r>
              <a:rPr lang="de-DE" sz="1800" dirty="0" err="1"/>
              <a:t>Gewinner:innen</a:t>
            </a:r>
            <a:r>
              <a:rPr lang="de-DE" sz="1800" dirty="0"/>
              <a:t> bei einer Gemeinschaftsveranstaltung geehrt werden. Die Anerkennung ihrer Bemühungen und ihres Engagements kann weitere </a:t>
            </a:r>
            <a:r>
              <a:rPr lang="de-DE" sz="1800" dirty="0" err="1"/>
              <a:t>Pädagog:innen</a:t>
            </a:r>
            <a:r>
              <a:rPr lang="de-DE" sz="1800" dirty="0"/>
              <a:t> dazu ermutigen, Projekte zum Thema Bioökonomie zu entwickeln.</a:t>
            </a:r>
            <a:endParaRPr lang="el-GR" sz="1800" u="sng" dirty="0">
              <a:latin typeface="Century Gothic" pitchFamily="34" charset="0"/>
            </a:endParaRPr>
          </a:p>
        </p:txBody>
      </p:sp>
      <p:pic>
        <p:nvPicPr>
          <p:cNvPr id="9219" name="Picture 3" descr="C:\Users\SIV\Desktop\Marianthi\SCHOOL\Athens College\Clubs\Environmental Club\2023-2024\ΒΡΑΒΕΥΣΕΙΣ\ΟΙΚΟΛΟΓΙΚΑ ΣΧΟΛΕΙΑ ΠΡΑΣΙΝΗ ΣΗΜΑΙΑ ΑΓΓΛΙΚ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717032"/>
            <a:ext cx="2808406" cy="21063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6536" y="3717032"/>
            <a:ext cx="2601928" cy="195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516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70974B7780C42449E1B381D958C3DA6" ma:contentTypeVersion="15" ma:contentTypeDescription="Ein neues Dokument erstellen." ma:contentTypeScope="" ma:versionID="ebb8a207a4eabc9a2f8de248e20b1e63">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9a3c427715c640fcea8cf87857178473"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8AC08D-89BB-4D12-A14D-C9393F226643}">
  <ds:schemaRefs>
    <ds:schemaRef ds:uri="http://schemas.microsoft.com/sharepoint/v3/contenttype/forms"/>
  </ds:schemaRefs>
</ds:datastoreItem>
</file>

<file path=customXml/itemProps2.xml><?xml version="1.0" encoding="utf-8"?>
<ds:datastoreItem xmlns:ds="http://schemas.openxmlformats.org/officeDocument/2006/customXml" ds:itemID="{92F097A1-C6FF-485F-A1C9-73B0376A80F8}">
  <ds:schemaRefs>
    <ds:schemaRef ds:uri="0bc6eaab-8a50-4e1d-bb58-69ba53b6602f"/>
    <ds:schemaRef ds:uri="48e58aca-62f0-459a-84c9-94960844d3a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3F0D6BB-487A-48E9-9684-07D74927CC37}"/>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Bildschirmpräsentation (4:3)</PresentationFormat>
  <Paragraphs>67</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Century Gothic</vt:lpstr>
      <vt:lpstr>PuviRegular</vt:lpstr>
      <vt:lpstr>Wingdings</vt:lpstr>
      <vt:lpstr>Office Theme</vt:lpstr>
      <vt:lpstr>SCHULUNGSUNTERLAGEN </vt:lpstr>
      <vt:lpstr>Warum informieren und involvieren?</vt:lpstr>
      <vt:lpstr>Informieren und involvieren durch eine Vielzahl von Aktivitäten und Medien</vt:lpstr>
      <vt:lpstr>Die Theorie in die Praxis umsetzen Schulversammlungen &amp; Aushangtafeln</vt:lpstr>
      <vt:lpstr>Die Theorie in die Praxis umsetzen Schulnewsletter und Webseiten</vt:lpstr>
      <vt:lpstr>Die Theorie in die Praxis umsetzen Schultheater, Messen und Shows</vt:lpstr>
      <vt:lpstr>Ideen: Briefe an Unternehmen und Konzerne</vt:lpstr>
      <vt:lpstr>Ideen: Globale Aktionstage</vt:lpstr>
      <vt:lpstr>Ideen: Auszeichnungen und Feiern</vt:lpstr>
      <vt:lpstr>Pädagogische Ressourcen​​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Katharina Handler</cp:lastModifiedBy>
  <cp:revision>138</cp:revision>
  <dcterms:created xsi:type="dcterms:W3CDTF">2024-05-12T12:39:55Z</dcterms:created>
  <dcterms:modified xsi:type="dcterms:W3CDTF">2024-12-09T09:24:33Z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