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comments/modernComment_112_64023227.xml" ContentType="application/vnd.ms-powerpoint.comment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78" r:id="rId5"/>
    <p:sldId id="258" r:id="rId6"/>
    <p:sldId id="259" r:id="rId7"/>
    <p:sldId id="274" r:id="rId8"/>
    <p:sldId id="260" r:id="rId9"/>
    <p:sldId id="280" r:id="rId10"/>
    <p:sldId id="261" r:id="rId11"/>
    <p:sldId id="264" r:id="rId12"/>
    <p:sldId id="266" r:id="rId13"/>
    <p:sldId id="275" r:id="rId14"/>
    <p:sldId id="277" r:id="rId15"/>
    <p:sldId id="267" r:id="rId16"/>
    <p:sldId id="273" r:id="rId17"/>
    <p:sldId id="268" r:id="rId18"/>
    <p:sldId id="271" r:id="rId19"/>
    <p:sldId id="276" r:id="rId20"/>
    <p:sldId id="272" r:id="rId21"/>
    <p:sldId id="279" r:id="rId22"/>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D17CA3C-AF6B-34A7-2211-9CD768735E33}" name="Sterre van der Voort" initials="Sv" userId="S::vandervoort@btgworld.com::e3e6925b-6720-4305-bcb5-2e74cb930038" providerId="AD"/>
  <p188:author id="{EAB194E6-A76D-8732-234E-6A9E893C2A89}" name="Bas  Davidis" initials="BD" userId="S::davidis_btgworld.com#ext#@apre.onmicrosoft.com::babefe0d-aac5-4d54-8f8f-913bc2ba6a11" providerId="AD"/>
  <p188:author id="{D4AFCDE7-C165-9BAC-4808-5AFF3ECDAE84}" name="Reeza Hanselmann" initials="RH" userId="S::reeza@fee.global::796f332d-99f5-4e2b-9f97-6b67832b3c8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8A57AA2-78F3-55E4-5D11-B8440272A8A0}" v="17" dt="2025-01-03T11:05:14.16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44" autoAdjust="0"/>
    <p:restoredTop sz="94660"/>
  </p:normalViewPr>
  <p:slideViewPr>
    <p:cSldViewPr>
      <p:cViewPr varScale="1">
        <p:scale>
          <a:sx n="105" d="100"/>
          <a:sy n="105" d="100"/>
        </p:scale>
        <p:origin x="768"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hn Vos" userId="61758e88-48b1-4125-a228-f41b744ba332" providerId="ADAL" clId="{C204AC38-3E69-429F-8125-B6135DA1E8BB}"/>
    <pc:docChg chg="undo custSel modSld">
      <pc:chgData name="John Vos" userId="61758e88-48b1-4125-a228-f41b744ba332" providerId="ADAL" clId="{C204AC38-3E69-429F-8125-B6135DA1E8BB}" dt="2024-12-13T15:42:10" v="58" actId="6549"/>
      <pc:docMkLst>
        <pc:docMk/>
      </pc:docMkLst>
      <pc:sldChg chg="modSp mod">
        <pc:chgData name="John Vos" userId="61758e88-48b1-4125-a228-f41b744ba332" providerId="ADAL" clId="{C204AC38-3E69-429F-8125-B6135DA1E8BB}" dt="2024-12-13T15:41:23.447" v="24" actId="27636"/>
        <pc:sldMkLst>
          <pc:docMk/>
          <pc:sldMk cId="658928025" sldId="266"/>
        </pc:sldMkLst>
        <pc:spChg chg="mod">
          <ac:chgData name="John Vos" userId="61758e88-48b1-4125-a228-f41b744ba332" providerId="ADAL" clId="{C204AC38-3E69-429F-8125-B6135DA1E8BB}" dt="2024-12-13T15:41:23.447" v="24" actId="27636"/>
          <ac:spMkLst>
            <pc:docMk/>
            <pc:sldMk cId="658928025" sldId="266"/>
            <ac:spMk id="5" creationId="{BBB66F5B-69DB-98F6-7091-69C99F06C3D3}"/>
          </ac:spMkLst>
        </pc:spChg>
      </pc:sldChg>
      <pc:sldChg chg="modSp mod">
        <pc:chgData name="John Vos" userId="61758e88-48b1-4125-a228-f41b744ba332" providerId="ADAL" clId="{C204AC38-3E69-429F-8125-B6135DA1E8BB}" dt="2024-12-13T15:41:39.730" v="30"/>
        <pc:sldMkLst>
          <pc:docMk/>
          <pc:sldMk cId="3286767824" sldId="267"/>
        </pc:sldMkLst>
        <pc:spChg chg="mod">
          <ac:chgData name="John Vos" userId="61758e88-48b1-4125-a228-f41b744ba332" providerId="ADAL" clId="{C204AC38-3E69-429F-8125-B6135DA1E8BB}" dt="2024-12-13T15:41:39.730" v="30"/>
          <ac:spMkLst>
            <pc:docMk/>
            <pc:sldMk cId="3286767824" sldId="267"/>
            <ac:spMk id="6" creationId="{AFB4CC57-9E1E-B067-3591-D16916073E98}"/>
          </ac:spMkLst>
        </pc:spChg>
      </pc:sldChg>
      <pc:sldChg chg="modSp mod">
        <pc:chgData name="John Vos" userId="61758e88-48b1-4125-a228-f41b744ba332" providerId="ADAL" clId="{C204AC38-3E69-429F-8125-B6135DA1E8BB}" dt="2024-12-13T15:41:50.398" v="38" actId="27636"/>
        <pc:sldMkLst>
          <pc:docMk/>
          <pc:sldMk cId="797516113" sldId="268"/>
        </pc:sldMkLst>
        <pc:spChg chg="mod">
          <ac:chgData name="John Vos" userId="61758e88-48b1-4125-a228-f41b744ba332" providerId="ADAL" clId="{C204AC38-3E69-429F-8125-B6135DA1E8BB}" dt="2024-12-13T15:41:50.398" v="38" actId="27636"/>
          <ac:spMkLst>
            <pc:docMk/>
            <pc:sldMk cId="797516113" sldId="268"/>
            <ac:spMk id="6" creationId="{BA458AFE-23BE-260D-7901-4203D6577A0E}"/>
          </ac:spMkLst>
        </pc:spChg>
      </pc:sldChg>
      <pc:sldChg chg="modSp mod">
        <pc:chgData name="John Vos" userId="61758e88-48b1-4125-a228-f41b744ba332" providerId="ADAL" clId="{C204AC38-3E69-429F-8125-B6135DA1E8BB}" dt="2024-12-13T15:41:55.872" v="42" actId="27636"/>
        <pc:sldMkLst>
          <pc:docMk/>
          <pc:sldMk cId="3313576689" sldId="271"/>
        </pc:sldMkLst>
        <pc:spChg chg="mod">
          <ac:chgData name="John Vos" userId="61758e88-48b1-4125-a228-f41b744ba332" providerId="ADAL" clId="{C204AC38-3E69-429F-8125-B6135DA1E8BB}" dt="2024-12-13T15:41:55.872" v="42" actId="27636"/>
          <ac:spMkLst>
            <pc:docMk/>
            <pc:sldMk cId="3313576689" sldId="271"/>
            <ac:spMk id="5" creationId="{DBF039EE-D4CF-4203-0894-5ABD8DC02AFF}"/>
          </ac:spMkLst>
        </pc:spChg>
      </pc:sldChg>
      <pc:sldChg chg="modSp mod">
        <pc:chgData name="John Vos" userId="61758e88-48b1-4125-a228-f41b744ba332" providerId="ADAL" clId="{C204AC38-3E69-429F-8125-B6135DA1E8BB}" dt="2024-12-13T15:42:10" v="58" actId="6549"/>
        <pc:sldMkLst>
          <pc:docMk/>
          <pc:sldMk cId="196237479" sldId="272"/>
        </pc:sldMkLst>
        <pc:spChg chg="mod">
          <ac:chgData name="John Vos" userId="61758e88-48b1-4125-a228-f41b744ba332" providerId="ADAL" clId="{C204AC38-3E69-429F-8125-B6135DA1E8BB}" dt="2024-12-13T15:42:10" v="58" actId="6549"/>
          <ac:spMkLst>
            <pc:docMk/>
            <pc:sldMk cId="196237479" sldId="272"/>
            <ac:spMk id="2" creationId="{00000000-0000-0000-0000-000000000000}"/>
          </ac:spMkLst>
        </pc:spChg>
      </pc:sldChg>
      <pc:sldChg chg="modSp mod">
        <pc:chgData name="John Vos" userId="61758e88-48b1-4125-a228-f41b744ba332" providerId="ADAL" clId="{C204AC38-3E69-429F-8125-B6135DA1E8BB}" dt="2024-12-13T15:41:44.716" v="34" actId="27636"/>
        <pc:sldMkLst>
          <pc:docMk/>
          <pc:sldMk cId="965201193" sldId="273"/>
        </pc:sldMkLst>
        <pc:spChg chg="mod">
          <ac:chgData name="John Vos" userId="61758e88-48b1-4125-a228-f41b744ba332" providerId="ADAL" clId="{C204AC38-3E69-429F-8125-B6135DA1E8BB}" dt="2024-12-13T15:41:44.716" v="34" actId="27636"/>
          <ac:spMkLst>
            <pc:docMk/>
            <pc:sldMk cId="965201193" sldId="273"/>
            <ac:spMk id="6" creationId="{9A5A337F-0027-B2C5-A55B-016239B06514}"/>
          </ac:spMkLst>
        </pc:spChg>
      </pc:sldChg>
      <pc:sldChg chg="modSp mod">
        <pc:chgData name="John Vos" userId="61758e88-48b1-4125-a228-f41b744ba332" providerId="ADAL" clId="{C204AC38-3E69-429F-8125-B6135DA1E8BB}" dt="2024-12-13T15:41:29.325" v="26"/>
        <pc:sldMkLst>
          <pc:docMk/>
          <pc:sldMk cId="2406732040" sldId="275"/>
        </pc:sldMkLst>
        <pc:spChg chg="mod">
          <ac:chgData name="John Vos" userId="61758e88-48b1-4125-a228-f41b744ba332" providerId="ADAL" clId="{C204AC38-3E69-429F-8125-B6135DA1E8BB}" dt="2024-12-13T15:41:29.325" v="26"/>
          <ac:spMkLst>
            <pc:docMk/>
            <pc:sldMk cId="2406732040" sldId="275"/>
            <ac:spMk id="5" creationId="{52DAE862-8A77-944D-00FB-B2BBF2EA2D4B}"/>
          </ac:spMkLst>
        </pc:spChg>
      </pc:sldChg>
      <pc:sldChg chg="modSp mod">
        <pc:chgData name="John Vos" userId="61758e88-48b1-4125-a228-f41b744ba332" providerId="ADAL" clId="{C204AC38-3E69-429F-8125-B6135DA1E8BB}" dt="2024-12-13T15:42:00.719" v="46" actId="27636"/>
        <pc:sldMkLst>
          <pc:docMk/>
          <pc:sldMk cId="497116687" sldId="276"/>
        </pc:sldMkLst>
        <pc:spChg chg="mod">
          <ac:chgData name="John Vos" userId="61758e88-48b1-4125-a228-f41b744ba332" providerId="ADAL" clId="{C204AC38-3E69-429F-8125-B6135DA1E8BB}" dt="2024-12-13T15:42:00.719" v="46" actId="27636"/>
          <ac:spMkLst>
            <pc:docMk/>
            <pc:sldMk cId="497116687" sldId="276"/>
            <ac:spMk id="6" creationId="{07259363-2785-4A21-0715-AB6590229538}"/>
          </ac:spMkLst>
        </pc:spChg>
      </pc:sldChg>
      <pc:sldChg chg="modSp mod">
        <pc:chgData name="John Vos" userId="61758e88-48b1-4125-a228-f41b744ba332" providerId="ADAL" clId="{C204AC38-3E69-429F-8125-B6135DA1E8BB}" dt="2024-12-13T15:41:34.703" v="28"/>
        <pc:sldMkLst>
          <pc:docMk/>
          <pc:sldMk cId="2325894433" sldId="277"/>
        </pc:sldMkLst>
        <pc:spChg chg="mod">
          <ac:chgData name="John Vos" userId="61758e88-48b1-4125-a228-f41b744ba332" providerId="ADAL" clId="{C204AC38-3E69-429F-8125-B6135DA1E8BB}" dt="2024-12-13T15:41:34.703" v="28"/>
          <ac:spMkLst>
            <pc:docMk/>
            <pc:sldMk cId="2325894433" sldId="277"/>
            <ac:spMk id="5" creationId="{0CB737D4-23C4-9DB3-A3D7-F1363F3643D5}"/>
          </ac:spMkLst>
        </pc:spChg>
      </pc:sldChg>
      <pc:sldChg chg="modSp mod">
        <pc:chgData name="John Vos" userId="61758e88-48b1-4125-a228-f41b744ba332" providerId="ADAL" clId="{C204AC38-3E69-429F-8125-B6135DA1E8BB}" dt="2024-12-13T15:41:06.779" v="8" actId="255"/>
        <pc:sldMkLst>
          <pc:docMk/>
          <pc:sldMk cId="3396059820" sldId="278"/>
        </pc:sldMkLst>
        <pc:spChg chg="mod">
          <ac:chgData name="John Vos" userId="61758e88-48b1-4125-a228-f41b744ba332" providerId="ADAL" clId="{C204AC38-3E69-429F-8125-B6135DA1E8BB}" dt="2024-12-13T15:41:06.779" v="8" actId="255"/>
          <ac:spMkLst>
            <pc:docMk/>
            <pc:sldMk cId="3396059820" sldId="278"/>
            <ac:spMk id="6" creationId="{C2FF946B-4D30-C60B-EDE0-62971BEDA099}"/>
          </ac:spMkLst>
        </pc:spChg>
      </pc:sldChg>
    </pc:docChg>
  </pc:docChgLst>
  <pc:docChgLst>
    <pc:chgData name="Sterre van der Voort" userId="e3e6925b-6720-4305-bcb5-2e74cb930038" providerId="ADAL" clId="{4143A721-4C9F-4897-AAF3-D1360E2CF155}"/>
    <pc:docChg chg="undo custSel modSld">
      <pc:chgData name="Sterre van der Voort" userId="e3e6925b-6720-4305-bcb5-2e74cb930038" providerId="ADAL" clId="{4143A721-4C9F-4897-AAF3-D1360E2CF155}" dt="2024-12-16T15:50:16.826" v="407" actId="20577"/>
      <pc:docMkLst>
        <pc:docMk/>
      </pc:docMkLst>
      <pc:sldChg chg="modSp mod">
        <pc:chgData name="Sterre van der Voort" userId="e3e6925b-6720-4305-bcb5-2e74cb930038" providerId="ADAL" clId="{4143A721-4C9F-4897-AAF3-D1360E2CF155}" dt="2024-12-12T15:40:54.155" v="35" actId="20577"/>
        <pc:sldMkLst>
          <pc:docMk/>
          <pc:sldMk cId="3886430401" sldId="258"/>
        </pc:sldMkLst>
        <pc:spChg chg="mod">
          <ac:chgData name="Sterre van der Voort" userId="e3e6925b-6720-4305-bcb5-2e74cb930038" providerId="ADAL" clId="{4143A721-4C9F-4897-AAF3-D1360E2CF155}" dt="2024-12-12T15:40:54.155" v="35" actId="20577"/>
          <ac:spMkLst>
            <pc:docMk/>
            <pc:sldMk cId="3886430401" sldId="258"/>
            <ac:spMk id="3" creationId="{00000000-0000-0000-0000-000000000000}"/>
          </ac:spMkLst>
        </pc:spChg>
        <pc:spChg chg="mod">
          <ac:chgData name="Sterre van der Voort" userId="e3e6925b-6720-4305-bcb5-2e74cb930038" providerId="ADAL" clId="{4143A721-4C9F-4897-AAF3-D1360E2CF155}" dt="2024-12-12T15:40:31.963" v="22" actId="20577"/>
          <ac:spMkLst>
            <pc:docMk/>
            <pc:sldMk cId="3886430401" sldId="258"/>
            <ac:spMk id="4" creationId="{00000000-0000-0000-0000-000000000000}"/>
          </ac:spMkLst>
        </pc:spChg>
      </pc:sldChg>
      <pc:sldChg chg="modSp mod">
        <pc:chgData name="Sterre van der Voort" userId="e3e6925b-6720-4305-bcb5-2e74cb930038" providerId="ADAL" clId="{4143A721-4C9F-4897-AAF3-D1360E2CF155}" dt="2024-12-16T15:38:39.030" v="171" actId="13926"/>
        <pc:sldMkLst>
          <pc:docMk/>
          <pc:sldMk cId="3261187765" sldId="259"/>
        </pc:sldMkLst>
        <pc:spChg chg="mod">
          <ac:chgData name="Sterre van der Voort" userId="e3e6925b-6720-4305-bcb5-2e74cb930038" providerId="ADAL" clId="{4143A721-4C9F-4897-AAF3-D1360E2CF155}" dt="2024-12-16T15:38:39.030" v="171" actId="13926"/>
          <ac:spMkLst>
            <pc:docMk/>
            <pc:sldMk cId="3261187765" sldId="259"/>
            <ac:spMk id="3" creationId="{00000000-0000-0000-0000-000000000000}"/>
          </ac:spMkLst>
        </pc:spChg>
      </pc:sldChg>
      <pc:sldChg chg="modSp mod">
        <pc:chgData name="Sterre van der Voort" userId="e3e6925b-6720-4305-bcb5-2e74cb930038" providerId="ADAL" clId="{4143A721-4C9F-4897-AAF3-D1360E2CF155}" dt="2024-12-12T15:54:08.731" v="162" actId="313"/>
        <pc:sldMkLst>
          <pc:docMk/>
          <pc:sldMk cId="2320936675" sldId="260"/>
        </pc:sldMkLst>
        <pc:spChg chg="mod">
          <ac:chgData name="Sterre van der Voort" userId="e3e6925b-6720-4305-bcb5-2e74cb930038" providerId="ADAL" clId="{4143A721-4C9F-4897-AAF3-D1360E2CF155}" dt="2024-12-12T15:53:39.901" v="148" actId="20577"/>
          <ac:spMkLst>
            <pc:docMk/>
            <pc:sldMk cId="2320936675" sldId="260"/>
            <ac:spMk id="2" creationId="{00000000-0000-0000-0000-000000000000}"/>
          </ac:spMkLst>
        </pc:spChg>
        <pc:spChg chg="mod">
          <ac:chgData name="Sterre van der Voort" userId="e3e6925b-6720-4305-bcb5-2e74cb930038" providerId="ADAL" clId="{4143A721-4C9F-4897-AAF3-D1360E2CF155}" dt="2024-12-12T15:54:08.731" v="162" actId="313"/>
          <ac:spMkLst>
            <pc:docMk/>
            <pc:sldMk cId="2320936675" sldId="260"/>
            <ac:spMk id="3" creationId="{00000000-0000-0000-0000-000000000000}"/>
          </ac:spMkLst>
        </pc:spChg>
      </pc:sldChg>
      <pc:sldChg chg="modSp mod">
        <pc:chgData name="Sterre van der Voort" userId="e3e6925b-6720-4305-bcb5-2e74cb930038" providerId="ADAL" clId="{4143A721-4C9F-4897-AAF3-D1360E2CF155}" dt="2024-12-12T15:53:10.789" v="141" actId="20577"/>
        <pc:sldMkLst>
          <pc:docMk/>
          <pc:sldMk cId="1067491954" sldId="261"/>
        </pc:sldMkLst>
        <pc:spChg chg="mod">
          <ac:chgData name="Sterre van der Voort" userId="e3e6925b-6720-4305-bcb5-2e74cb930038" providerId="ADAL" clId="{4143A721-4C9F-4897-AAF3-D1360E2CF155}" dt="2024-12-12T15:53:10.789" v="141" actId="20577"/>
          <ac:spMkLst>
            <pc:docMk/>
            <pc:sldMk cId="1067491954" sldId="261"/>
            <ac:spMk id="4" creationId="{B9D568DA-1FEF-1383-BFD6-163652F5A195}"/>
          </ac:spMkLst>
        </pc:spChg>
      </pc:sldChg>
      <pc:sldChg chg="modSp mod">
        <pc:chgData name="Sterre van der Voort" userId="e3e6925b-6720-4305-bcb5-2e74cb930038" providerId="ADAL" clId="{4143A721-4C9F-4897-AAF3-D1360E2CF155}" dt="2024-12-16T15:43:42.232" v="232" actId="20577"/>
        <pc:sldMkLst>
          <pc:docMk/>
          <pc:sldMk cId="952222881" sldId="264"/>
        </pc:sldMkLst>
        <pc:spChg chg="mod">
          <ac:chgData name="Sterre van der Voort" userId="e3e6925b-6720-4305-bcb5-2e74cb930038" providerId="ADAL" clId="{4143A721-4C9F-4897-AAF3-D1360E2CF155}" dt="2024-12-16T15:43:42.232" v="232" actId="20577"/>
          <ac:spMkLst>
            <pc:docMk/>
            <pc:sldMk cId="952222881" sldId="264"/>
            <ac:spMk id="3" creationId="{00000000-0000-0000-0000-000000000000}"/>
          </ac:spMkLst>
        </pc:spChg>
      </pc:sldChg>
      <pc:sldChg chg="modSp mod">
        <pc:chgData name="Sterre van der Voort" userId="e3e6925b-6720-4305-bcb5-2e74cb930038" providerId="ADAL" clId="{4143A721-4C9F-4897-AAF3-D1360E2CF155}" dt="2024-12-16T15:45:44.241" v="303" actId="20577"/>
        <pc:sldMkLst>
          <pc:docMk/>
          <pc:sldMk cId="3286767824" sldId="267"/>
        </pc:sldMkLst>
        <pc:spChg chg="mod">
          <ac:chgData name="Sterre van der Voort" userId="e3e6925b-6720-4305-bcb5-2e74cb930038" providerId="ADAL" clId="{4143A721-4C9F-4897-AAF3-D1360E2CF155}" dt="2024-12-16T15:45:44.241" v="303" actId="20577"/>
          <ac:spMkLst>
            <pc:docMk/>
            <pc:sldMk cId="3286767824" sldId="267"/>
            <ac:spMk id="3" creationId="{00000000-0000-0000-0000-000000000000}"/>
          </ac:spMkLst>
        </pc:spChg>
      </pc:sldChg>
      <pc:sldChg chg="modSp mod">
        <pc:chgData name="Sterre van der Voort" userId="e3e6925b-6720-4305-bcb5-2e74cb930038" providerId="ADAL" clId="{4143A721-4C9F-4897-AAF3-D1360E2CF155}" dt="2024-12-16T15:46:50.334" v="346" actId="20577"/>
        <pc:sldMkLst>
          <pc:docMk/>
          <pc:sldMk cId="797516113" sldId="268"/>
        </pc:sldMkLst>
        <pc:spChg chg="mod">
          <ac:chgData name="Sterre van der Voort" userId="e3e6925b-6720-4305-bcb5-2e74cb930038" providerId="ADAL" clId="{4143A721-4C9F-4897-AAF3-D1360E2CF155}" dt="2024-12-16T15:46:50.334" v="346" actId="20577"/>
          <ac:spMkLst>
            <pc:docMk/>
            <pc:sldMk cId="797516113" sldId="268"/>
            <ac:spMk id="3" creationId="{00000000-0000-0000-0000-000000000000}"/>
          </ac:spMkLst>
        </pc:spChg>
      </pc:sldChg>
      <pc:sldChg chg="modSp mod">
        <pc:chgData name="Sterre van der Voort" userId="e3e6925b-6720-4305-bcb5-2e74cb930038" providerId="ADAL" clId="{4143A721-4C9F-4897-AAF3-D1360E2CF155}" dt="2024-12-16T15:48:28.542" v="379" actId="20577"/>
        <pc:sldMkLst>
          <pc:docMk/>
          <pc:sldMk cId="196237479" sldId="272"/>
        </pc:sldMkLst>
        <pc:spChg chg="mod">
          <ac:chgData name="Sterre van der Voort" userId="e3e6925b-6720-4305-bcb5-2e74cb930038" providerId="ADAL" clId="{4143A721-4C9F-4897-AAF3-D1360E2CF155}" dt="2024-12-16T15:48:28.542" v="379" actId="20577"/>
          <ac:spMkLst>
            <pc:docMk/>
            <pc:sldMk cId="196237479" sldId="272"/>
            <ac:spMk id="4" creationId="{00000000-0000-0000-0000-000000000000}"/>
          </ac:spMkLst>
        </pc:spChg>
      </pc:sldChg>
      <pc:sldChg chg="modSp mod">
        <pc:chgData name="Sterre van der Voort" userId="e3e6925b-6720-4305-bcb5-2e74cb930038" providerId="ADAL" clId="{4143A721-4C9F-4897-AAF3-D1360E2CF155}" dt="2024-12-16T15:46:22.234" v="329" actId="20577"/>
        <pc:sldMkLst>
          <pc:docMk/>
          <pc:sldMk cId="965201193" sldId="273"/>
        </pc:sldMkLst>
        <pc:spChg chg="mod">
          <ac:chgData name="Sterre van der Voort" userId="e3e6925b-6720-4305-bcb5-2e74cb930038" providerId="ADAL" clId="{4143A721-4C9F-4897-AAF3-D1360E2CF155}" dt="2024-12-16T15:46:22.234" v="329" actId="20577"/>
          <ac:spMkLst>
            <pc:docMk/>
            <pc:sldMk cId="965201193" sldId="273"/>
            <ac:spMk id="3" creationId="{00000000-0000-0000-0000-000000000000}"/>
          </ac:spMkLst>
        </pc:spChg>
      </pc:sldChg>
      <pc:sldChg chg="modSp mod">
        <pc:chgData name="Sterre van der Voort" userId="e3e6925b-6720-4305-bcb5-2e74cb930038" providerId="ADAL" clId="{4143A721-4C9F-4897-AAF3-D1360E2CF155}" dt="2024-12-16T15:40:22.267" v="173" actId="20578"/>
        <pc:sldMkLst>
          <pc:docMk/>
          <pc:sldMk cId="1677865511" sldId="274"/>
        </pc:sldMkLst>
        <pc:spChg chg="mod">
          <ac:chgData name="Sterre van der Voort" userId="e3e6925b-6720-4305-bcb5-2e74cb930038" providerId="ADAL" clId="{4143A721-4C9F-4897-AAF3-D1360E2CF155}" dt="2024-12-12T15:52:55.812" v="138" actId="20577"/>
          <ac:spMkLst>
            <pc:docMk/>
            <pc:sldMk cId="1677865511" sldId="274"/>
            <ac:spMk id="2" creationId="{00000000-0000-0000-0000-000000000000}"/>
          </ac:spMkLst>
        </pc:spChg>
        <pc:spChg chg="mod">
          <ac:chgData name="Sterre van der Voort" userId="e3e6925b-6720-4305-bcb5-2e74cb930038" providerId="ADAL" clId="{4143A721-4C9F-4897-AAF3-D1360E2CF155}" dt="2024-12-16T15:40:22.267" v="173" actId="20578"/>
          <ac:spMkLst>
            <pc:docMk/>
            <pc:sldMk cId="1677865511" sldId="274"/>
            <ac:spMk id="3" creationId="{00000000-0000-0000-0000-000000000000}"/>
          </ac:spMkLst>
        </pc:spChg>
      </pc:sldChg>
      <pc:sldChg chg="modSp mod">
        <pc:chgData name="Sterre van der Voort" userId="e3e6925b-6720-4305-bcb5-2e74cb930038" providerId="ADAL" clId="{4143A721-4C9F-4897-AAF3-D1360E2CF155}" dt="2024-12-16T15:48:00.294" v="375" actId="20577"/>
        <pc:sldMkLst>
          <pc:docMk/>
          <pc:sldMk cId="497116687" sldId="276"/>
        </pc:sldMkLst>
        <pc:spChg chg="mod">
          <ac:chgData name="Sterre van der Voort" userId="e3e6925b-6720-4305-bcb5-2e74cb930038" providerId="ADAL" clId="{4143A721-4C9F-4897-AAF3-D1360E2CF155}" dt="2024-12-16T15:48:00.294" v="375" actId="20577"/>
          <ac:spMkLst>
            <pc:docMk/>
            <pc:sldMk cId="497116687" sldId="276"/>
            <ac:spMk id="3" creationId="{00000000-0000-0000-0000-000000000000}"/>
          </ac:spMkLst>
        </pc:spChg>
      </pc:sldChg>
      <pc:sldChg chg="modSp mod">
        <pc:chgData name="Sterre van der Voort" userId="e3e6925b-6720-4305-bcb5-2e74cb930038" providerId="ADAL" clId="{4143A721-4C9F-4897-AAF3-D1360E2CF155}" dt="2024-12-16T15:44:51.409" v="270" actId="20577"/>
        <pc:sldMkLst>
          <pc:docMk/>
          <pc:sldMk cId="2325894433" sldId="277"/>
        </pc:sldMkLst>
        <pc:spChg chg="mod">
          <ac:chgData name="Sterre van der Voort" userId="e3e6925b-6720-4305-bcb5-2e74cb930038" providerId="ADAL" clId="{4143A721-4C9F-4897-AAF3-D1360E2CF155}" dt="2024-12-16T15:44:51.409" v="270" actId="20577"/>
          <ac:spMkLst>
            <pc:docMk/>
            <pc:sldMk cId="2325894433" sldId="277"/>
            <ac:spMk id="3" creationId="{00000000-0000-0000-0000-000000000000}"/>
          </ac:spMkLst>
        </pc:spChg>
      </pc:sldChg>
      <pc:sldChg chg="modSp mod">
        <pc:chgData name="Sterre van der Voort" userId="e3e6925b-6720-4305-bcb5-2e74cb930038" providerId="ADAL" clId="{4143A721-4C9F-4897-AAF3-D1360E2CF155}" dt="2024-12-12T14:44:33.472" v="0" actId="790"/>
        <pc:sldMkLst>
          <pc:docMk/>
          <pc:sldMk cId="3396059820" sldId="278"/>
        </pc:sldMkLst>
        <pc:spChg chg="mod">
          <ac:chgData name="Sterre van der Voort" userId="e3e6925b-6720-4305-bcb5-2e74cb930038" providerId="ADAL" clId="{4143A721-4C9F-4897-AAF3-D1360E2CF155}" dt="2024-12-12T14:44:33.472" v="0" actId="790"/>
          <ac:spMkLst>
            <pc:docMk/>
            <pc:sldMk cId="3396059820" sldId="278"/>
            <ac:spMk id="7" creationId="{32CE5319-B5FA-4C8F-A6BC-3E1C3B92DEA5}"/>
          </ac:spMkLst>
        </pc:spChg>
      </pc:sldChg>
      <pc:sldChg chg="modSp mod">
        <pc:chgData name="Sterre van der Voort" userId="e3e6925b-6720-4305-bcb5-2e74cb930038" providerId="ADAL" clId="{4143A721-4C9F-4897-AAF3-D1360E2CF155}" dt="2024-12-16T15:50:16.826" v="407" actId="20577"/>
        <pc:sldMkLst>
          <pc:docMk/>
          <pc:sldMk cId="2024316787" sldId="279"/>
        </pc:sldMkLst>
        <pc:spChg chg="mod">
          <ac:chgData name="Sterre van der Voort" userId="e3e6925b-6720-4305-bcb5-2e74cb930038" providerId="ADAL" clId="{4143A721-4C9F-4897-AAF3-D1360E2CF155}" dt="2024-12-16T15:50:16.826" v="407" actId="20577"/>
          <ac:spMkLst>
            <pc:docMk/>
            <pc:sldMk cId="2024316787" sldId="279"/>
            <ac:spMk id="2" creationId="{13727AA5-CB42-67BA-8033-1D36D399675F}"/>
          </ac:spMkLst>
        </pc:spChg>
      </pc:sldChg>
      <pc:sldChg chg="modSp mod">
        <pc:chgData name="Sterre van der Voort" userId="e3e6925b-6720-4305-bcb5-2e74cb930038" providerId="ADAL" clId="{4143A721-4C9F-4897-AAF3-D1360E2CF155}" dt="2024-12-16T15:42:11.796" v="198" actId="20577"/>
        <pc:sldMkLst>
          <pc:docMk/>
          <pc:sldMk cId="3508798755" sldId="280"/>
        </pc:sldMkLst>
        <pc:spChg chg="mod">
          <ac:chgData name="Sterre van der Voort" userId="e3e6925b-6720-4305-bcb5-2e74cb930038" providerId="ADAL" clId="{4143A721-4C9F-4897-AAF3-D1360E2CF155}" dt="2024-12-16T15:41:16.362" v="180" actId="20577"/>
          <ac:spMkLst>
            <pc:docMk/>
            <pc:sldMk cId="3508798755" sldId="280"/>
            <ac:spMk id="2" creationId="{00000000-0000-0000-0000-000000000000}"/>
          </ac:spMkLst>
        </pc:spChg>
        <pc:spChg chg="mod">
          <ac:chgData name="Sterre van der Voort" userId="e3e6925b-6720-4305-bcb5-2e74cb930038" providerId="ADAL" clId="{4143A721-4C9F-4897-AAF3-D1360E2CF155}" dt="2024-12-16T15:42:11.796" v="198" actId="20577"/>
          <ac:spMkLst>
            <pc:docMk/>
            <pc:sldMk cId="3508798755" sldId="280"/>
            <ac:spMk id="3" creationId="{00000000-0000-0000-0000-000000000000}"/>
          </ac:spMkLst>
        </pc:spChg>
      </pc:sldChg>
    </pc:docChg>
  </pc:docChgLst>
  <pc:docChgLst>
    <pc:chgData name="xanthich@eepf.gr" userId="S::xanthich_eepf.gr#ext#@apre.onmicrosoft.com::807cb1c3-744b-45df-906c-1ddb5481d44a" providerId="AD" clId="Web-{642B6FE6-EEE8-A1D8-C8F4-7A1E43F4585F}"/>
    <pc:docChg chg="addSld modSld">
      <pc:chgData name="xanthich@eepf.gr" userId="S::xanthich_eepf.gr#ext#@apre.onmicrosoft.com::807cb1c3-744b-45df-906c-1ddb5481d44a" providerId="AD" clId="Web-{642B6FE6-EEE8-A1D8-C8F4-7A1E43F4585F}" dt="2024-10-24T11:15:06.367" v="100" actId="1076"/>
      <pc:docMkLst>
        <pc:docMk/>
      </pc:docMkLst>
      <pc:sldChg chg="addSp delSp modSp">
        <pc:chgData name="xanthich@eepf.gr" userId="S::xanthich_eepf.gr#ext#@apre.onmicrosoft.com::807cb1c3-744b-45df-906c-1ddb5481d44a" providerId="AD" clId="Web-{642B6FE6-EEE8-A1D8-C8F4-7A1E43F4585F}" dt="2024-10-24T10:36:06.214" v="4" actId="14100"/>
        <pc:sldMkLst>
          <pc:docMk/>
          <pc:sldMk cId="3886430401" sldId="258"/>
        </pc:sldMkLst>
        <pc:picChg chg="del">
          <ac:chgData name="xanthich@eepf.gr" userId="S::xanthich_eepf.gr#ext#@apre.onmicrosoft.com::807cb1c3-744b-45df-906c-1ddb5481d44a" providerId="AD" clId="Web-{642B6FE6-EEE8-A1D8-C8F4-7A1E43F4585F}" dt="2024-10-24T10:36:00.307" v="0"/>
          <ac:picMkLst>
            <pc:docMk/>
            <pc:sldMk cId="3886430401" sldId="258"/>
            <ac:picMk id="5" creationId="{00000000-0000-0000-0000-000000000000}"/>
          </ac:picMkLst>
        </pc:picChg>
        <pc:picChg chg="add mod">
          <ac:chgData name="xanthich@eepf.gr" userId="S::xanthich_eepf.gr#ext#@apre.onmicrosoft.com::807cb1c3-744b-45df-906c-1ddb5481d44a" providerId="AD" clId="Web-{642B6FE6-EEE8-A1D8-C8F4-7A1E43F4585F}" dt="2024-10-24T10:36:06.214" v="4" actId="14100"/>
          <ac:picMkLst>
            <pc:docMk/>
            <pc:sldMk cId="3886430401" sldId="258"/>
            <ac:picMk id="6" creationId="{4F73BA80-A995-A08B-163D-AB505FCDCF46}"/>
          </ac:picMkLst>
        </pc:picChg>
      </pc:sldChg>
      <pc:sldChg chg="modSp">
        <pc:chgData name="xanthich@eepf.gr" userId="S::xanthich_eepf.gr#ext#@apre.onmicrosoft.com::807cb1c3-744b-45df-906c-1ddb5481d44a" providerId="AD" clId="Web-{642B6FE6-EEE8-A1D8-C8F4-7A1E43F4585F}" dt="2024-10-24T10:41:44.582" v="15" actId="1076"/>
        <pc:sldMkLst>
          <pc:docMk/>
          <pc:sldMk cId="3261187765" sldId="259"/>
        </pc:sldMkLst>
        <pc:spChg chg="mod">
          <ac:chgData name="xanthich@eepf.gr" userId="S::xanthich_eepf.gr#ext#@apre.onmicrosoft.com::807cb1c3-744b-45df-906c-1ddb5481d44a" providerId="AD" clId="Web-{642B6FE6-EEE8-A1D8-C8F4-7A1E43F4585F}" dt="2024-10-24T10:41:44.582" v="15" actId="1076"/>
          <ac:spMkLst>
            <pc:docMk/>
            <pc:sldMk cId="3261187765" sldId="259"/>
            <ac:spMk id="2" creationId="{00000000-0000-0000-0000-000000000000}"/>
          </ac:spMkLst>
        </pc:spChg>
        <pc:spChg chg="mod">
          <ac:chgData name="xanthich@eepf.gr" userId="S::xanthich_eepf.gr#ext#@apre.onmicrosoft.com::807cb1c3-744b-45df-906c-1ddb5481d44a" providerId="AD" clId="Web-{642B6FE6-EEE8-A1D8-C8F4-7A1E43F4585F}" dt="2024-10-24T10:41:40.972" v="13" actId="1076"/>
          <ac:spMkLst>
            <pc:docMk/>
            <pc:sldMk cId="3261187765" sldId="259"/>
            <ac:spMk id="3" creationId="{00000000-0000-0000-0000-000000000000}"/>
          </ac:spMkLst>
        </pc:spChg>
      </pc:sldChg>
      <pc:sldChg chg="modSp">
        <pc:chgData name="xanthich@eepf.gr" userId="S::xanthich_eepf.gr#ext#@apre.onmicrosoft.com::807cb1c3-744b-45df-906c-1ddb5481d44a" providerId="AD" clId="Web-{642B6FE6-EEE8-A1D8-C8F4-7A1E43F4585F}" dt="2024-10-24T10:53:21.834" v="43" actId="14100"/>
        <pc:sldMkLst>
          <pc:docMk/>
          <pc:sldMk cId="2320936675" sldId="260"/>
        </pc:sldMkLst>
        <pc:spChg chg="mod">
          <ac:chgData name="xanthich@eepf.gr" userId="S::xanthich_eepf.gr#ext#@apre.onmicrosoft.com::807cb1c3-744b-45df-906c-1ddb5481d44a" providerId="AD" clId="Web-{642B6FE6-EEE8-A1D8-C8F4-7A1E43F4585F}" dt="2024-10-24T10:53:21.834" v="43" actId="14100"/>
          <ac:spMkLst>
            <pc:docMk/>
            <pc:sldMk cId="2320936675" sldId="260"/>
            <ac:spMk id="2" creationId="{00000000-0000-0000-0000-000000000000}"/>
          </ac:spMkLst>
        </pc:spChg>
        <pc:spChg chg="mod">
          <ac:chgData name="xanthich@eepf.gr" userId="S::xanthich_eepf.gr#ext#@apre.onmicrosoft.com::807cb1c3-744b-45df-906c-1ddb5481d44a" providerId="AD" clId="Web-{642B6FE6-EEE8-A1D8-C8F4-7A1E43F4585F}" dt="2024-10-24T10:52:54.802" v="36" actId="20577"/>
          <ac:spMkLst>
            <pc:docMk/>
            <pc:sldMk cId="2320936675" sldId="260"/>
            <ac:spMk id="3" creationId="{00000000-0000-0000-0000-000000000000}"/>
          </ac:spMkLst>
        </pc:spChg>
      </pc:sldChg>
      <pc:sldChg chg="modSp">
        <pc:chgData name="xanthich@eepf.gr" userId="S::xanthich_eepf.gr#ext#@apre.onmicrosoft.com::807cb1c3-744b-45df-906c-1ddb5481d44a" providerId="AD" clId="Web-{642B6FE6-EEE8-A1D8-C8F4-7A1E43F4585F}" dt="2024-10-24T10:55:09.493" v="54" actId="14100"/>
        <pc:sldMkLst>
          <pc:docMk/>
          <pc:sldMk cId="1067491954" sldId="261"/>
        </pc:sldMkLst>
        <pc:spChg chg="mod">
          <ac:chgData name="xanthich@eepf.gr" userId="S::xanthich_eepf.gr#ext#@apre.onmicrosoft.com::807cb1c3-744b-45df-906c-1ddb5481d44a" providerId="AD" clId="Web-{642B6FE6-EEE8-A1D8-C8F4-7A1E43F4585F}" dt="2024-10-24T10:55:09.493" v="54" actId="14100"/>
          <ac:spMkLst>
            <pc:docMk/>
            <pc:sldMk cId="1067491954" sldId="261"/>
            <ac:spMk id="4" creationId="{B9D568DA-1FEF-1383-BFD6-163652F5A195}"/>
          </ac:spMkLst>
        </pc:spChg>
      </pc:sldChg>
      <pc:sldChg chg="modSp">
        <pc:chgData name="xanthich@eepf.gr" userId="S::xanthich_eepf.gr#ext#@apre.onmicrosoft.com::807cb1c3-744b-45df-906c-1ddb5481d44a" providerId="AD" clId="Web-{642B6FE6-EEE8-A1D8-C8F4-7A1E43F4585F}" dt="2024-10-24T10:57:44.153" v="58" actId="20577"/>
        <pc:sldMkLst>
          <pc:docMk/>
          <pc:sldMk cId="952222881" sldId="264"/>
        </pc:sldMkLst>
        <pc:spChg chg="mod">
          <ac:chgData name="xanthich@eepf.gr" userId="S::xanthich_eepf.gr#ext#@apre.onmicrosoft.com::807cb1c3-744b-45df-906c-1ddb5481d44a" providerId="AD" clId="Web-{642B6FE6-EEE8-A1D8-C8F4-7A1E43F4585F}" dt="2024-10-24T10:57:44.153" v="58" actId="20577"/>
          <ac:spMkLst>
            <pc:docMk/>
            <pc:sldMk cId="952222881" sldId="264"/>
            <ac:spMk id="2" creationId="{00000000-0000-0000-0000-000000000000}"/>
          </ac:spMkLst>
        </pc:spChg>
        <pc:spChg chg="mod">
          <ac:chgData name="xanthich@eepf.gr" userId="S::xanthich_eepf.gr#ext#@apre.onmicrosoft.com::807cb1c3-744b-45df-906c-1ddb5481d44a" providerId="AD" clId="Web-{642B6FE6-EEE8-A1D8-C8F4-7A1E43F4585F}" dt="2024-10-24T10:57:36.434" v="56" actId="20577"/>
          <ac:spMkLst>
            <pc:docMk/>
            <pc:sldMk cId="952222881" sldId="264"/>
            <ac:spMk id="3" creationId="{00000000-0000-0000-0000-000000000000}"/>
          </ac:spMkLst>
        </pc:spChg>
      </pc:sldChg>
      <pc:sldChg chg="modSp">
        <pc:chgData name="xanthich@eepf.gr" userId="S::xanthich_eepf.gr#ext#@apre.onmicrosoft.com::807cb1c3-744b-45df-906c-1ddb5481d44a" providerId="AD" clId="Web-{642B6FE6-EEE8-A1D8-C8F4-7A1E43F4585F}" dt="2024-10-24T11:01:22.236" v="65" actId="20577"/>
        <pc:sldMkLst>
          <pc:docMk/>
          <pc:sldMk cId="658928025" sldId="266"/>
        </pc:sldMkLst>
        <pc:spChg chg="mod">
          <ac:chgData name="xanthich@eepf.gr" userId="S::xanthich_eepf.gr#ext#@apre.onmicrosoft.com::807cb1c3-744b-45df-906c-1ddb5481d44a" providerId="AD" clId="Web-{642B6FE6-EEE8-A1D8-C8F4-7A1E43F4585F}" dt="2024-10-24T11:01:22.236" v="65" actId="20577"/>
          <ac:spMkLst>
            <pc:docMk/>
            <pc:sldMk cId="658928025" sldId="266"/>
            <ac:spMk id="5" creationId="{BBB66F5B-69DB-98F6-7091-69C99F06C3D3}"/>
          </ac:spMkLst>
        </pc:spChg>
        <pc:picChg chg="mod">
          <ac:chgData name="xanthich@eepf.gr" userId="S::xanthich_eepf.gr#ext#@apre.onmicrosoft.com::807cb1c3-744b-45df-906c-1ddb5481d44a" providerId="AD" clId="Web-{642B6FE6-EEE8-A1D8-C8F4-7A1E43F4585F}" dt="2024-10-24T11:01:15.346" v="62" actId="1076"/>
          <ac:picMkLst>
            <pc:docMk/>
            <pc:sldMk cId="658928025" sldId="266"/>
            <ac:picMk id="2052" creationId="{00000000-0000-0000-0000-000000000000}"/>
          </ac:picMkLst>
        </pc:picChg>
      </pc:sldChg>
      <pc:sldChg chg="modSp">
        <pc:chgData name="xanthich@eepf.gr" userId="S::xanthich_eepf.gr#ext#@apre.onmicrosoft.com::807cb1c3-744b-45df-906c-1ddb5481d44a" providerId="AD" clId="Web-{642B6FE6-EEE8-A1D8-C8F4-7A1E43F4585F}" dt="2024-10-24T11:13:28.614" v="72" actId="1076"/>
        <pc:sldMkLst>
          <pc:docMk/>
          <pc:sldMk cId="3286767824" sldId="267"/>
        </pc:sldMkLst>
        <pc:spChg chg="mod">
          <ac:chgData name="xanthich@eepf.gr" userId="S::xanthich_eepf.gr#ext#@apre.onmicrosoft.com::807cb1c3-744b-45df-906c-1ddb5481d44a" providerId="AD" clId="Web-{642B6FE6-EEE8-A1D8-C8F4-7A1E43F4585F}" dt="2024-10-24T11:13:28.614" v="72" actId="1076"/>
          <ac:spMkLst>
            <pc:docMk/>
            <pc:sldMk cId="3286767824" sldId="267"/>
            <ac:spMk id="3" creationId="{00000000-0000-0000-0000-000000000000}"/>
          </ac:spMkLst>
        </pc:spChg>
      </pc:sldChg>
      <pc:sldChg chg="modSp">
        <pc:chgData name="xanthich@eepf.gr" userId="S::xanthich_eepf.gr#ext#@apre.onmicrosoft.com::807cb1c3-744b-45df-906c-1ddb5481d44a" providerId="AD" clId="Web-{642B6FE6-EEE8-A1D8-C8F4-7A1E43F4585F}" dt="2024-10-24T11:14:26.694" v="86" actId="14100"/>
        <pc:sldMkLst>
          <pc:docMk/>
          <pc:sldMk cId="797516113" sldId="268"/>
        </pc:sldMkLst>
        <pc:spChg chg="mod">
          <ac:chgData name="xanthich@eepf.gr" userId="S::xanthich_eepf.gr#ext#@apre.onmicrosoft.com::807cb1c3-744b-45df-906c-1ddb5481d44a" providerId="AD" clId="Web-{642B6FE6-EEE8-A1D8-C8F4-7A1E43F4585F}" dt="2024-10-24T11:14:26.694" v="86" actId="14100"/>
          <ac:spMkLst>
            <pc:docMk/>
            <pc:sldMk cId="797516113" sldId="268"/>
            <ac:spMk id="3" creationId="{00000000-0000-0000-0000-000000000000}"/>
          </ac:spMkLst>
        </pc:spChg>
      </pc:sldChg>
      <pc:sldChg chg="modSp">
        <pc:chgData name="xanthich@eepf.gr" userId="S::xanthich_eepf.gr#ext#@apre.onmicrosoft.com::807cb1c3-744b-45df-906c-1ddb5481d44a" providerId="AD" clId="Web-{642B6FE6-EEE8-A1D8-C8F4-7A1E43F4585F}" dt="2024-10-24T11:14:38.491" v="91" actId="14100"/>
        <pc:sldMkLst>
          <pc:docMk/>
          <pc:sldMk cId="3313576689" sldId="271"/>
        </pc:sldMkLst>
        <pc:spChg chg="mod">
          <ac:chgData name="xanthich@eepf.gr" userId="S::xanthich_eepf.gr#ext#@apre.onmicrosoft.com::807cb1c3-744b-45df-906c-1ddb5481d44a" providerId="AD" clId="Web-{642B6FE6-EEE8-A1D8-C8F4-7A1E43F4585F}" dt="2024-10-24T11:14:38.491" v="91" actId="14100"/>
          <ac:spMkLst>
            <pc:docMk/>
            <pc:sldMk cId="3313576689" sldId="271"/>
            <ac:spMk id="7" creationId="{00000000-0000-0000-0000-000000000000}"/>
          </ac:spMkLst>
        </pc:spChg>
      </pc:sldChg>
      <pc:sldChg chg="modSp">
        <pc:chgData name="xanthich@eepf.gr" userId="S::xanthich_eepf.gr#ext#@apre.onmicrosoft.com::807cb1c3-744b-45df-906c-1ddb5481d44a" providerId="AD" clId="Web-{642B6FE6-EEE8-A1D8-C8F4-7A1E43F4585F}" dt="2024-10-24T11:14:12.068" v="78" actId="1076"/>
        <pc:sldMkLst>
          <pc:docMk/>
          <pc:sldMk cId="965201193" sldId="273"/>
        </pc:sldMkLst>
        <pc:spChg chg="mod">
          <ac:chgData name="xanthich@eepf.gr" userId="S::xanthich_eepf.gr#ext#@apre.onmicrosoft.com::807cb1c3-744b-45df-906c-1ddb5481d44a" providerId="AD" clId="Web-{642B6FE6-EEE8-A1D8-C8F4-7A1E43F4585F}" dt="2024-10-24T11:14:12.068" v="78" actId="1076"/>
          <ac:spMkLst>
            <pc:docMk/>
            <pc:sldMk cId="965201193" sldId="273"/>
            <ac:spMk id="3" creationId="{00000000-0000-0000-0000-000000000000}"/>
          </ac:spMkLst>
        </pc:spChg>
      </pc:sldChg>
      <pc:sldChg chg="modSp">
        <pc:chgData name="xanthich@eepf.gr" userId="S::xanthich_eepf.gr#ext#@apre.onmicrosoft.com::807cb1c3-744b-45df-906c-1ddb5481d44a" providerId="AD" clId="Web-{642B6FE6-EEE8-A1D8-C8F4-7A1E43F4585F}" dt="2024-10-24T10:45:46.244" v="26" actId="20577"/>
        <pc:sldMkLst>
          <pc:docMk/>
          <pc:sldMk cId="1677865511" sldId="274"/>
        </pc:sldMkLst>
        <pc:spChg chg="mod">
          <ac:chgData name="xanthich@eepf.gr" userId="S::xanthich_eepf.gr#ext#@apre.onmicrosoft.com::807cb1c3-744b-45df-906c-1ddb5481d44a" providerId="AD" clId="Web-{642B6FE6-EEE8-A1D8-C8F4-7A1E43F4585F}" dt="2024-10-24T10:45:34.994" v="19" actId="1076"/>
          <ac:spMkLst>
            <pc:docMk/>
            <pc:sldMk cId="1677865511" sldId="274"/>
            <ac:spMk id="2" creationId="{00000000-0000-0000-0000-000000000000}"/>
          </ac:spMkLst>
        </pc:spChg>
        <pc:spChg chg="mod">
          <ac:chgData name="xanthich@eepf.gr" userId="S::xanthich_eepf.gr#ext#@apre.onmicrosoft.com::807cb1c3-744b-45df-906c-1ddb5481d44a" providerId="AD" clId="Web-{642B6FE6-EEE8-A1D8-C8F4-7A1E43F4585F}" dt="2024-10-24T10:45:46.244" v="26" actId="20577"/>
          <ac:spMkLst>
            <pc:docMk/>
            <pc:sldMk cId="1677865511" sldId="274"/>
            <ac:spMk id="3" creationId="{00000000-0000-0000-0000-000000000000}"/>
          </ac:spMkLst>
        </pc:spChg>
      </pc:sldChg>
      <pc:sldChg chg="modSp">
        <pc:chgData name="xanthich@eepf.gr" userId="S::xanthich_eepf.gr#ext#@apre.onmicrosoft.com::807cb1c3-744b-45df-906c-1ddb5481d44a" providerId="AD" clId="Web-{642B6FE6-EEE8-A1D8-C8F4-7A1E43F4585F}" dt="2024-10-24T11:13:11.833" v="68" actId="1076"/>
        <pc:sldMkLst>
          <pc:docMk/>
          <pc:sldMk cId="2406732040" sldId="275"/>
        </pc:sldMkLst>
        <pc:spChg chg="mod">
          <ac:chgData name="xanthich@eepf.gr" userId="S::xanthich_eepf.gr#ext#@apre.onmicrosoft.com::807cb1c3-744b-45df-906c-1ddb5481d44a" providerId="AD" clId="Web-{642B6FE6-EEE8-A1D8-C8F4-7A1E43F4585F}" dt="2024-10-24T11:13:10.270" v="67" actId="14100"/>
          <ac:spMkLst>
            <pc:docMk/>
            <pc:sldMk cId="2406732040" sldId="275"/>
            <ac:spMk id="3" creationId="{00000000-0000-0000-0000-000000000000}"/>
          </ac:spMkLst>
        </pc:spChg>
        <pc:picChg chg="mod">
          <ac:chgData name="xanthich@eepf.gr" userId="S::xanthich_eepf.gr#ext#@apre.onmicrosoft.com::807cb1c3-744b-45df-906c-1ddb5481d44a" providerId="AD" clId="Web-{642B6FE6-EEE8-A1D8-C8F4-7A1E43F4585F}" dt="2024-10-24T11:13:11.833" v="68" actId="1076"/>
          <ac:picMkLst>
            <pc:docMk/>
            <pc:sldMk cId="2406732040" sldId="275"/>
            <ac:picMk id="5122" creationId="{00000000-0000-0000-0000-000000000000}"/>
          </ac:picMkLst>
        </pc:picChg>
      </pc:sldChg>
      <pc:sldChg chg="modSp">
        <pc:chgData name="xanthich@eepf.gr" userId="S::xanthich_eepf.gr#ext#@apre.onmicrosoft.com::807cb1c3-744b-45df-906c-1ddb5481d44a" providerId="AD" clId="Web-{642B6FE6-EEE8-A1D8-C8F4-7A1E43F4585F}" dt="2024-10-24T11:15:06.367" v="100" actId="1076"/>
        <pc:sldMkLst>
          <pc:docMk/>
          <pc:sldMk cId="497116687" sldId="276"/>
        </pc:sldMkLst>
        <pc:spChg chg="mod">
          <ac:chgData name="xanthich@eepf.gr" userId="S::xanthich_eepf.gr#ext#@apre.onmicrosoft.com::807cb1c3-744b-45df-906c-1ddb5481d44a" providerId="AD" clId="Web-{642B6FE6-EEE8-A1D8-C8F4-7A1E43F4585F}" dt="2024-10-24T11:15:06.367" v="100" actId="1076"/>
          <ac:spMkLst>
            <pc:docMk/>
            <pc:sldMk cId="497116687" sldId="276"/>
            <ac:spMk id="3" creationId="{00000000-0000-0000-0000-000000000000}"/>
          </ac:spMkLst>
        </pc:spChg>
        <pc:spChg chg="mod">
          <ac:chgData name="xanthich@eepf.gr" userId="S::xanthich_eepf.gr#ext#@apre.onmicrosoft.com::807cb1c3-744b-45df-906c-1ddb5481d44a" providerId="AD" clId="Web-{642B6FE6-EEE8-A1D8-C8F4-7A1E43F4585F}" dt="2024-10-24T11:15:01.867" v="99" actId="1076"/>
          <ac:spMkLst>
            <pc:docMk/>
            <pc:sldMk cId="497116687" sldId="276"/>
            <ac:spMk id="6" creationId="{07259363-2785-4A21-0715-AB6590229538}"/>
          </ac:spMkLst>
        </pc:spChg>
      </pc:sldChg>
      <pc:sldChg chg="modSp">
        <pc:chgData name="xanthich@eepf.gr" userId="S::xanthich_eepf.gr#ext#@apre.onmicrosoft.com::807cb1c3-744b-45df-906c-1ddb5481d44a" providerId="AD" clId="Web-{642B6FE6-EEE8-A1D8-C8F4-7A1E43F4585F}" dt="2024-10-24T11:13:16.098" v="69" actId="1076"/>
        <pc:sldMkLst>
          <pc:docMk/>
          <pc:sldMk cId="2325894433" sldId="277"/>
        </pc:sldMkLst>
        <pc:picChg chg="mod">
          <ac:chgData name="xanthich@eepf.gr" userId="S::xanthich_eepf.gr#ext#@apre.onmicrosoft.com::807cb1c3-744b-45df-906c-1ddb5481d44a" providerId="AD" clId="Web-{642B6FE6-EEE8-A1D8-C8F4-7A1E43F4585F}" dt="2024-10-24T11:13:16.098" v="69" actId="1076"/>
          <ac:picMkLst>
            <pc:docMk/>
            <pc:sldMk cId="2325894433" sldId="277"/>
            <ac:picMk id="6147" creationId="{00000000-0000-0000-0000-000000000000}"/>
          </ac:picMkLst>
        </pc:picChg>
      </pc:sldChg>
      <pc:sldChg chg="modSp add replId">
        <pc:chgData name="xanthich@eepf.gr" userId="S::xanthich_eepf.gr#ext#@apre.onmicrosoft.com::807cb1c3-744b-45df-906c-1ddb5481d44a" providerId="AD" clId="Web-{642B6FE6-EEE8-A1D8-C8F4-7A1E43F4585F}" dt="2024-10-24T10:54:03.366" v="49" actId="20577"/>
        <pc:sldMkLst>
          <pc:docMk/>
          <pc:sldMk cId="3508798755" sldId="280"/>
        </pc:sldMkLst>
        <pc:spChg chg="mod">
          <ac:chgData name="xanthich@eepf.gr" userId="S::xanthich_eepf.gr#ext#@apre.onmicrosoft.com::807cb1c3-744b-45df-906c-1ddb5481d44a" providerId="AD" clId="Web-{642B6FE6-EEE8-A1D8-C8F4-7A1E43F4585F}" dt="2024-10-24T10:53:16.381" v="42" actId="14100"/>
          <ac:spMkLst>
            <pc:docMk/>
            <pc:sldMk cId="3508798755" sldId="280"/>
            <ac:spMk id="2" creationId="{00000000-0000-0000-0000-000000000000}"/>
          </ac:spMkLst>
        </pc:spChg>
        <pc:spChg chg="mod">
          <ac:chgData name="xanthich@eepf.gr" userId="S::xanthich_eepf.gr#ext#@apre.onmicrosoft.com::807cb1c3-744b-45df-906c-1ddb5481d44a" providerId="AD" clId="Web-{642B6FE6-EEE8-A1D8-C8F4-7A1E43F4585F}" dt="2024-10-24T10:54:03.366" v="49" actId="20577"/>
          <ac:spMkLst>
            <pc:docMk/>
            <pc:sldMk cId="3508798755" sldId="280"/>
            <ac:spMk id="3" creationId="{00000000-0000-0000-0000-000000000000}"/>
          </ac:spMkLst>
        </pc:spChg>
      </pc:sldChg>
    </pc:docChg>
  </pc:docChgLst>
  <pc:docChgLst>
    <pc:chgData name="Bas  Davidis" userId="S::davidis_btgworld.com#ext#@apre.onmicrosoft.com::babefe0d-aac5-4d54-8f8f-913bc2ba6a11" providerId="AD" clId="Web-{98A57AA2-78F3-55E4-5D11-B8440272A8A0}"/>
    <pc:docChg chg="mod modSld">
      <pc:chgData name="Bas  Davidis" userId="S::davidis_btgworld.com#ext#@apre.onmicrosoft.com::babefe0d-aac5-4d54-8f8f-913bc2ba6a11" providerId="AD" clId="Web-{98A57AA2-78F3-55E4-5D11-B8440272A8A0}" dt="2025-01-03T11:05:14.070" v="12" actId="20577"/>
      <pc:docMkLst>
        <pc:docMk/>
      </pc:docMkLst>
      <pc:sldChg chg="modSp">
        <pc:chgData name="Bas  Davidis" userId="S::davidis_btgworld.com#ext#@apre.onmicrosoft.com::babefe0d-aac5-4d54-8f8f-913bc2ba6a11" providerId="AD" clId="Web-{98A57AA2-78F3-55E4-5D11-B8440272A8A0}" dt="2025-01-03T11:05:14.070" v="12" actId="20577"/>
        <pc:sldMkLst>
          <pc:docMk/>
          <pc:sldMk cId="797516113" sldId="268"/>
        </pc:sldMkLst>
        <pc:spChg chg="mod">
          <ac:chgData name="Bas  Davidis" userId="S::davidis_btgworld.com#ext#@apre.onmicrosoft.com::babefe0d-aac5-4d54-8f8f-913bc2ba6a11" providerId="AD" clId="Web-{98A57AA2-78F3-55E4-5D11-B8440272A8A0}" dt="2025-01-03T11:05:14.070" v="12" actId="20577"/>
          <ac:spMkLst>
            <pc:docMk/>
            <pc:sldMk cId="797516113" sldId="268"/>
            <ac:spMk id="3" creationId="{00000000-0000-0000-0000-000000000000}"/>
          </ac:spMkLst>
        </pc:spChg>
      </pc:sldChg>
      <pc:sldChg chg="modSp">
        <pc:chgData name="Bas  Davidis" userId="S::davidis_btgworld.com#ext#@apre.onmicrosoft.com::babefe0d-aac5-4d54-8f8f-913bc2ba6a11" providerId="AD" clId="Web-{98A57AA2-78F3-55E4-5D11-B8440272A8A0}" dt="2025-01-03T10:28:52.420" v="1" actId="20577"/>
        <pc:sldMkLst>
          <pc:docMk/>
          <pc:sldMk cId="1677865511" sldId="274"/>
        </pc:sldMkLst>
        <pc:spChg chg="mod">
          <ac:chgData name="Bas  Davidis" userId="S::davidis_btgworld.com#ext#@apre.onmicrosoft.com::babefe0d-aac5-4d54-8f8f-913bc2ba6a11" providerId="AD" clId="Web-{98A57AA2-78F3-55E4-5D11-B8440272A8A0}" dt="2025-01-03T10:28:52.420" v="1" actId="20577"/>
          <ac:spMkLst>
            <pc:docMk/>
            <pc:sldMk cId="1677865511" sldId="274"/>
            <ac:spMk id="3" creationId="{00000000-0000-0000-0000-000000000000}"/>
          </ac:spMkLst>
        </pc:spChg>
      </pc:sldChg>
    </pc:docChg>
  </pc:docChgLst>
</pc:chgInfo>
</file>

<file path=ppt/comments/modernComment_112_64023227.xml><?xml version="1.0" encoding="utf-8"?>
<p188:cmLst xmlns:a="http://schemas.openxmlformats.org/drawingml/2006/main" xmlns:r="http://schemas.openxmlformats.org/officeDocument/2006/relationships" xmlns:p188="http://schemas.microsoft.com/office/powerpoint/2018/8/main">
  <p188:cm id="{7BD04818-6406-45D1-BF19-DE6CBE891FC5}" authorId="{AD17CA3C-AF6B-34A7-2211-9CD768735E33}" created="2024-12-16T15:40:35.131">
    <ac:txMkLst xmlns:ac="http://schemas.microsoft.com/office/drawing/2013/main/command">
      <pc:docMk xmlns:pc="http://schemas.microsoft.com/office/powerpoint/2013/main/command"/>
      <pc:sldMk xmlns:pc="http://schemas.microsoft.com/office/powerpoint/2013/main/command" cId="1677865511" sldId="274"/>
      <ac:spMk id="3" creationId="{00000000-0000-0000-0000-000000000000}"/>
      <ac:txMk cp="456" len="24">
        <ac:context len="609" hash="3058245125"/>
      </ac:txMk>
    </ac:txMkLst>
    <p188:pos x="3171825" y="3669382"/>
    <p188:replyLst>
      <p188:reply id="{AF1FE7C7-9C3E-4E4A-BD19-F51D42165EB8}" authorId="{EAB194E6-A76D-8732-234E-6A9E893C2A89}" created="2025-01-03T10:23:53.160">
        <p188:txBody>
          <a:bodyPr/>
          <a:lstStyle/>
          <a:p>
            <a:r>
              <a:rPr lang="en-US"/>
              <a:t>Ja en nee. Samenwerking kan uiteraard in tweetal, terwijl teamwerk in een groter verband kan.</a:t>
            </a:r>
          </a:p>
        </p188:txBody>
      </p188:reply>
      <p188:reply id="{4BB8C285-EC53-4F33-87BF-E61BA7F583BD}" authorId="{EAB194E6-A76D-8732-234E-6A9E893C2A89}" created="2025-01-03T10:27:57.325">
        <p188:txBody>
          <a:bodyPr/>
          <a:lstStyle/>
          <a:p>
            <a:r>
              <a:rPr lang="en-US"/>
              <a:t>Ik zou ook zeggen dat eigenaarschap hetzelfde is als verantwoordelijkheid, maar wordt in een andere context gebruikt</a:t>
            </a:r>
          </a:p>
        </p188:txBody>
      </p188:reply>
    </p188:replyLst>
    <p188:txBody>
      <a:bodyPr/>
      <a:lstStyle/>
      <a:p>
        <a:r>
          <a:rPr lang="en-NL"/>
          <a:t>Dit betekent toch hetzelfde</a:t>
        </a:r>
      </a:p>
    </p188:txBody>
  </p188:cm>
</p188: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13" Type="http://schemas.openxmlformats.org/officeDocument/2006/relationships/image" Target="../media/image17.svg"/><Relationship Id="rId18" Type="http://schemas.openxmlformats.org/officeDocument/2006/relationships/image" Target="../media/image22.png"/><Relationship Id="rId26" Type="http://schemas.openxmlformats.org/officeDocument/2006/relationships/image" Target="../media/image30.png"/><Relationship Id="rId21" Type="http://schemas.openxmlformats.org/officeDocument/2006/relationships/image" Target="../media/image25.svg"/><Relationship Id="rId34" Type="http://schemas.openxmlformats.org/officeDocument/2006/relationships/image" Target="../media/image38.png"/><Relationship Id="rId7" Type="http://schemas.openxmlformats.org/officeDocument/2006/relationships/image" Target="../media/image11.svg"/><Relationship Id="rId12" Type="http://schemas.openxmlformats.org/officeDocument/2006/relationships/image" Target="../media/image16.png"/><Relationship Id="rId17" Type="http://schemas.openxmlformats.org/officeDocument/2006/relationships/image" Target="../media/image21.svg"/><Relationship Id="rId25" Type="http://schemas.openxmlformats.org/officeDocument/2006/relationships/image" Target="../media/image29.svg"/><Relationship Id="rId33" Type="http://schemas.openxmlformats.org/officeDocument/2006/relationships/image" Target="../media/image37.svg"/><Relationship Id="rId2" Type="http://schemas.openxmlformats.org/officeDocument/2006/relationships/image" Target="../media/image6.png"/><Relationship Id="rId16" Type="http://schemas.openxmlformats.org/officeDocument/2006/relationships/image" Target="../media/image20.png"/><Relationship Id="rId20" Type="http://schemas.openxmlformats.org/officeDocument/2006/relationships/image" Target="../media/image24.png"/><Relationship Id="rId29" Type="http://schemas.openxmlformats.org/officeDocument/2006/relationships/image" Target="../media/image33.svg"/><Relationship Id="rId1" Type="http://schemas.openxmlformats.org/officeDocument/2006/relationships/slideMaster" Target="../slideMasters/slideMaster1.xml"/><Relationship Id="rId6" Type="http://schemas.openxmlformats.org/officeDocument/2006/relationships/image" Target="../media/image10.png"/><Relationship Id="rId11" Type="http://schemas.openxmlformats.org/officeDocument/2006/relationships/image" Target="../media/image15.svg"/><Relationship Id="rId24" Type="http://schemas.openxmlformats.org/officeDocument/2006/relationships/image" Target="../media/image28.png"/><Relationship Id="rId32" Type="http://schemas.openxmlformats.org/officeDocument/2006/relationships/image" Target="../media/image36.png"/><Relationship Id="rId37" Type="http://schemas.openxmlformats.org/officeDocument/2006/relationships/image" Target="../media/image41.emf"/><Relationship Id="rId5" Type="http://schemas.openxmlformats.org/officeDocument/2006/relationships/image" Target="../media/image9.emf"/><Relationship Id="rId15" Type="http://schemas.openxmlformats.org/officeDocument/2006/relationships/image" Target="../media/image19.svg"/><Relationship Id="rId23" Type="http://schemas.openxmlformats.org/officeDocument/2006/relationships/image" Target="../media/image27.svg"/><Relationship Id="rId28" Type="http://schemas.openxmlformats.org/officeDocument/2006/relationships/image" Target="../media/image32.png"/><Relationship Id="rId36" Type="http://schemas.openxmlformats.org/officeDocument/2006/relationships/image" Target="../media/image40.emf"/><Relationship Id="rId10" Type="http://schemas.openxmlformats.org/officeDocument/2006/relationships/image" Target="../media/image14.png"/><Relationship Id="rId19" Type="http://schemas.openxmlformats.org/officeDocument/2006/relationships/image" Target="../media/image23.svg"/><Relationship Id="rId31" Type="http://schemas.openxmlformats.org/officeDocument/2006/relationships/image" Target="../media/image35.svg"/><Relationship Id="rId4" Type="http://schemas.openxmlformats.org/officeDocument/2006/relationships/image" Target="../media/image8.svg"/><Relationship Id="rId9" Type="http://schemas.openxmlformats.org/officeDocument/2006/relationships/image" Target="../media/image13.svg"/><Relationship Id="rId14" Type="http://schemas.openxmlformats.org/officeDocument/2006/relationships/image" Target="../media/image18.png"/><Relationship Id="rId22" Type="http://schemas.openxmlformats.org/officeDocument/2006/relationships/image" Target="../media/image26.png"/><Relationship Id="rId27" Type="http://schemas.openxmlformats.org/officeDocument/2006/relationships/image" Target="../media/image31.png"/><Relationship Id="rId30" Type="http://schemas.openxmlformats.org/officeDocument/2006/relationships/image" Target="../media/image34.png"/><Relationship Id="rId35" Type="http://schemas.openxmlformats.org/officeDocument/2006/relationships/image" Target="../media/image39.svg"/><Relationship Id="rId8" Type="http://schemas.openxmlformats.org/officeDocument/2006/relationships/image" Target="../media/image12.png"/><Relationship Id="rId3"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l-G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l-GR"/>
          </a:p>
        </p:txBody>
      </p:sp>
      <p:sp>
        <p:nvSpPr>
          <p:cNvPr id="4" name="Date Placeholder 3"/>
          <p:cNvSpPr>
            <a:spLocks noGrp="1"/>
          </p:cNvSpPr>
          <p:nvPr>
            <p:ph type="dt" sz="half" idx="10"/>
          </p:nvPr>
        </p:nvSpPr>
        <p:spPr/>
        <p:txBody>
          <a:bodyPr/>
          <a:lstStyle/>
          <a:p>
            <a:fld id="{3D60B196-6C76-4FE0-A2E9-306EDE891380}" type="datetimeFigureOut">
              <a:rPr lang="el-GR" smtClean="0"/>
              <a:t>3/1/2025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ECC3F82-1941-46A1-8C8A-A1E4426A0788}" type="slidenum">
              <a:rPr lang="el-GR" smtClean="0"/>
              <a:t>‹#›</a:t>
            </a:fld>
            <a:endParaRPr lang="el-GR"/>
          </a:p>
        </p:txBody>
      </p:sp>
    </p:spTree>
    <p:extLst>
      <p:ext uri="{BB962C8B-B14F-4D97-AF65-F5344CB8AC3E}">
        <p14:creationId xmlns:p14="http://schemas.microsoft.com/office/powerpoint/2010/main" val="22062555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3D60B196-6C76-4FE0-A2E9-306EDE891380}" type="datetimeFigureOut">
              <a:rPr lang="el-GR" smtClean="0"/>
              <a:t>3/1/2025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ECC3F82-1941-46A1-8C8A-A1E4426A0788}" type="slidenum">
              <a:rPr lang="el-GR" smtClean="0"/>
              <a:t>‹#›</a:t>
            </a:fld>
            <a:endParaRPr lang="el-GR"/>
          </a:p>
        </p:txBody>
      </p:sp>
    </p:spTree>
    <p:extLst>
      <p:ext uri="{BB962C8B-B14F-4D97-AF65-F5344CB8AC3E}">
        <p14:creationId xmlns:p14="http://schemas.microsoft.com/office/powerpoint/2010/main" val="5404251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endParaRPr lang="el-G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3D60B196-6C76-4FE0-A2E9-306EDE891380}" type="datetimeFigureOut">
              <a:rPr lang="el-GR" smtClean="0"/>
              <a:t>3/1/2025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ECC3F82-1941-46A1-8C8A-A1E4426A0788}" type="slidenum">
              <a:rPr lang="el-GR" smtClean="0"/>
              <a:t>‹#›</a:t>
            </a:fld>
            <a:endParaRPr lang="el-GR"/>
          </a:p>
        </p:txBody>
      </p:sp>
    </p:spTree>
    <p:extLst>
      <p:ext uri="{BB962C8B-B14F-4D97-AF65-F5344CB8AC3E}">
        <p14:creationId xmlns:p14="http://schemas.microsoft.com/office/powerpoint/2010/main" val="8515109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ver">
    <p:spTree>
      <p:nvGrpSpPr>
        <p:cNvPr id="1" name=""/>
        <p:cNvGrpSpPr/>
        <p:nvPr/>
      </p:nvGrpSpPr>
      <p:grpSpPr>
        <a:xfrm>
          <a:off x="0" y="0"/>
          <a:ext cx="0" cy="0"/>
          <a:chOff x="0" y="0"/>
          <a:chExt cx="0" cy="0"/>
        </a:xfrm>
      </p:grpSpPr>
      <p:pic>
        <p:nvPicPr>
          <p:cNvPr id="16" name="Gráfico 15">
            <a:extLst>
              <a:ext uri="{FF2B5EF4-FFF2-40B4-BE49-F238E27FC236}">
                <a16:creationId xmlns:a16="http://schemas.microsoft.com/office/drawing/2014/main" id="{93D9522B-868A-43DC-9255-CD7A1780D40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11826516" y="5172076"/>
            <a:ext cx="79734" cy="1262462"/>
          </a:xfrm>
          <a:prstGeom prst="rect">
            <a:avLst/>
          </a:prstGeom>
        </p:spPr>
      </p:pic>
      <p:sp>
        <p:nvSpPr>
          <p:cNvPr id="19" name="Title Placeholder 1">
            <a:extLst>
              <a:ext uri="{FF2B5EF4-FFF2-40B4-BE49-F238E27FC236}">
                <a16:creationId xmlns:a16="http://schemas.microsoft.com/office/drawing/2014/main" id="{52DB5F41-4F2B-4328-AE49-3707D2F74D0D}"/>
              </a:ext>
            </a:extLst>
          </p:cNvPr>
          <p:cNvSpPr>
            <a:spLocks noGrp="1"/>
          </p:cNvSpPr>
          <p:nvPr>
            <p:ph type="title" hasCustomPrompt="1"/>
          </p:nvPr>
        </p:nvSpPr>
        <p:spPr>
          <a:xfrm>
            <a:off x="859453" y="3100017"/>
            <a:ext cx="5880908" cy="1248212"/>
          </a:xfrm>
          <a:prstGeom prst="rect">
            <a:avLst/>
          </a:prstGeom>
        </p:spPr>
        <p:txBody>
          <a:bodyPr vert="horz" lIns="0" tIns="0" rIns="0" bIns="0" rtlCol="0" anchor="ctr" anchorCtr="0">
            <a:normAutofit/>
          </a:bodyPr>
          <a:lstStyle>
            <a:lvl1pPr algn="l">
              <a:defRPr b="1">
                <a:solidFill>
                  <a:schemeClr val="bg1"/>
                </a:solidFill>
                <a:latin typeface="Calibri" panose="020F0502020204030204" pitchFamily="34" charset="0"/>
                <a:cs typeface="Calibri" panose="020F0502020204030204" pitchFamily="34" charset="0"/>
              </a:defRPr>
            </a:lvl1pPr>
          </a:lstStyle>
          <a:p>
            <a:r>
              <a:rPr lang="en-US" dirty="0"/>
              <a:t>Title of the</a:t>
            </a:r>
            <a:br>
              <a:rPr lang="en-US" dirty="0"/>
            </a:br>
            <a:r>
              <a:rPr lang="en-US" dirty="0"/>
              <a:t>presentation</a:t>
            </a:r>
            <a:endParaRPr lang="pt-PT" dirty="0"/>
          </a:p>
        </p:txBody>
      </p:sp>
      <p:sp>
        <p:nvSpPr>
          <p:cNvPr id="20" name="Subtitle 2">
            <a:extLst>
              <a:ext uri="{FF2B5EF4-FFF2-40B4-BE49-F238E27FC236}">
                <a16:creationId xmlns:a16="http://schemas.microsoft.com/office/drawing/2014/main" id="{D4662E1A-1852-420A-BF5C-6602BA6CF884}"/>
              </a:ext>
            </a:extLst>
          </p:cNvPr>
          <p:cNvSpPr>
            <a:spLocks noGrp="1"/>
          </p:cNvSpPr>
          <p:nvPr>
            <p:ph type="subTitle" idx="1" hasCustomPrompt="1"/>
          </p:nvPr>
        </p:nvSpPr>
        <p:spPr>
          <a:xfrm>
            <a:off x="859453" y="4552533"/>
            <a:ext cx="3928648" cy="605474"/>
          </a:xfrm>
          <a:prstGeom prst="rect">
            <a:avLst/>
          </a:prstGeom>
        </p:spPr>
        <p:txBody>
          <a:bodyPr lIns="0" tIns="0" rIns="0" bIns="0" anchor="ctr" anchorCtr="0">
            <a:normAutofit/>
          </a:bodyPr>
          <a:lstStyle>
            <a:lvl1pPr marL="0" indent="0" algn="l">
              <a:buNone/>
              <a:defRPr sz="2500" b="0">
                <a:solidFill>
                  <a:srgbClr val="3BFF95"/>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here, if needed</a:t>
            </a:r>
            <a:endParaRPr lang="pt-PT" dirty="0"/>
          </a:p>
        </p:txBody>
      </p:sp>
      <p:sp>
        <p:nvSpPr>
          <p:cNvPr id="21" name="Text Placeholder 3">
            <a:extLst>
              <a:ext uri="{FF2B5EF4-FFF2-40B4-BE49-F238E27FC236}">
                <a16:creationId xmlns:a16="http://schemas.microsoft.com/office/drawing/2014/main" id="{A551FBB9-4D3D-4135-9095-7A3090D09995}"/>
              </a:ext>
            </a:extLst>
          </p:cNvPr>
          <p:cNvSpPr>
            <a:spLocks noGrp="1"/>
          </p:cNvSpPr>
          <p:nvPr>
            <p:ph type="body" sz="quarter" idx="11" hasCustomPrompt="1"/>
          </p:nvPr>
        </p:nvSpPr>
        <p:spPr>
          <a:xfrm>
            <a:off x="859453" y="5797201"/>
            <a:ext cx="3278188" cy="378952"/>
          </a:xfrm>
          <a:prstGeom prst="rect">
            <a:avLst/>
          </a:prstGeom>
        </p:spPr>
        <p:txBody>
          <a:bodyPr>
            <a:normAutofit/>
          </a:bodyPr>
          <a:lstStyle>
            <a:lvl1pPr marL="0" indent="0">
              <a:buNone/>
              <a:defRPr sz="1600" b="0">
                <a:solidFill>
                  <a:schemeClr val="bg1"/>
                </a:solidFill>
                <a:latin typeface="Calibri" panose="020F0502020204030204" pitchFamily="34" charset="0"/>
                <a:cs typeface="Calibri" panose="020F0502020204030204" pitchFamily="34" charset="0"/>
              </a:defRPr>
            </a:lvl1pPr>
            <a:lvl2pPr>
              <a:defRPr sz="1800" b="1">
                <a:solidFill>
                  <a:srgbClr val="02967E"/>
                </a:solidFill>
                <a:latin typeface="Calibri" panose="020F0502020204030204" pitchFamily="34" charset="0"/>
                <a:cs typeface="Calibri" panose="020F0502020204030204" pitchFamily="34" charset="0"/>
              </a:defRPr>
            </a:lvl2pPr>
            <a:lvl3pPr>
              <a:defRPr sz="1800" b="1">
                <a:solidFill>
                  <a:srgbClr val="02967E"/>
                </a:solidFill>
                <a:latin typeface="Calibri" panose="020F0502020204030204" pitchFamily="34" charset="0"/>
                <a:cs typeface="Calibri" panose="020F0502020204030204" pitchFamily="34" charset="0"/>
              </a:defRPr>
            </a:lvl3pPr>
            <a:lvl4pPr>
              <a:defRPr sz="1800" b="1">
                <a:solidFill>
                  <a:srgbClr val="02967E"/>
                </a:solidFill>
                <a:latin typeface="Calibri" panose="020F0502020204030204" pitchFamily="34" charset="0"/>
                <a:cs typeface="Calibri" panose="020F0502020204030204" pitchFamily="34" charset="0"/>
              </a:defRPr>
            </a:lvl4pPr>
            <a:lvl5pPr>
              <a:defRPr sz="1800" b="1">
                <a:solidFill>
                  <a:srgbClr val="02967E"/>
                </a:solidFill>
                <a:latin typeface="Calibri" panose="020F0502020204030204" pitchFamily="34" charset="0"/>
                <a:cs typeface="Calibri" panose="020F0502020204030204" pitchFamily="34" charset="0"/>
              </a:defRPr>
            </a:lvl5pPr>
          </a:lstStyle>
          <a:p>
            <a:pPr lvl="0"/>
            <a:r>
              <a:rPr lang="en-GB" dirty="0"/>
              <a:t>Date/Event Info</a:t>
            </a:r>
            <a:endParaRPr lang="en-PT" dirty="0"/>
          </a:p>
        </p:txBody>
      </p:sp>
      <p:pic>
        <p:nvPicPr>
          <p:cNvPr id="14" name="Gráfico 13">
            <a:extLst>
              <a:ext uri="{FF2B5EF4-FFF2-40B4-BE49-F238E27FC236}">
                <a16:creationId xmlns:a16="http://schemas.microsoft.com/office/drawing/2014/main" id="{832DF04A-AF0D-4355-A484-EC8E2FAAFA46}"/>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59453" y="871323"/>
            <a:ext cx="1955550" cy="1160611"/>
          </a:xfrm>
          <a:prstGeom prst="rect">
            <a:avLst/>
          </a:prstGeom>
        </p:spPr>
      </p:pic>
    </p:spTree>
    <p:extLst>
      <p:ext uri="{BB962C8B-B14F-4D97-AF65-F5344CB8AC3E}">
        <p14:creationId xmlns:p14="http://schemas.microsoft.com/office/powerpoint/2010/main" val="7152964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final slide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9739BA59-69B5-4BA8-A153-9A136681CF17}"/>
              </a:ext>
            </a:extLst>
          </p:cNvPr>
          <p:cNvSpPr>
            <a:spLocks noGrp="1"/>
          </p:cNvSpPr>
          <p:nvPr>
            <p:ph type="body" idx="1" hasCustomPrompt="1"/>
          </p:nvPr>
        </p:nvSpPr>
        <p:spPr>
          <a:xfrm>
            <a:off x="4175489" y="1430655"/>
            <a:ext cx="3841021" cy="707886"/>
          </a:xfrm>
          <a:prstGeom prst="rect">
            <a:avLst/>
          </a:prstGeom>
        </p:spPr>
        <p:txBody>
          <a:bodyPr>
            <a:normAutofit/>
          </a:bodyPr>
          <a:lstStyle>
            <a:lvl1pPr marL="0" indent="0" algn="ctr">
              <a:buNone/>
              <a:defRPr sz="4000" b="1" i="0">
                <a:solidFill>
                  <a:srgbClr val="3BFF95"/>
                </a:solidFill>
                <a:latin typeface="Calibri" panose="020F0502020204030204" pitchFamily="34" charset="0"/>
                <a:cs typeface="Calibri" panose="020F050202020403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Thank you!</a:t>
            </a:r>
          </a:p>
        </p:txBody>
      </p:sp>
      <p:pic>
        <p:nvPicPr>
          <p:cNvPr id="7" name="Gráfico 6">
            <a:extLst>
              <a:ext uri="{FF2B5EF4-FFF2-40B4-BE49-F238E27FC236}">
                <a16:creationId xmlns:a16="http://schemas.microsoft.com/office/drawing/2014/main" id="{6A4652E0-C2FC-479D-B45C-9120A4C059D3}"/>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9457708" y="1093564"/>
            <a:ext cx="823913" cy="1172046"/>
          </a:xfrm>
          <a:prstGeom prst="rect">
            <a:avLst/>
          </a:prstGeom>
        </p:spPr>
      </p:pic>
      <p:sp>
        <p:nvSpPr>
          <p:cNvPr id="8" name="Subtitle 2">
            <a:extLst>
              <a:ext uri="{FF2B5EF4-FFF2-40B4-BE49-F238E27FC236}">
                <a16:creationId xmlns:a16="http://schemas.microsoft.com/office/drawing/2014/main" id="{49C1FC45-1D74-4177-9BEB-49CBE7669045}"/>
              </a:ext>
            </a:extLst>
          </p:cNvPr>
          <p:cNvSpPr>
            <a:spLocks noGrp="1"/>
          </p:cNvSpPr>
          <p:nvPr>
            <p:ph type="subTitle" idx="10" hasCustomPrompt="1"/>
          </p:nvPr>
        </p:nvSpPr>
        <p:spPr>
          <a:xfrm>
            <a:off x="9467233" y="1322831"/>
            <a:ext cx="1924667" cy="274778"/>
          </a:xfrm>
          <a:prstGeom prst="rect">
            <a:avLst/>
          </a:prstGeom>
        </p:spPr>
        <p:txBody>
          <a:bodyPr lIns="0" tIns="0" rIns="0" bIns="0" anchor="t" anchorCtr="0">
            <a:normAutofit/>
          </a:bodyPr>
          <a:lstStyle>
            <a:lvl1pPr marL="0" indent="0" algn="l">
              <a:spcBef>
                <a:spcPts val="0"/>
              </a:spcBef>
              <a:buNone/>
              <a:defRPr sz="1600" b="0">
                <a:solidFill>
                  <a:schemeClr val="bg1"/>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info@genb-project.eu</a:t>
            </a:r>
            <a:endParaRPr lang="pt-PT" dirty="0"/>
          </a:p>
        </p:txBody>
      </p:sp>
      <p:pic>
        <p:nvPicPr>
          <p:cNvPr id="9" name="Picture 2">
            <a:extLst>
              <a:ext uri="{FF2B5EF4-FFF2-40B4-BE49-F238E27FC236}">
                <a16:creationId xmlns:a16="http://schemas.microsoft.com/office/drawing/2014/main" id="{9706B8B9-BEDC-4794-8A82-3F12AD929062}"/>
              </a:ext>
            </a:extLst>
          </p:cNvPr>
          <p:cNvPicPr>
            <a:picLocks noChangeAspect="1"/>
          </p:cNvPicPr>
          <p:nvPr userDrawn="1"/>
        </p:nvPicPr>
        <p:blipFill>
          <a:blip r:embed="rId5"/>
          <a:stretch>
            <a:fillRect/>
          </a:stretch>
        </p:blipFill>
        <p:spPr>
          <a:xfrm>
            <a:off x="859453" y="6388617"/>
            <a:ext cx="1090543" cy="231741"/>
          </a:xfrm>
          <a:prstGeom prst="rect">
            <a:avLst/>
          </a:prstGeom>
        </p:spPr>
      </p:pic>
      <p:pic>
        <p:nvPicPr>
          <p:cNvPr id="10" name="Gráfico 9">
            <a:extLst>
              <a:ext uri="{FF2B5EF4-FFF2-40B4-BE49-F238E27FC236}">
                <a16:creationId xmlns:a16="http://schemas.microsoft.com/office/drawing/2014/main" id="{DB088986-685D-48D4-A472-86EC30A0375F}"/>
              </a:ext>
            </a:extLst>
          </p:cNvPr>
          <p:cNvPicPr>
            <a:picLocks noChangeAspect="1"/>
          </p:cNvPicPr>
          <p:nvPr userDrawn="1"/>
        </p:nvPicPr>
        <p:blipFill>
          <a:blip r:embed="rId6">
            <a:extLst>
              <a:ext uri="{96DAC541-7B7A-43D3-8B79-37D633B846F1}">
                <asvg:svgBlip xmlns:asvg="http://schemas.microsoft.com/office/drawing/2016/SVG/main" r:embed="rId7"/>
              </a:ext>
            </a:extLst>
          </a:blip>
          <a:stretch>
            <a:fillRect/>
          </a:stretch>
        </p:blipFill>
        <p:spPr>
          <a:xfrm>
            <a:off x="11829989" y="5172077"/>
            <a:ext cx="79734" cy="1262462"/>
          </a:xfrm>
          <a:prstGeom prst="rect">
            <a:avLst/>
          </a:prstGeom>
        </p:spPr>
      </p:pic>
      <p:pic>
        <p:nvPicPr>
          <p:cNvPr id="20" name="Gráfico 19">
            <a:extLst>
              <a:ext uri="{FF2B5EF4-FFF2-40B4-BE49-F238E27FC236}">
                <a16:creationId xmlns:a16="http://schemas.microsoft.com/office/drawing/2014/main" id="{83959350-4C7F-4EA5-BEBF-062C6A52C9BF}"/>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859453" y="3786081"/>
            <a:ext cx="1000125" cy="85725"/>
          </a:xfrm>
          <a:prstGeom prst="rect">
            <a:avLst/>
          </a:prstGeom>
        </p:spPr>
      </p:pic>
      <p:pic>
        <p:nvPicPr>
          <p:cNvPr id="15" name="Gráfico 14">
            <a:extLst>
              <a:ext uri="{FF2B5EF4-FFF2-40B4-BE49-F238E27FC236}">
                <a16:creationId xmlns:a16="http://schemas.microsoft.com/office/drawing/2014/main" id="{48E59FCA-A872-47B2-9988-8F6458DB6981}"/>
              </a:ext>
            </a:extLst>
          </p:cNvPr>
          <p:cNvPicPr>
            <a:picLocks noChangeAspect="1"/>
          </p:cNvPicPr>
          <p:nvPr userDrawn="1"/>
        </p:nvPicPr>
        <p:blipFill>
          <a:blip r:embed="rId10">
            <a:extLst>
              <a:ext uri="{96DAC541-7B7A-43D3-8B79-37D633B846F1}">
                <asvg:svgBlip xmlns:asvg="http://schemas.microsoft.com/office/drawing/2016/SVG/main" r:embed="rId11"/>
              </a:ext>
            </a:extLst>
          </a:blip>
          <a:stretch>
            <a:fillRect/>
          </a:stretch>
        </p:blipFill>
        <p:spPr>
          <a:xfrm>
            <a:off x="1021377" y="4461108"/>
            <a:ext cx="928619" cy="353137"/>
          </a:xfrm>
          <a:prstGeom prst="rect">
            <a:avLst/>
          </a:prstGeom>
        </p:spPr>
      </p:pic>
      <p:pic>
        <p:nvPicPr>
          <p:cNvPr id="18" name="Gráfico 17">
            <a:extLst>
              <a:ext uri="{FF2B5EF4-FFF2-40B4-BE49-F238E27FC236}">
                <a16:creationId xmlns:a16="http://schemas.microsoft.com/office/drawing/2014/main" id="{8E1BDFC4-08E9-4DE3-8B07-0E363C31F753}"/>
              </a:ext>
            </a:extLst>
          </p:cNvPr>
          <p:cNvPicPr>
            <a:picLocks noChangeAspect="1"/>
          </p:cNvPicPr>
          <p:nvPr userDrawn="1"/>
        </p:nvPicPr>
        <p:blipFill>
          <a:blip r:embed="rId12">
            <a:extLst>
              <a:ext uri="{96DAC541-7B7A-43D3-8B79-37D633B846F1}">
                <asvg:svgBlip xmlns:asvg="http://schemas.microsoft.com/office/drawing/2016/SVG/main" r:embed="rId13"/>
              </a:ext>
            </a:extLst>
          </a:blip>
          <a:stretch>
            <a:fillRect/>
          </a:stretch>
        </p:blipFill>
        <p:spPr>
          <a:xfrm>
            <a:off x="4273524" y="4481580"/>
            <a:ext cx="1219663" cy="324378"/>
          </a:xfrm>
          <a:prstGeom prst="rect">
            <a:avLst/>
          </a:prstGeom>
        </p:spPr>
      </p:pic>
      <p:pic>
        <p:nvPicPr>
          <p:cNvPr id="26" name="Gráfico 25">
            <a:extLst>
              <a:ext uri="{FF2B5EF4-FFF2-40B4-BE49-F238E27FC236}">
                <a16:creationId xmlns:a16="http://schemas.microsoft.com/office/drawing/2014/main" id="{B032CCAB-2D06-49D3-8B93-957B89E3147C}"/>
              </a:ext>
            </a:extLst>
          </p:cNvPr>
          <p:cNvPicPr>
            <a:picLocks noChangeAspect="1"/>
          </p:cNvPicPr>
          <p:nvPr userDrawn="1"/>
        </p:nvPicPr>
        <p:blipFill>
          <a:blip r:embed="rId14">
            <a:extLst>
              <a:ext uri="{96DAC541-7B7A-43D3-8B79-37D633B846F1}">
                <asvg:svgBlip xmlns:asvg="http://schemas.microsoft.com/office/drawing/2016/SVG/main" r:embed="rId15"/>
              </a:ext>
            </a:extLst>
          </a:blip>
          <a:stretch>
            <a:fillRect/>
          </a:stretch>
        </p:blipFill>
        <p:spPr>
          <a:xfrm>
            <a:off x="7707855" y="4410439"/>
            <a:ext cx="1045906" cy="374460"/>
          </a:xfrm>
          <a:prstGeom prst="rect">
            <a:avLst/>
          </a:prstGeom>
        </p:spPr>
      </p:pic>
      <p:pic>
        <p:nvPicPr>
          <p:cNvPr id="28" name="Gráfico 27">
            <a:extLst>
              <a:ext uri="{FF2B5EF4-FFF2-40B4-BE49-F238E27FC236}">
                <a16:creationId xmlns:a16="http://schemas.microsoft.com/office/drawing/2014/main" id="{18257D63-999A-40A0-8599-6606268AEB1F}"/>
              </a:ext>
            </a:extLst>
          </p:cNvPr>
          <p:cNvPicPr>
            <a:picLocks noChangeAspect="1"/>
          </p:cNvPicPr>
          <p:nvPr userDrawn="1"/>
        </p:nvPicPr>
        <p:blipFill>
          <a:blip r:embed="rId16">
            <a:extLst>
              <a:ext uri="{96DAC541-7B7A-43D3-8B79-37D633B846F1}">
                <asvg:svgBlip xmlns:asvg="http://schemas.microsoft.com/office/drawing/2016/SVG/main" r:embed="rId17"/>
              </a:ext>
            </a:extLst>
          </a:blip>
          <a:stretch>
            <a:fillRect/>
          </a:stretch>
        </p:blipFill>
        <p:spPr>
          <a:xfrm>
            <a:off x="1251383" y="5337974"/>
            <a:ext cx="440141" cy="414250"/>
          </a:xfrm>
          <a:prstGeom prst="rect">
            <a:avLst/>
          </a:prstGeom>
        </p:spPr>
      </p:pic>
      <p:pic>
        <p:nvPicPr>
          <p:cNvPr id="30" name="Gráfico 29">
            <a:extLst>
              <a:ext uri="{FF2B5EF4-FFF2-40B4-BE49-F238E27FC236}">
                <a16:creationId xmlns:a16="http://schemas.microsoft.com/office/drawing/2014/main" id="{4D2210F7-6BB9-4710-82C5-7147C51F5CB5}"/>
              </a:ext>
            </a:extLst>
          </p:cNvPr>
          <p:cNvPicPr>
            <a:picLocks noChangeAspect="1"/>
          </p:cNvPicPr>
          <p:nvPr userDrawn="1"/>
        </p:nvPicPr>
        <p:blipFill>
          <a:blip r:embed="rId18">
            <a:extLst>
              <a:ext uri="{96DAC541-7B7A-43D3-8B79-37D633B846F1}">
                <asvg:svgBlip xmlns:asvg="http://schemas.microsoft.com/office/drawing/2016/SVG/main" r:embed="rId19"/>
              </a:ext>
            </a:extLst>
          </a:blip>
          <a:stretch>
            <a:fillRect/>
          </a:stretch>
        </p:blipFill>
        <p:spPr>
          <a:xfrm>
            <a:off x="2779404" y="5320776"/>
            <a:ext cx="823604" cy="468603"/>
          </a:xfrm>
          <a:prstGeom prst="rect">
            <a:avLst/>
          </a:prstGeom>
        </p:spPr>
      </p:pic>
      <p:pic>
        <p:nvPicPr>
          <p:cNvPr id="37" name="Gráfico 36">
            <a:extLst>
              <a:ext uri="{FF2B5EF4-FFF2-40B4-BE49-F238E27FC236}">
                <a16:creationId xmlns:a16="http://schemas.microsoft.com/office/drawing/2014/main" id="{7CFEDBFB-A4AE-4061-A29B-C2E8223AC9D6}"/>
              </a:ext>
            </a:extLst>
          </p:cNvPr>
          <p:cNvPicPr>
            <a:picLocks noChangeAspect="1"/>
          </p:cNvPicPr>
          <p:nvPr userDrawn="1"/>
        </p:nvPicPr>
        <p:blipFill>
          <a:blip r:embed="rId20">
            <a:extLst>
              <a:ext uri="{96DAC541-7B7A-43D3-8B79-37D633B846F1}">
                <asvg:svgBlip xmlns:asvg="http://schemas.microsoft.com/office/drawing/2016/SVG/main" r:embed="rId21"/>
              </a:ext>
            </a:extLst>
          </a:blip>
          <a:stretch>
            <a:fillRect/>
          </a:stretch>
        </p:blipFill>
        <p:spPr>
          <a:xfrm>
            <a:off x="4236867" y="5393745"/>
            <a:ext cx="1283372" cy="317535"/>
          </a:xfrm>
          <a:prstGeom prst="rect">
            <a:avLst/>
          </a:prstGeom>
        </p:spPr>
      </p:pic>
      <p:pic>
        <p:nvPicPr>
          <p:cNvPr id="39" name="Gráfico 38">
            <a:extLst>
              <a:ext uri="{FF2B5EF4-FFF2-40B4-BE49-F238E27FC236}">
                <a16:creationId xmlns:a16="http://schemas.microsoft.com/office/drawing/2014/main" id="{4D0BD139-2100-4B2A-B282-4157F6EC4EDB}"/>
              </a:ext>
            </a:extLst>
          </p:cNvPr>
          <p:cNvPicPr>
            <a:picLocks noChangeAspect="1"/>
          </p:cNvPicPr>
          <p:nvPr userDrawn="1"/>
        </p:nvPicPr>
        <p:blipFill>
          <a:blip r:embed="rId22">
            <a:extLst>
              <a:ext uri="{96DAC541-7B7A-43D3-8B79-37D633B846F1}">
                <asvg:svgBlip xmlns:asvg="http://schemas.microsoft.com/office/drawing/2016/SVG/main" r:embed="rId23"/>
              </a:ext>
            </a:extLst>
          </a:blip>
          <a:stretch>
            <a:fillRect/>
          </a:stretch>
        </p:blipFill>
        <p:spPr>
          <a:xfrm>
            <a:off x="6095999" y="5377674"/>
            <a:ext cx="892277" cy="349676"/>
          </a:xfrm>
          <a:prstGeom prst="rect">
            <a:avLst/>
          </a:prstGeom>
        </p:spPr>
      </p:pic>
      <p:pic>
        <p:nvPicPr>
          <p:cNvPr id="42" name="Gráfico 41">
            <a:extLst>
              <a:ext uri="{FF2B5EF4-FFF2-40B4-BE49-F238E27FC236}">
                <a16:creationId xmlns:a16="http://schemas.microsoft.com/office/drawing/2014/main" id="{14F89BCA-A12D-49C2-9220-AD0BEA68D5F6}"/>
              </a:ext>
            </a:extLst>
          </p:cNvPr>
          <p:cNvPicPr>
            <a:picLocks noChangeAspect="1"/>
          </p:cNvPicPr>
          <p:nvPr userDrawn="1"/>
        </p:nvPicPr>
        <p:blipFill>
          <a:blip r:embed="rId24">
            <a:extLst>
              <a:ext uri="{96DAC541-7B7A-43D3-8B79-37D633B846F1}">
                <asvg:svgBlip xmlns:asvg="http://schemas.microsoft.com/office/drawing/2016/SVG/main" r:embed="rId25"/>
              </a:ext>
            </a:extLst>
          </a:blip>
          <a:stretch>
            <a:fillRect/>
          </a:stretch>
        </p:blipFill>
        <p:spPr>
          <a:xfrm>
            <a:off x="7661455" y="5376798"/>
            <a:ext cx="1138705" cy="349375"/>
          </a:xfrm>
          <a:prstGeom prst="rect">
            <a:avLst/>
          </a:prstGeom>
        </p:spPr>
      </p:pic>
      <p:pic>
        <p:nvPicPr>
          <p:cNvPr id="45" name="Imagem 44" descr="Uma imagem com texto&#10;&#10;Descrição gerada automaticamente">
            <a:extLst>
              <a:ext uri="{FF2B5EF4-FFF2-40B4-BE49-F238E27FC236}">
                <a16:creationId xmlns:a16="http://schemas.microsoft.com/office/drawing/2014/main" id="{FB115980-C199-4805-BF1C-EC58C685CFD2}"/>
              </a:ext>
            </a:extLst>
          </p:cNvPr>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2553587" y="4401878"/>
            <a:ext cx="1251383" cy="451702"/>
          </a:xfrm>
          <a:prstGeom prst="rect">
            <a:avLst/>
          </a:prstGeom>
        </p:spPr>
      </p:pic>
      <p:pic>
        <p:nvPicPr>
          <p:cNvPr id="47" name="Imagem 46" descr="Uma imagem com texto, relógio&#10;&#10;Descrição gerada automaticamente">
            <a:extLst>
              <a:ext uri="{FF2B5EF4-FFF2-40B4-BE49-F238E27FC236}">
                <a16:creationId xmlns:a16="http://schemas.microsoft.com/office/drawing/2014/main" id="{15660DBE-2727-4334-A252-D6A216931D45}"/>
              </a:ext>
            </a:extLst>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5924103" y="4442142"/>
            <a:ext cx="1257299" cy="391999"/>
          </a:xfrm>
          <a:prstGeom prst="rect">
            <a:avLst/>
          </a:prstGeom>
        </p:spPr>
      </p:pic>
      <p:pic>
        <p:nvPicPr>
          <p:cNvPr id="22" name="Gráfico 21">
            <a:extLst>
              <a:ext uri="{FF2B5EF4-FFF2-40B4-BE49-F238E27FC236}">
                <a16:creationId xmlns:a16="http://schemas.microsoft.com/office/drawing/2014/main" id="{2EB55039-2AE8-453C-A153-ACDC360C4433}"/>
              </a:ext>
            </a:extLst>
          </p:cNvPr>
          <p:cNvPicPr>
            <a:picLocks noChangeAspect="1"/>
          </p:cNvPicPr>
          <p:nvPr userDrawn="1"/>
        </p:nvPicPr>
        <p:blipFill>
          <a:blip r:embed="rId28">
            <a:extLst>
              <a:ext uri="{96DAC541-7B7A-43D3-8B79-37D633B846F1}">
                <asvg:svgBlip xmlns:asvg="http://schemas.microsoft.com/office/drawing/2016/SVG/main" r:embed="rId29"/>
              </a:ext>
            </a:extLst>
          </a:blip>
          <a:stretch>
            <a:fillRect/>
          </a:stretch>
        </p:blipFill>
        <p:spPr>
          <a:xfrm>
            <a:off x="859453" y="1322831"/>
            <a:ext cx="1947246" cy="1160101"/>
          </a:xfrm>
          <a:prstGeom prst="rect">
            <a:avLst/>
          </a:prstGeom>
        </p:spPr>
      </p:pic>
      <p:pic>
        <p:nvPicPr>
          <p:cNvPr id="2" name="Gráfico 28">
            <a:extLst>
              <a:ext uri="{FF2B5EF4-FFF2-40B4-BE49-F238E27FC236}">
                <a16:creationId xmlns:a16="http://schemas.microsoft.com/office/drawing/2014/main" id="{675D1097-52D4-0F2A-362C-B2628797C94D}"/>
              </a:ext>
            </a:extLst>
          </p:cNvPr>
          <p:cNvPicPr>
            <a:picLocks noChangeAspect="1"/>
          </p:cNvPicPr>
          <p:nvPr userDrawn="1"/>
        </p:nvPicPr>
        <p:blipFill>
          <a:blip r:embed="rId30">
            <a:extLst>
              <a:ext uri="{96DAC541-7B7A-43D3-8B79-37D633B846F1}">
                <asvg:svgBlip xmlns:asvg="http://schemas.microsoft.com/office/drawing/2016/SVG/main" r:embed="rId31"/>
              </a:ext>
            </a:extLst>
          </a:blip>
          <a:stretch>
            <a:fillRect/>
          </a:stretch>
        </p:blipFill>
        <p:spPr>
          <a:xfrm>
            <a:off x="9457708" y="2681342"/>
            <a:ext cx="276225" cy="276225"/>
          </a:xfrm>
          <a:prstGeom prst="rect">
            <a:avLst/>
          </a:prstGeom>
        </p:spPr>
      </p:pic>
      <p:pic>
        <p:nvPicPr>
          <p:cNvPr id="3" name="Gráfico 29">
            <a:extLst>
              <a:ext uri="{FF2B5EF4-FFF2-40B4-BE49-F238E27FC236}">
                <a16:creationId xmlns:a16="http://schemas.microsoft.com/office/drawing/2014/main" id="{15A8CEEE-8FEA-2084-18D0-9E45665D4201}"/>
              </a:ext>
            </a:extLst>
          </p:cNvPr>
          <p:cNvPicPr>
            <a:picLocks noChangeAspect="1"/>
          </p:cNvPicPr>
          <p:nvPr userDrawn="1"/>
        </p:nvPicPr>
        <p:blipFill>
          <a:blip r:embed="rId32">
            <a:extLst>
              <a:ext uri="{96DAC541-7B7A-43D3-8B79-37D633B846F1}">
                <asvg:svgBlip xmlns:asvg="http://schemas.microsoft.com/office/drawing/2016/SVG/main" r:embed="rId33"/>
              </a:ext>
            </a:extLst>
          </a:blip>
          <a:stretch>
            <a:fillRect/>
          </a:stretch>
        </p:blipFill>
        <p:spPr>
          <a:xfrm>
            <a:off x="9869664" y="2681342"/>
            <a:ext cx="276225" cy="276225"/>
          </a:xfrm>
          <a:prstGeom prst="rect">
            <a:avLst/>
          </a:prstGeom>
        </p:spPr>
      </p:pic>
      <p:pic>
        <p:nvPicPr>
          <p:cNvPr id="4" name="Gráfico 35">
            <a:extLst>
              <a:ext uri="{FF2B5EF4-FFF2-40B4-BE49-F238E27FC236}">
                <a16:creationId xmlns:a16="http://schemas.microsoft.com/office/drawing/2014/main" id="{5D7D807D-56DF-136D-A066-0770DBD7D861}"/>
              </a:ext>
            </a:extLst>
          </p:cNvPr>
          <p:cNvPicPr>
            <a:picLocks noChangeAspect="1"/>
          </p:cNvPicPr>
          <p:nvPr userDrawn="1"/>
        </p:nvPicPr>
        <p:blipFill>
          <a:blip r:embed="rId34">
            <a:extLst>
              <a:ext uri="{96DAC541-7B7A-43D3-8B79-37D633B846F1}">
                <asvg:svgBlip xmlns:asvg="http://schemas.microsoft.com/office/drawing/2016/SVG/main" r:embed="rId35"/>
              </a:ext>
            </a:extLst>
          </a:blip>
          <a:stretch>
            <a:fillRect/>
          </a:stretch>
        </p:blipFill>
        <p:spPr>
          <a:xfrm>
            <a:off x="10281620" y="2681342"/>
            <a:ext cx="276225" cy="276225"/>
          </a:xfrm>
          <a:prstGeom prst="rect">
            <a:avLst/>
          </a:prstGeom>
        </p:spPr>
      </p:pic>
      <p:pic>
        <p:nvPicPr>
          <p:cNvPr id="6" name="Picture 5">
            <a:extLst>
              <a:ext uri="{FF2B5EF4-FFF2-40B4-BE49-F238E27FC236}">
                <a16:creationId xmlns:a16="http://schemas.microsoft.com/office/drawing/2014/main" id="{24CFF4CC-82A1-21DF-5D3C-E73D9E93A109}"/>
              </a:ext>
            </a:extLst>
          </p:cNvPr>
          <p:cNvPicPr>
            <a:picLocks noChangeAspect="1"/>
          </p:cNvPicPr>
          <p:nvPr userDrawn="1"/>
        </p:nvPicPr>
        <p:blipFill>
          <a:blip r:embed="rId36"/>
          <a:stretch>
            <a:fillRect/>
          </a:stretch>
        </p:blipFill>
        <p:spPr>
          <a:xfrm>
            <a:off x="11105532" y="2681342"/>
            <a:ext cx="276225" cy="276225"/>
          </a:xfrm>
          <a:prstGeom prst="rect">
            <a:avLst/>
          </a:prstGeom>
        </p:spPr>
      </p:pic>
      <p:pic>
        <p:nvPicPr>
          <p:cNvPr id="11" name="Picture 10">
            <a:extLst>
              <a:ext uri="{FF2B5EF4-FFF2-40B4-BE49-F238E27FC236}">
                <a16:creationId xmlns:a16="http://schemas.microsoft.com/office/drawing/2014/main" id="{2C9027BA-4AAF-3622-0849-6939C6FB7222}"/>
              </a:ext>
            </a:extLst>
          </p:cNvPr>
          <p:cNvPicPr>
            <a:picLocks noChangeAspect="1"/>
          </p:cNvPicPr>
          <p:nvPr userDrawn="1"/>
        </p:nvPicPr>
        <p:blipFill>
          <a:blip r:embed="rId37"/>
          <a:stretch>
            <a:fillRect/>
          </a:stretch>
        </p:blipFill>
        <p:spPr>
          <a:xfrm>
            <a:off x="10693576" y="2681342"/>
            <a:ext cx="276225" cy="276225"/>
          </a:xfrm>
          <a:prstGeom prst="rect">
            <a:avLst/>
          </a:prstGeom>
        </p:spPr>
      </p:pic>
      <p:sp>
        <p:nvSpPr>
          <p:cNvPr id="13" name="Subtitle 2">
            <a:extLst>
              <a:ext uri="{FF2B5EF4-FFF2-40B4-BE49-F238E27FC236}">
                <a16:creationId xmlns:a16="http://schemas.microsoft.com/office/drawing/2014/main" id="{BCCA99D0-9476-E25C-24A1-C8494080DF5A}"/>
              </a:ext>
            </a:extLst>
          </p:cNvPr>
          <p:cNvSpPr txBox="1">
            <a:spLocks/>
          </p:cNvSpPr>
          <p:nvPr userDrawn="1"/>
        </p:nvSpPr>
        <p:spPr>
          <a:xfrm>
            <a:off x="9467233" y="2396901"/>
            <a:ext cx="1924667" cy="274778"/>
          </a:xfrm>
          <a:prstGeom prst="rect">
            <a:avLst/>
          </a:prstGeom>
        </p:spPr>
        <p:txBody>
          <a:bodyPr vert="horz" lIns="0" tIns="0" rIns="0" bIns="0" rtlCol="0" anchor="t" anchorCtr="0">
            <a:normAutofit/>
          </a:bodyPr>
          <a:lstStyle>
            <a:lvl1pPr marL="0" indent="0" algn="l" defTabSz="914400" rtl="0" eaLnBrk="1" latinLnBrk="0" hangingPunct="1">
              <a:lnSpc>
                <a:spcPct val="90000"/>
              </a:lnSpc>
              <a:spcBef>
                <a:spcPts val="0"/>
              </a:spcBef>
              <a:buClr>
                <a:srgbClr val="3BFF95"/>
              </a:buClr>
              <a:buFont typeface="Arial" panose="020B0604020202020204" pitchFamily="34" charset="0"/>
              <a:buNone/>
              <a:defRPr sz="1600" b="0" kern="1200">
                <a:solidFill>
                  <a:schemeClr val="bg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Clr>
                <a:srgbClr val="3BFF95"/>
              </a:buClr>
              <a:buFont typeface="Arial" panose="020B0604020202020204" pitchFamily="34" charset="0"/>
              <a:buNone/>
              <a:defRPr sz="2000" kern="1200">
                <a:solidFill>
                  <a:srgbClr val="454D47"/>
                </a:solidFill>
                <a:latin typeface="+mj-lt"/>
                <a:ea typeface="+mn-ea"/>
                <a:cs typeface="+mn-cs"/>
              </a:defRPr>
            </a:lvl2pPr>
            <a:lvl3pPr marL="914400" indent="0" algn="ctr" defTabSz="914400" rtl="0" eaLnBrk="1" latinLnBrk="0" hangingPunct="1">
              <a:lnSpc>
                <a:spcPct val="90000"/>
              </a:lnSpc>
              <a:spcBef>
                <a:spcPts val="500"/>
              </a:spcBef>
              <a:buClr>
                <a:srgbClr val="3BFF95"/>
              </a:buClr>
              <a:buFont typeface="Arial" panose="020B0604020202020204" pitchFamily="34" charset="0"/>
              <a:buNone/>
              <a:defRPr sz="1800" kern="1200">
                <a:solidFill>
                  <a:srgbClr val="454D47"/>
                </a:solidFill>
                <a:latin typeface="+mj-lt"/>
                <a:ea typeface="+mn-ea"/>
                <a:cs typeface="+mn-cs"/>
              </a:defRPr>
            </a:lvl3pPr>
            <a:lvl4pPr marL="1371600" indent="0" algn="ctr" defTabSz="914400" rtl="0" eaLnBrk="1" latinLnBrk="0" hangingPunct="1">
              <a:lnSpc>
                <a:spcPct val="90000"/>
              </a:lnSpc>
              <a:spcBef>
                <a:spcPts val="500"/>
              </a:spcBef>
              <a:buClr>
                <a:srgbClr val="3BFF95"/>
              </a:buClr>
              <a:buFont typeface="Arial" panose="020B0604020202020204" pitchFamily="34" charset="0"/>
              <a:buNone/>
              <a:defRPr sz="1600" kern="1200">
                <a:solidFill>
                  <a:srgbClr val="454D47"/>
                </a:solidFill>
                <a:latin typeface="+mj-lt"/>
                <a:ea typeface="+mn-ea"/>
                <a:cs typeface="+mn-cs"/>
              </a:defRPr>
            </a:lvl4pPr>
            <a:lvl5pPr marL="1828800" indent="0" algn="ctr" defTabSz="914400" rtl="0" eaLnBrk="1" latinLnBrk="0" hangingPunct="1">
              <a:lnSpc>
                <a:spcPct val="90000"/>
              </a:lnSpc>
              <a:spcBef>
                <a:spcPts val="500"/>
              </a:spcBef>
              <a:buClr>
                <a:srgbClr val="3BFF95"/>
              </a:buClr>
              <a:buFont typeface="Arial" panose="020B0604020202020204" pitchFamily="34" charset="0"/>
              <a:buNone/>
              <a:defRPr sz="1600" kern="1200">
                <a:solidFill>
                  <a:srgbClr val="454D47"/>
                </a:solidFill>
                <a:latin typeface="+mj-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GB" sz="1400" b="0" i="0" dirty="0">
                <a:solidFill>
                  <a:schemeClr val="bg1"/>
                </a:solidFill>
                <a:effectLst/>
                <a:latin typeface="PuviRegular"/>
              </a:rPr>
              <a:t>@BIOVOICES</a:t>
            </a:r>
            <a:endParaRPr lang="pt-PT" sz="1400" dirty="0">
              <a:solidFill>
                <a:schemeClr val="bg1"/>
              </a:solidFill>
            </a:endParaRPr>
          </a:p>
        </p:txBody>
      </p:sp>
    </p:spTree>
    <p:extLst>
      <p:ext uri="{BB962C8B-B14F-4D97-AF65-F5344CB8AC3E}">
        <p14:creationId xmlns:p14="http://schemas.microsoft.com/office/powerpoint/2010/main" val="17657917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3D60B196-6C76-4FE0-A2E9-306EDE891380}" type="datetimeFigureOut">
              <a:rPr lang="el-GR" smtClean="0"/>
              <a:t>3/1/2025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ECC3F82-1941-46A1-8C8A-A1E4426A0788}" type="slidenum">
              <a:rPr lang="el-GR" smtClean="0"/>
              <a:t>‹#›</a:t>
            </a:fld>
            <a:endParaRPr lang="el-GR"/>
          </a:p>
        </p:txBody>
      </p:sp>
    </p:spTree>
    <p:extLst>
      <p:ext uri="{BB962C8B-B14F-4D97-AF65-F5344CB8AC3E}">
        <p14:creationId xmlns:p14="http://schemas.microsoft.com/office/powerpoint/2010/main" val="22744619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l-G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D60B196-6C76-4FE0-A2E9-306EDE891380}" type="datetimeFigureOut">
              <a:rPr lang="el-GR" smtClean="0"/>
              <a:t>3/1/2025</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0ECC3F82-1941-46A1-8C8A-A1E4426A0788}" type="slidenum">
              <a:rPr lang="el-GR" smtClean="0"/>
              <a:t>‹#›</a:t>
            </a:fld>
            <a:endParaRPr lang="el-GR"/>
          </a:p>
        </p:txBody>
      </p:sp>
    </p:spTree>
    <p:extLst>
      <p:ext uri="{BB962C8B-B14F-4D97-AF65-F5344CB8AC3E}">
        <p14:creationId xmlns:p14="http://schemas.microsoft.com/office/powerpoint/2010/main" val="37909555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Date Placeholder 4"/>
          <p:cNvSpPr>
            <a:spLocks noGrp="1"/>
          </p:cNvSpPr>
          <p:nvPr>
            <p:ph type="dt" sz="half" idx="10"/>
          </p:nvPr>
        </p:nvSpPr>
        <p:spPr/>
        <p:txBody>
          <a:bodyPr/>
          <a:lstStyle/>
          <a:p>
            <a:fld id="{3D60B196-6C76-4FE0-A2E9-306EDE891380}" type="datetimeFigureOut">
              <a:rPr lang="el-GR" smtClean="0"/>
              <a:t>3/1/2025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0ECC3F82-1941-46A1-8C8A-A1E4426A0788}" type="slidenum">
              <a:rPr lang="el-GR" smtClean="0"/>
              <a:t>‹#›</a:t>
            </a:fld>
            <a:endParaRPr lang="el-GR"/>
          </a:p>
        </p:txBody>
      </p:sp>
    </p:spTree>
    <p:extLst>
      <p:ext uri="{BB962C8B-B14F-4D97-AF65-F5344CB8AC3E}">
        <p14:creationId xmlns:p14="http://schemas.microsoft.com/office/powerpoint/2010/main" val="554489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l-G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Date Placeholder 6"/>
          <p:cNvSpPr>
            <a:spLocks noGrp="1"/>
          </p:cNvSpPr>
          <p:nvPr>
            <p:ph type="dt" sz="half" idx="10"/>
          </p:nvPr>
        </p:nvSpPr>
        <p:spPr/>
        <p:txBody>
          <a:bodyPr/>
          <a:lstStyle/>
          <a:p>
            <a:fld id="{3D60B196-6C76-4FE0-A2E9-306EDE891380}" type="datetimeFigureOut">
              <a:rPr lang="el-GR" smtClean="0"/>
              <a:t>3/1/2025</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0ECC3F82-1941-46A1-8C8A-A1E4426A0788}" type="slidenum">
              <a:rPr lang="el-GR" smtClean="0"/>
              <a:t>‹#›</a:t>
            </a:fld>
            <a:endParaRPr lang="el-GR"/>
          </a:p>
        </p:txBody>
      </p:sp>
    </p:spTree>
    <p:extLst>
      <p:ext uri="{BB962C8B-B14F-4D97-AF65-F5344CB8AC3E}">
        <p14:creationId xmlns:p14="http://schemas.microsoft.com/office/powerpoint/2010/main" val="2649966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Date Placeholder 2"/>
          <p:cNvSpPr>
            <a:spLocks noGrp="1"/>
          </p:cNvSpPr>
          <p:nvPr>
            <p:ph type="dt" sz="half" idx="10"/>
          </p:nvPr>
        </p:nvSpPr>
        <p:spPr/>
        <p:txBody>
          <a:bodyPr/>
          <a:lstStyle/>
          <a:p>
            <a:fld id="{3D60B196-6C76-4FE0-A2E9-306EDE891380}" type="datetimeFigureOut">
              <a:rPr lang="el-GR" smtClean="0"/>
              <a:t>3/1/2025</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0ECC3F82-1941-46A1-8C8A-A1E4426A0788}" type="slidenum">
              <a:rPr lang="el-GR" smtClean="0"/>
              <a:t>‹#›</a:t>
            </a:fld>
            <a:endParaRPr lang="el-GR"/>
          </a:p>
        </p:txBody>
      </p:sp>
    </p:spTree>
    <p:extLst>
      <p:ext uri="{BB962C8B-B14F-4D97-AF65-F5344CB8AC3E}">
        <p14:creationId xmlns:p14="http://schemas.microsoft.com/office/powerpoint/2010/main" val="36593957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60B196-6C76-4FE0-A2E9-306EDE891380}" type="datetimeFigureOut">
              <a:rPr lang="el-GR" smtClean="0"/>
              <a:t>3/1/2025</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0ECC3F82-1941-46A1-8C8A-A1E4426A0788}" type="slidenum">
              <a:rPr lang="el-GR" smtClean="0"/>
              <a:t>‹#›</a:t>
            </a:fld>
            <a:endParaRPr lang="el-GR"/>
          </a:p>
        </p:txBody>
      </p:sp>
    </p:spTree>
    <p:extLst>
      <p:ext uri="{BB962C8B-B14F-4D97-AF65-F5344CB8AC3E}">
        <p14:creationId xmlns:p14="http://schemas.microsoft.com/office/powerpoint/2010/main" val="8962448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l-G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D60B196-6C76-4FE0-A2E9-306EDE891380}" type="datetimeFigureOut">
              <a:rPr lang="el-GR" smtClean="0"/>
              <a:t>3/1/2025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0ECC3F82-1941-46A1-8C8A-A1E4426A0788}" type="slidenum">
              <a:rPr lang="el-GR" smtClean="0"/>
              <a:t>‹#›</a:t>
            </a:fld>
            <a:endParaRPr lang="el-GR"/>
          </a:p>
        </p:txBody>
      </p:sp>
    </p:spTree>
    <p:extLst>
      <p:ext uri="{BB962C8B-B14F-4D97-AF65-F5344CB8AC3E}">
        <p14:creationId xmlns:p14="http://schemas.microsoft.com/office/powerpoint/2010/main" val="22527839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l-G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D60B196-6C76-4FE0-A2E9-306EDE891380}" type="datetimeFigureOut">
              <a:rPr lang="el-GR" smtClean="0"/>
              <a:t>3/1/2025</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0ECC3F82-1941-46A1-8C8A-A1E4426A0788}" type="slidenum">
              <a:rPr lang="el-GR" smtClean="0"/>
              <a:t>‹#›</a:t>
            </a:fld>
            <a:endParaRPr lang="el-GR"/>
          </a:p>
        </p:txBody>
      </p:sp>
    </p:spTree>
    <p:extLst>
      <p:ext uri="{BB962C8B-B14F-4D97-AF65-F5344CB8AC3E}">
        <p14:creationId xmlns:p14="http://schemas.microsoft.com/office/powerpoint/2010/main" val="4232742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l-G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60B196-6C76-4FE0-A2E9-306EDE891380}" type="datetimeFigureOut">
              <a:rPr lang="el-GR" smtClean="0"/>
              <a:t>3/1/2025</a:t>
            </a:fld>
            <a:endParaRPr lang="el-G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CC3F82-1941-46A1-8C8A-A1E4426A0788}" type="slidenum">
              <a:rPr lang="el-GR" smtClean="0"/>
              <a:t>‹#›</a:t>
            </a:fld>
            <a:endParaRPr lang="el-GR"/>
          </a:p>
        </p:txBody>
      </p:sp>
    </p:spTree>
    <p:extLst>
      <p:ext uri="{BB962C8B-B14F-4D97-AF65-F5344CB8AC3E}">
        <p14:creationId xmlns:p14="http://schemas.microsoft.com/office/powerpoint/2010/main" val="10332819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7.png"/><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1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1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www.eco-schools.nl/aan-de-slag/de-stappen"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hyperlink" Target="https://www.eco-schools.nl/aan-de-slag/de-stappen"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microsoft.com/office/2018/10/relationships/comments" Target="../comments/modernComment_112_6402322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id="{32CE5319-B5FA-4C8F-A6BC-3E1C3B92DEA5}"/>
              </a:ext>
            </a:extLst>
          </p:cNvPr>
          <p:cNvSpPr>
            <a:spLocks noGrp="1"/>
          </p:cNvSpPr>
          <p:nvPr>
            <p:ph type="title"/>
          </p:nvPr>
        </p:nvSpPr>
        <p:spPr/>
        <p:txBody>
          <a:bodyPr>
            <a:normAutofit/>
          </a:bodyPr>
          <a:lstStyle/>
          <a:p>
            <a:r>
              <a:rPr lang="nl-NL"/>
              <a:t>Opleidingsmateriaal</a:t>
            </a:r>
          </a:p>
        </p:txBody>
      </p:sp>
      <p:sp>
        <p:nvSpPr>
          <p:cNvPr id="8" name="Subtítulo 7">
            <a:extLst>
              <a:ext uri="{FF2B5EF4-FFF2-40B4-BE49-F238E27FC236}">
                <a16:creationId xmlns:a16="http://schemas.microsoft.com/office/drawing/2014/main" id="{CC2F6698-AAC8-4D41-BFA3-C64E5D72655A}"/>
              </a:ext>
            </a:extLst>
          </p:cNvPr>
          <p:cNvSpPr>
            <a:spLocks noGrp="1"/>
          </p:cNvSpPr>
          <p:nvPr>
            <p:ph type="subTitle" idx="1"/>
          </p:nvPr>
        </p:nvSpPr>
        <p:spPr>
          <a:xfrm>
            <a:off x="859452" y="4552533"/>
            <a:ext cx="6205581" cy="605474"/>
          </a:xfrm>
        </p:spPr>
        <p:txBody>
          <a:bodyPr>
            <a:normAutofit/>
          </a:bodyPr>
          <a:lstStyle/>
          <a:p>
            <a:r>
              <a:rPr lang="en-US" dirty="0"/>
              <a:t>STAP 4: MONITOREN EN EVALUEREN</a:t>
            </a:r>
          </a:p>
        </p:txBody>
      </p:sp>
      <p:sp>
        <p:nvSpPr>
          <p:cNvPr id="6" name="Subtítulo 7">
            <a:extLst>
              <a:ext uri="{FF2B5EF4-FFF2-40B4-BE49-F238E27FC236}">
                <a16:creationId xmlns:a16="http://schemas.microsoft.com/office/drawing/2014/main" id="{C2FF946B-4D30-C60B-EDE0-62971BEDA099}"/>
              </a:ext>
            </a:extLst>
          </p:cNvPr>
          <p:cNvSpPr txBox="1">
            <a:spLocks/>
          </p:cNvSpPr>
          <p:nvPr/>
        </p:nvSpPr>
        <p:spPr>
          <a:xfrm>
            <a:off x="859451" y="5445224"/>
            <a:ext cx="6205581" cy="605474"/>
          </a:xfrm>
          <a:prstGeom prst="rect">
            <a:avLst/>
          </a:prstGeom>
        </p:spPr>
        <p:txBody>
          <a:bodyPr vert="horz" lIns="0" tIns="0" rIns="0" bIns="0" rtlCol="0" anchor="ctr" anchorCtr="0">
            <a:normAutofit fontScale="25000" lnSpcReduction="20000"/>
          </a:bodyPr>
          <a:lstStyle>
            <a:lvl1pPr marL="0" indent="0" algn="l" defTabSz="914400" rtl="0" eaLnBrk="1" latinLnBrk="0" hangingPunct="1">
              <a:spcBef>
                <a:spcPct val="20000"/>
              </a:spcBef>
              <a:buFont typeface="Arial" pitchFamily="34" charset="0"/>
              <a:buNone/>
              <a:defRPr sz="2500" b="0" kern="1200">
                <a:solidFill>
                  <a:srgbClr val="3BFF95"/>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spcBef>
                <a:spcPct val="20000"/>
              </a:spcBef>
              <a:buFont typeface="Arial" pitchFamily="34" charset="0"/>
              <a:buNone/>
              <a:defRPr sz="2000" kern="1200">
                <a:solidFill>
                  <a:schemeClr val="tx1"/>
                </a:solidFill>
                <a:latin typeface="+mn-lt"/>
                <a:ea typeface="+mn-ea"/>
                <a:cs typeface="+mn-cs"/>
              </a:defRPr>
            </a:lvl2pPr>
            <a:lvl3pPr marL="914400" indent="0" algn="ctr" defTabSz="914400" rtl="0" eaLnBrk="1" latinLnBrk="0" hangingPunct="1">
              <a:spcBef>
                <a:spcPct val="20000"/>
              </a:spcBef>
              <a:buFont typeface="Arial" pitchFamily="34" charset="0"/>
              <a:buNone/>
              <a:defRPr sz="1800" kern="1200">
                <a:solidFill>
                  <a:schemeClr val="tx1"/>
                </a:solidFill>
                <a:latin typeface="+mn-lt"/>
                <a:ea typeface="+mn-ea"/>
                <a:cs typeface="+mn-cs"/>
              </a:defRPr>
            </a:lvl3pPr>
            <a:lvl4pPr marL="1371600" indent="0" algn="ctr" defTabSz="914400" rtl="0" eaLnBrk="1" latinLnBrk="0" hangingPunct="1">
              <a:spcBef>
                <a:spcPct val="20000"/>
              </a:spcBef>
              <a:buFont typeface="Arial" pitchFamily="34" charset="0"/>
              <a:buNone/>
              <a:defRPr sz="1600" kern="1200">
                <a:solidFill>
                  <a:schemeClr val="tx1"/>
                </a:solidFill>
                <a:latin typeface="+mn-lt"/>
                <a:ea typeface="+mn-ea"/>
                <a:cs typeface="+mn-cs"/>
              </a:defRPr>
            </a:lvl4pPr>
            <a:lvl5pPr marL="1828800" indent="0" algn="ctr" defTabSz="914400" rtl="0" eaLnBrk="1" latinLnBrk="0" hangingPunct="1">
              <a:spcBef>
                <a:spcPct val="20000"/>
              </a:spcBef>
              <a:buFont typeface="Arial" pitchFamily="34" charset="0"/>
              <a:buNone/>
              <a:defRPr sz="1600" kern="1200">
                <a:solidFill>
                  <a:schemeClr val="tx1"/>
                </a:solidFill>
                <a:latin typeface="+mn-lt"/>
                <a:ea typeface="+mn-ea"/>
                <a:cs typeface="+mn-cs"/>
              </a:defRPr>
            </a:lvl5pPr>
            <a:lvl6pPr marL="2286000" indent="0" algn="ctr" defTabSz="914400" rtl="0" eaLnBrk="1" latinLnBrk="0" hangingPunct="1">
              <a:spcBef>
                <a:spcPct val="20000"/>
              </a:spcBef>
              <a:buFont typeface="Arial" pitchFamily="34" charset="0"/>
              <a:buNone/>
              <a:defRPr sz="1600" kern="1200">
                <a:solidFill>
                  <a:schemeClr val="tx1"/>
                </a:solidFill>
                <a:latin typeface="+mn-lt"/>
                <a:ea typeface="+mn-ea"/>
                <a:cs typeface="+mn-cs"/>
              </a:defRPr>
            </a:lvl6pPr>
            <a:lvl7pPr marL="2743200" indent="0" algn="ctr" defTabSz="914400" rtl="0" eaLnBrk="1" latinLnBrk="0" hangingPunct="1">
              <a:spcBef>
                <a:spcPct val="20000"/>
              </a:spcBef>
              <a:buFont typeface="Arial" pitchFamily="34" charset="0"/>
              <a:buNone/>
              <a:defRPr sz="1600" kern="1200">
                <a:solidFill>
                  <a:schemeClr val="tx1"/>
                </a:solidFill>
                <a:latin typeface="+mn-lt"/>
                <a:ea typeface="+mn-ea"/>
                <a:cs typeface="+mn-cs"/>
              </a:defRPr>
            </a:lvl7pPr>
            <a:lvl8pPr marL="3200400" indent="0" algn="ctr" defTabSz="914400" rtl="0" eaLnBrk="1" latinLnBrk="0" hangingPunct="1">
              <a:spcBef>
                <a:spcPct val="20000"/>
              </a:spcBef>
              <a:buFont typeface="Arial" pitchFamily="34" charset="0"/>
              <a:buNone/>
              <a:defRPr sz="1600" kern="1200">
                <a:solidFill>
                  <a:schemeClr val="tx1"/>
                </a:solidFill>
                <a:latin typeface="+mn-lt"/>
                <a:ea typeface="+mn-ea"/>
                <a:cs typeface="+mn-cs"/>
              </a:defRPr>
            </a:lvl8pPr>
            <a:lvl9pPr marL="3657600" indent="0" algn="ctr" defTabSz="914400" rtl="0" eaLnBrk="1" latinLnBrk="0" hangingPunct="1">
              <a:spcBef>
                <a:spcPct val="20000"/>
              </a:spcBef>
              <a:buFont typeface="Arial" pitchFamily="34" charset="0"/>
              <a:buNone/>
              <a:defRPr sz="1600" kern="1200">
                <a:solidFill>
                  <a:schemeClr val="tx1"/>
                </a:solidFill>
                <a:latin typeface="+mn-lt"/>
                <a:ea typeface="+mn-ea"/>
                <a:cs typeface="+mn-cs"/>
              </a:defRPr>
            </a:lvl9pPr>
          </a:lstStyle>
          <a:p>
            <a:r>
              <a:rPr lang="en-US" sz="5600" dirty="0" err="1"/>
              <a:t>Originele</a:t>
            </a:r>
            <a:r>
              <a:rPr lang="en-US" sz="5600" dirty="0"/>
              <a:t> </a:t>
            </a:r>
            <a:r>
              <a:rPr lang="en-US" sz="5600" dirty="0" err="1"/>
              <a:t>versie</a:t>
            </a:r>
            <a:r>
              <a:rPr lang="en-US" sz="5600" dirty="0"/>
              <a:t>: </a:t>
            </a:r>
            <a:r>
              <a:rPr lang="en-US" sz="5600" dirty="0" err="1"/>
              <a:t>Marianthi</a:t>
            </a:r>
            <a:r>
              <a:rPr lang="en-US" sz="5600" dirty="0"/>
              <a:t> </a:t>
            </a:r>
            <a:r>
              <a:rPr lang="en-US" sz="5600" dirty="0" err="1"/>
              <a:t>Giannakopoulou</a:t>
            </a:r>
            <a:r>
              <a:rPr lang="en-US" sz="5600" dirty="0"/>
              <a:t>, </a:t>
            </a:r>
          </a:p>
          <a:p>
            <a:r>
              <a:rPr lang="en-US" sz="5600" dirty="0"/>
              <a:t>Athens College Elementary School (Athene) </a:t>
            </a:r>
          </a:p>
          <a:p>
            <a:r>
              <a:rPr lang="en-US" sz="5600" dirty="0" err="1"/>
              <a:t>Vertaalde</a:t>
            </a:r>
            <a:r>
              <a:rPr lang="en-US" sz="5600" dirty="0"/>
              <a:t> </a:t>
            </a:r>
            <a:r>
              <a:rPr lang="en-US" sz="5600" dirty="0" err="1"/>
              <a:t>versie</a:t>
            </a:r>
            <a:r>
              <a:rPr lang="en-US" sz="5600" dirty="0"/>
              <a:t>: Sterre van der Voort &amp; John Vos, </a:t>
            </a:r>
          </a:p>
          <a:p>
            <a:r>
              <a:rPr lang="en-US" sz="5600" dirty="0"/>
              <a:t>BTG Biomass Technology Group BV (Enschede)</a:t>
            </a:r>
          </a:p>
          <a:p>
            <a:endParaRPr lang="en-US" dirty="0"/>
          </a:p>
        </p:txBody>
      </p:sp>
    </p:spTree>
    <p:extLst>
      <p:ext uri="{BB962C8B-B14F-4D97-AF65-F5344CB8AC3E}">
        <p14:creationId xmlns:p14="http://schemas.microsoft.com/office/powerpoint/2010/main" val="33960598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07369" y="1527366"/>
            <a:ext cx="6480720" cy="4870788"/>
          </a:xfrm>
        </p:spPr>
        <p:txBody>
          <a:bodyPr vert="horz" lIns="91440" tIns="45720" rIns="91440" bIns="45720" rtlCol="0" anchor="t">
            <a:noAutofit/>
          </a:bodyPr>
          <a:lstStyle/>
          <a:p>
            <a:pPr marL="0" indent="0">
              <a:spcBef>
                <a:spcPts val="0"/>
              </a:spcBef>
              <a:spcAft>
                <a:spcPts val="600"/>
              </a:spcAft>
              <a:buNone/>
            </a:pPr>
            <a:r>
              <a:rPr lang="nl-NL" sz="2400" dirty="0"/>
              <a:t>Met betrekking tot het afvalbeheerproject, hier zijn enkele voorbeelden van monitoringsactiviteiten die verband houden met de methoden van de bio-economie die op school worden gebruikt.</a:t>
            </a:r>
          </a:p>
          <a:p>
            <a:pPr marL="0" indent="0">
              <a:spcBef>
                <a:spcPts val="0"/>
              </a:spcBef>
              <a:spcAft>
                <a:spcPts val="600"/>
              </a:spcAft>
              <a:buNone/>
            </a:pPr>
            <a:endParaRPr lang="nl-NL" sz="2400" dirty="0"/>
          </a:p>
          <a:p>
            <a:r>
              <a:rPr lang="nl-NL" sz="2400" dirty="0"/>
              <a:t>Als leerlingen willen controleren of de houding ten opzichte van afvalverwerking is veranderd, kunnen ze de hoeveelheid en het type afval dat dagelijks wordt geproduceerd meten en vergelijken.</a:t>
            </a:r>
          </a:p>
          <a:p>
            <a:endParaRPr lang="nl-NL" sz="2400" dirty="0"/>
          </a:p>
          <a:p>
            <a:endParaRPr lang="nl-NL" sz="2400" dirty="0"/>
          </a:p>
          <a:p>
            <a:endParaRPr lang="nl-NL" sz="2400" dirty="0"/>
          </a:p>
          <a:p>
            <a:endParaRPr lang="nl-NL" sz="2400" dirty="0"/>
          </a:p>
          <a:p>
            <a:pPr marL="0" indent="0">
              <a:buNone/>
            </a:pPr>
            <a:endParaRPr lang="en-US" sz="2400" dirty="0"/>
          </a:p>
        </p:txBody>
      </p:sp>
      <p:pic>
        <p:nvPicPr>
          <p:cNvPr id="4" name="Picture 2">
            <a:extLst>
              <a:ext uri="{FF2B5EF4-FFF2-40B4-BE49-F238E27FC236}">
                <a16:creationId xmlns:a16="http://schemas.microsoft.com/office/drawing/2014/main" id="{C70BF709-4D60-9B27-E7E9-D63B414E4CE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523" t="6611" r="21705" b="10075"/>
          <a:stretch/>
        </p:blipFill>
        <p:spPr bwMode="auto">
          <a:xfrm>
            <a:off x="512764" y="109728"/>
            <a:ext cx="868680" cy="1252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4">
            <a:extLst>
              <a:ext uri="{FF2B5EF4-FFF2-40B4-BE49-F238E27FC236}">
                <a16:creationId xmlns:a16="http://schemas.microsoft.com/office/drawing/2014/main" id="{52DAE862-8A77-944D-00FB-B2BBF2EA2D4B}"/>
              </a:ext>
            </a:extLst>
          </p:cNvPr>
          <p:cNvSpPr txBox="1">
            <a:spLocks/>
          </p:cNvSpPr>
          <p:nvPr/>
        </p:nvSpPr>
        <p:spPr>
          <a:xfrm>
            <a:off x="1381444" y="274638"/>
            <a:ext cx="10200956"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nl-NL" sz="3600" b="1" dirty="0"/>
              <a:t>Laten we </a:t>
            </a:r>
            <a:r>
              <a:rPr lang="nl-NL" sz="3600" b="1" dirty="0">
                <a:latin typeface="+mn-lt"/>
              </a:rPr>
              <a:t>het geleerde </a:t>
            </a:r>
            <a:r>
              <a:rPr lang="nl-NL" sz="3600" b="1" dirty="0"/>
              <a:t>in de praktijk brengen</a:t>
            </a:r>
            <a:endParaRPr lang="en-GB" sz="3600" b="1" dirty="0">
              <a:latin typeface="+mn-lt"/>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15899" y="1862318"/>
            <a:ext cx="5210027" cy="2930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067320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7408" y="1099087"/>
            <a:ext cx="10585176" cy="2566532"/>
          </a:xfrm>
        </p:spPr>
        <p:txBody>
          <a:bodyPr>
            <a:normAutofit/>
          </a:bodyPr>
          <a:lstStyle/>
          <a:p>
            <a:pPr marL="0" indent="0">
              <a:buNone/>
            </a:pPr>
            <a:r>
              <a:rPr lang="nl-NL" sz="2400" dirty="0"/>
              <a:t>Leerlingen in het middelbaar en hoger onderwijs kunnen ook monitoringsactiviteiten ontwerpen om educatieve programma's over bio-based producten te evalueren. Dit kunnen ze doen via enquêtes die ze zelf ontwerpen en verspreiden onder leeftijdsgenoten om hun kennis vóór en na een educatief programma of een campagne over bio-based producten te beoordelen.</a:t>
            </a:r>
          </a:p>
          <a:p>
            <a:pPr marL="0" indent="0">
              <a:buNone/>
            </a:pPr>
            <a:endParaRPr lang="nl-NL" sz="2400" dirty="0"/>
          </a:p>
          <a:p>
            <a:pPr marL="0" indent="0">
              <a:buNone/>
            </a:pPr>
            <a:endParaRPr lang="nl-NL" sz="2400" dirty="0"/>
          </a:p>
          <a:p>
            <a:pPr marL="0" indent="0">
              <a:buNone/>
            </a:pPr>
            <a:endParaRPr lang="nl-NL" sz="2400" dirty="0"/>
          </a:p>
          <a:p>
            <a:pPr marL="0" indent="0">
              <a:buNone/>
            </a:pPr>
            <a:endParaRPr lang="nl-NL" sz="2400" dirty="0"/>
          </a:p>
          <a:p>
            <a:pPr marL="0" indent="0">
              <a:buNone/>
            </a:pPr>
            <a:endParaRPr lang="en-US" sz="2400" dirty="0"/>
          </a:p>
          <a:p>
            <a:pPr marL="0" indent="0">
              <a:buNone/>
            </a:pPr>
            <a:endParaRPr lang="el-GR" sz="2400" dirty="0"/>
          </a:p>
        </p:txBody>
      </p:sp>
      <p:pic>
        <p:nvPicPr>
          <p:cNvPr id="4" name="Picture 2">
            <a:extLst>
              <a:ext uri="{FF2B5EF4-FFF2-40B4-BE49-F238E27FC236}">
                <a16:creationId xmlns:a16="http://schemas.microsoft.com/office/drawing/2014/main" id="{46C750CE-5C05-2949-4582-F0E2EF37496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523" t="6611" r="21705" b="10075"/>
          <a:stretch/>
        </p:blipFill>
        <p:spPr bwMode="auto">
          <a:xfrm>
            <a:off x="479376" y="156148"/>
            <a:ext cx="703396" cy="10143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4">
            <a:extLst>
              <a:ext uri="{FF2B5EF4-FFF2-40B4-BE49-F238E27FC236}">
                <a16:creationId xmlns:a16="http://schemas.microsoft.com/office/drawing/2014/main" id="{0CB737D4-23C4-9DB3-A3D7-F1363F3643D5}"/>
              </a:ext>
            </a:extLst>
          </p:cNvPr>
          <p:cNvSpPr txBox="1">
            <a:spLocks/>
          </p:cNvSpPr>
          <p:nvPr/>
        </p:nvSpPr>
        <p:spPr>
          <a:xfrm>
            <a:off x="1381444" y="67687"/>
            <a:ext cx="10200956"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nl-NL" sz="3600" b="1" dirty="0">
                <a:latin typeface="+mn-lt"/>
              </a:rPr>
              <a:t>Laten we het geleerde in de praktijk brengen</a:t>
            </a:r>
          </a:p>
        </p:txBody>
      </p:sp>
      <p:pic>
        <p:nvPicPr>
          <p:cNvPr id="614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t="19708" r="23394" b="4621"/>
          <a:stretch/>
        </p:blipFill>
        <p:spPr bwMode="auto">
          <a:xfrm>
            <a:off x="2595633" y="2940863"/>
            <a:ext cx="3464363" cy="2566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9" name="Picture 5"/>
          <p:cNvPicPr>
            <a:picLocks noChangeAspect="1" noChangeArrowheads="1"/>
          </p:cNvPicPr>
          <p:nvPr/>
        </p:nvPicPr>
        <p:blipFill rotWithShape="1">
          <a:blip r:embed="rId4">
            <a:extLst>
              <a:ext uri="{28A0092B-C50C-407E-A947-70E740481C1C}">
                <a14:useLocalDpi xmlns:a14="http://schemas.microsoft.com/office/drawing/2010/main" val="0"/>
              </a:ext>
            </a:extLst>
          </a:blip>
          <a:srcRect l="12927" t="19106" r="16754" b="8940"/>
          <a:stretch/>
        </p:blipFill>
        <p:spPr bwMode="auto">
          <a:xfrm>
            <a:off x="7248128" y="3008050"/>
            <a:ext cx="3464363" cy="26586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258944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6936" y="1432947"/>
            <a:ext cx="6663356" cy="3235498"/>
          </a:xfrm>
        </p:spPr>
        <p:txBody>
          <a:bodyPr vert="horz" lIns="91440" tIns="45720" rIns="91440" bIns="45720" rtlCol="0" anchor="t">
            <a:noAutofit/>
          </a:bodyPr>
          <a:lstStyle/>
          <a:p>
            <a:pPr marL="0" indent="0">
              <a:spcBef>
                <a:spcPts val="0"/>
              </a:spcBef>
              <a:spcAft>
                <a:spcPts val="600"/>
              </a:spcAft>
              <a:buNone/>
            </a:pPr>
            <a:r>
              <a:rPr lang="nl-NL" sz="2000" dirty="0"/>
              <a:t>Leerlingen kunnen de resultaten op verschillende manieren updaten en weergeven. Bijvoorbeeld:</a:t>
            </a:r>
          </a:p>
          <a:p>
            <a:pPr marL="0" indent="0">
              <a:spcBef>
                <a:spcPts val="0"/>
              </a:spcBef>
              <a:spcAft>
                <a:spcPts val="600"/>
              </a:spcAft>
              <a:buNone/>
            </a:pPr>
            <a:endParaRPr lang="nl-NL" sz="2000" dirty="0"/>
          </a:p>
          <a:p>
            <a:pPr>
              <a:spcBef>
                <a:spcPts val="0"/>
              </a:spcBef>
              <a:spcAft>
                <a:spcPts val="600"/>
              </a:spcAft>
            </a:pPr>
            <a:r>
              <a:rPr lang="nl-NL" sz="2000" dirty="0"/>
              <a:t>Ze kunnen digitale schermen in de hoofdingang, de kantine, de bibliotheek en op de schoolwebsite gebruiken om real-time gegevens over afvalbeheer en het gebruik van bio-based producten weer te geven.</a:t>
            </a:r>
          </a:p>
          <a:p>
            <a:pPr>
              <a:spcBef>
                <a:spcPts val="0"/>
              </a:spcBef>
              <a:spcAft>
                <a:spcPts val="600"/>
              </a:spcAft>
            </a:pPr>
            <a:endParaRPr lang="en-US" sz="2000" dirty="0">
              <a:cs typeface="Calibri"/>
            </a:endParaRPr>
          </a:p>
          <a:p>
            <a:r>
              <a:rPr lang="nl-NL" sz="2000" dirty="0"/>
              <a:t>Het Eco-team kan om een bord bij de hoofdingang vragen, dat wekelijks kan worden bijgewerkt met grafieken, diagrammen en samenvattingen van gegevens die betrekking hebben op het afvalbeheerproject.</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08168" y="1201614"/>
            <a:ext cx="4003145" cy="12609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08168" y="2564904"/>
            <a:ext cx="3974232" cy="29653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a:extLst>
              <a:ext uri="{FF2B5EF4-FFF2-40B4-BE49-F238E27FC236}">
                <a16:creationId xmlns:a16="http://schemas.microsoft.com/office/drawing/2014/main" id="{C3373BA2-2B72-B160-1E04-7399B1BF2E7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0523" t="6611" r="21705" b="10075"/>
          <a:stretch/>
        </p:blipFill>
        <p:spPr bwMode="auto">
          <a:xfrm>
            <a:off x="512764" y="109728"/>
            <a:ext cx="868680" cy="1252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4">
            <a:extLst>
              <a:ext uri="{FF2B5EF4-FFF2-40B4-BE49-F238E27FC236}">
                <a16:creationId xmlns:a16="http://schemas.microsoft.com/office/drawing/2014/main" id="{AFB4CC57-9E1E-B067-3591-D16916073E98}"/>
              </a:ext>
            </a:extLst>
          </p:cNvPr>
          <p:cNvSpPr txBox="1">
            <a:spLocks/>
          </p:cNvSpPr>
          <p:nvPr/>
        </p:nvSpPr>
        <p:spPr>
          <a:xfrm>
            <a:off x="1381444" y="274638"/>
            <a:ext cx="10200956"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nl-NL" sz="3600" b="1" dirty="0"/>
              <a:t>Laten we </a:t>
            </a:r>
            <a:r>
              <a:rPr lang="nl-NL" sz="3600" b="1" dirty="0">
                <a:latin typeface="+mn-lt"/>
              </a:rPr>
              <a:t>het geleerde </a:t>
            </a:r>
            <a:r>
              <a:rPr lang="nl-NL" sz="3600" b="1" dirty="0"/>
              <a:t>in de praktijk brengen</a:t>
            </a:r>
          </a:p>
        </p:txBody>
      </p:sp>
    </p:spTree>
    <p:extLst>
      <p:ext uri="{BB962C8B-B14F-4D97-AF65-F5344CB8AC3E}">
        <p14:creationId xmlns:p14="http://schemas.microsoft.com/office/powerpoint/2010/main" val="32867678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27651" y="1362456"/>
            <a:ext cx="6814074" cy="4638722"/>
          </a:xfrm>
        </p:spPr>
        <p:txBody>
          <a:bodyPr vert="horz" lIns="91440" tIns="45720" rIns="91440" bIns="45720" rtlCol="0" anchor="t">
            <a:normAutofit/>
          </a:bodyPr>
          <a:lstStyle/>
          <a:p>
            <a:pPr marL="0" indent="0">
              <a:spcBef>
                <a:spcPts val="0"/>
              </a:spcBef>
              <a:spcAft>
                <a:spcPts val="600"/>
              </a:spcAft>
              <a:buNone/>
            </a:pPr>
            <a:r>
              <a:rPr lang="nl-NL" sz="2000" dirty="0"/>
              <a:t>Leerlingen kunnen de resultaten op verschillende manieren bijwerken en weergeven. Bijvoorbeeld:</a:t>
            </a:r>
          </a:p>
          <a:p>
            <a:pPr marL="0" indent="0">
              <a:spcBef>
                <a:spcPts val="0"/>
              </a:spcBef>
              <a:spcAft>
                <a:spcPts val="600"/>
              </a:spcAft>
              <a:buNone/>
            </a:pPr>
            <a:endParaRPr lang="nl-NL" sz="2000" dirty="0"/>
          </a:p>
          <a:p>
            <a:pPr>
              <a:spcBef>
                <a:spcPts val="0"/>
              </a:spcBef>
              <a:spcAft>
                <a:spcPts val="600"/>
              </a:spcAft>
              <a:buFont typeface="Wingdings" pitchFamily="2" charset="2"/>
              <a:buChar char="Ø"/>
            </a:pPr>
            <a:r>
              <a:rPr lang="nl-NL" sz="2000" b="1" dirty="0"/>
              <a:t>Maandelijkse schoolnieuwsbrieven, </a:t>
            </a:r>
            <a:r>
              <a:rPr lang="nl-NL" sz="2000" dirty="0"/>
              <a:t>waarin het Eco-team een sectie kan publiceren met updates over milieuprojecten, inclusief gegevens over het gebruik van bio-based producten en hun impact. Deze nieuwsbrieven kunnen worden verspreid onder alle leerlingen, personeel en ouders.</a:t>
            </a:r>
            <a:endParaRPr lang="en-US" sz="2000" dirty="0"/>
          </a:p>
          <a:p>
            <a:pPr>
              <a:spcBef>
                <a:spcPts val="0"/>
              </a:spcBef>
              <a:buFont typeface="Wingdings" pitchFamily="2" charset="2"/>
              <a:buChar char="Ø"/>
            </a:pPr>
            <a:r>
              <a:rPr lang="nl-NL" sz="2000" b="1" dirty="0"/>
              <a:t>Klassenpresentaties en bijeenkomsten</a:t>
            </a:r>
            <a:r>
              <a:rPr lang="nl-NL" sz="2000" dirty="0"/>
              <a:t>, die aan het einde van elk semester kunnen plaatsvinden. Hierin kunnen de leerlingencoördinatoren van het Eco-team aan hun medeleerlingen, docenten en ouders de resultaten van hun monitoringsactiviteiten en de voortgang met betrekking tot de oorspronkelijke doelen presenteren.</a:t>
            </a:r>
            <a:endParaRPr lang="el-GR" sz="1200" dirty="0"/>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49952" y="1988840"/>
            <a:ext cx="4032448" cy="2880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2">
            <a:extLst>
              <a:ext uri="{FF2B5EF4-FFF2-40B4-BE49-F238E27FC236}">
                <a16:creationId xmlns:a16="http://schemas.microsoft.com/office/drawing/2014/main" id="{FA6A8179-4428-1EF6-8173-D7DE06D2881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0523" t="6611" r="21705" b="10075"/>
          <a:stretch/>
        </p:blipFill>
        <p:spPr bwMode="auto">
          <a:xfrm>
            <a:off x="512764" y="109728"/>
            <a:ext cx="868680" cy="1252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4">
            <a:extLst>
              <a:ext uri="{FF2B5EF4-FFF2-40B4-BE49-F238E27FC236}">
                <a16:creationId xmlns:a16="http://schemas.microsoft.com/office/drawing/2014/main" id="{9A5A337F-0027-B2C5-A55B-016239B06514}"/>
              </a:ext>
            </a:extLst>
          </p:cNvPr>
          <p:cNvSpPr txBox="1">
            <a:spLocks/>
          </p:cNvSpPr>
          <p:nvPr/>
        </p:nvSpPr>
        <p:spPr>
          <a:xfrm>
            <a:off x="1381444" y="274638"/>
            <a:ext cx="10200956"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nl-NL" sz="3600" b="1" dirty="0">
                <a:latin typeface="+mn-lt"/>
              </a:rPr>
              <a:t>Laten we het geleerde in de praktijk brengen</a:t>
            </a:r>
          </a:p>
        </p:txBody>
      </p:sp>
    </p:spTree>
    <p:extLst>
      <p:ext uri="{BB962C8B-B14F-4D97-AF65-F5344CB8AC3E}">
        <p14:creationId xmlns:p14="http://schemas.microsoft.com/office/powerpoint/2010/main" val="9652011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1634" y="1417639"/>
            <a:ext cx="10890766" cy="4316888"/>
          </a:xfrm>
        </p:spPr>
        <p:txBody>
          <a:bodyPr vert="horz" lIns="91440" tIns="45720" rIns="91440" bIns="45720" rtlCol="0" anchor="t">
            <a:normAutofit lnSpcReduction="10000"/>
          </a:bodyPr>
          <a:lstStyle/>
          <a:p>
            <a:pPr marL="0" indent="0">
              <a:spcBef>
                <a:spcPts val="0"/>
              </a:spcBef>
              <a:spcAft>
                <a:spcPts val="600"/>
              </a:spcAft>
              <a:buNone/>
            </a:pPr>
            <a:r>
              <a:rPr lang="nl-NL" sz="2400" dirty="0"/>
              <a:t>Als vervolg op het actieplan voor afvalbeheer op school:</a:t>
            </a:r>
          </a:p>
          <a:p>
            <a:pPr marL="0" indent="0">
              <a:spcBef>
                <a:spcPts val="0"/>
              </a:spcBef>
              <a:spcAft>
                <a:spcPts val="600"/>
              </a:spcAft>
              <a:buNone/>
            </a:pPr>
            <a:endParaRPr lang="nl-NL" sz="2400" dirty="0"/>
          </a:p>
          <a:p>
            <a:r>
              <a:rPr lang="nl-NL" sz="2400" b="1" dirty="0"/>
              <a:t>Basisschoolleerlingen</a:t>
            </a:r>
            <a:r>
              <a:rPr lang="nl-NL" sz="2400" dirty="0"/>
              <a:t> zouden eenvoudige grafieken en logboeken kunnen gebruiken om de hoeveelheid afval die ze produceren te schatten.</a:t>
            </a:r>
          </a:p>
          <a:p>
            <a:endParaRPr lang="nl-NL" sz="2400" dirty="0"/>
          </a:p>
          <a:p>
            <a:r>
              <a:rPr lang="nl-NL" sz="2400" b="1" dirty="0"/>
              <a:t>Middelbare scholieren </a:t>
            </a:r>
            <a:r>
              <a:rPr lang="nl-NL" sz="2400" dirty="0"/>
              <a:t>zouden de maandelijkse afvalvermindering kunnen schatten door de resultaten te lezen en veranderingen te vergelijken.</a:t>
            </a:r>
          </a:p>
          <a:p>
            <a:pPr marL="0" indent="0">
              <a:buNone/>
            </a:pPr>
            <a:endParaRPr lang="en-US" sz="2400" dirty="0">
              <a:cs typeface="Calibri"/>
            </a:endParaRPr>
          </a:p>
          <a:p>
            <a:r>
              <a:rPr lang="nl-NL" sz="2400" b="1" dirty="0"/>
              <a:t>Hoger onderwijs scholieren </a:t>
            </a:r>
            <a:r>
              <a:rPr lang="nl-NL" sz="2400" dirty="0"/>
              <a:t>zouden een enquête en een statistische analyse kunnen uitvoeren met betrekking tot het compostproces en het bedrag berekenen dat de school maandelijks bespaart.</a:t>
            </a:r>
          </a:p>
        </p:txBody>
      </p:sp>
      <p:pic>
        <p:nvPicPr>
          <p:cNvPr id="4" name="Picture 2">
            <a:extLst>
              <a:ext uri="{FF2B5EF4-FFF2-40B4-BE49-F238E27FC236}">
                <a16:creationId xmlns:a16="http://schemas.microsoft.com/office/drawing/2014/main" id="{D3945FE0-A7BD-B6D7-69DA-E0C322CCA89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523" t="6611" r="21705" b="10075"/>
          <a:stretch/>
        </p:blipFill>
        <p:spPr bwMode="auto">
          <a:xfrm>
            <a:off x="512764" y="109728"/>
            <a:ext cx="868680" cy="1252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4">
            <a:extLst>
              <a:ext uri="{FF2B5EF4-FFF2-40B4-BE49-F238E27FC236}">
                <a16:creationId xmlns:a16="http://schemas.microsoft.com/office/drawing/2014/main" id="{BA458AFE-23BE-260D-7901-4203D6577A0E}"/>
              </a:ext>
            </a:extLst>
          </p:cNvPr>
          <p:cNvSpPr txBox="1">
            <a:spLocks/>
          </p:cNvSpPr>
          <p:nvPr/>
        </p:nvSpPr>
        <p:spPr>
          <a:xfrm>
            <a:off x="1381444" y="274638"/>
            <a:ext cx="10200956"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nl-NL" sz="3600" b="1" dirty="0">
                <a:latin typeface="+mn-lt"/>
              </a:rPr>
              <a:t>Laten we het geleerde in de praktijk brengen</a:t>
            </a:r>
          </a:p>
        </p:txBody>
      </p:sp>
    </p:spTree>
    <p:extLst>
      <p:ext uri="{BB962C8B-B14F-4D97-AF65-F5344CB8AC3E}">
        <p14:creationId xmlns:p14="http://schemas.microsoft.com/office/powerpoint/2010/main" val="7975161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p:cNvSpPr>
            <a:spLocks noGrp="1"/>
          </p:cNvSpPr>
          <p:nvPr>
            <p:ph idx="1"/>
          </p:nvPr>
        </p:nvSpPr>
        <p:spPr>
          <a:xfrm>
            <a:off x="763823" y="1582549"/>
            <a:ext cx="10590031" cy="4120075"/>
          </a:xfrm>
        </p:spPr>
        <p:txBody>
          <a:bodyPr vert="horz" lIns="91440" tIns="45720" rIns="91440" bIns="45720" rtlCol="0" anchor="t">
            <a:normAutofit lnSpcReduction="10000"/>
          </a:bodyPr>
          <a:lstStyle/>
          <a:p>
            <a:pPr marL="0" indent="0">
              <a:spcBef>
                <a:spcPts val="0"/>
              </a:spcBef>
              <a:spcAft>
                <a:spcPts val="600"/>
              </a:spcAft>
              <a:buNone/>
            </a:pPr>
            <a:r>
              <a:rPr lang="nl-NL" sz="2400" dirty="0"/>
              <a:t>Bij een recyclingprogramma dat gericht is op afvalvermindering, kunnen de leerlingen besluiten de totale hoeveelheid gerecycled papier over een periode van drie maanden te vergelijken met de oorspronkelijke doelstelling. Als het doel niet wordt gehaald, kunnen ze proberen de oorzaken te achterhalen.</a:t>
            </a:r>
          </a:p>
          <a:p>
            <a:pPr marL="0" indent="0">
              <a:spcBef>
                <a:spcPts val="0"/>
              </a:spcBef>
              <a:spcAft>
                <a:spcPts val="600"/>
              </a:spcAft>
              <a:buNone/>
            </a:pPr>
            <a:endParaRPr lang="en-US" sz="2400" dirty="0"/>
          </a:p>
          <a:p>
            <a:r>
              <a:rPr lang="nl-NL" sz="2400" b="1" dirty="0"/>
              <a:t>Kan dit te wijten zijn aan een gebrek aan bewustwording?</a:t>
            </a:r>
          </a:p>
          <a:p>
            <a:r>
              <a:rPr lang="nl-NL" sz="2400" b="1" dirty="0"/>
              <a:t>Kan het liggen aan een onvoldoende aantal bakken?</a:t>
            </a:r>
          </a:p>
          <a:p>
            <a:endParaRPr lang="en-US" sz="2400" dirty="0"/>
          </a:p>
          <a:p>
            <a:pPr marL="0" indent="0">
              <a:buNone/>
            </a:pPr>
            <a:r>
              <a:rPr lang="nl-NL" sz="2400" dirty="0"/>
              <a:t>Daarna kunnen ze het plan aanpassen door meer bewustwording te creëren via campagnes of meer bakken toe te voegen.</a:t>
            </a:r>
            <a:endParaRPr lang="en-US" sz="2400" dirty="0"/>
          </a:p>
        </p:txBody>
      </p:sp>
      <p:pic>
        <p:nvPicPr>
          <p:cNvPr id="3" name="Picture 2">
            <a:extLst>
              <a:ext uri="{FF2B5EF4-FFF2-40B4-BE49-F238E27FC236}">
                <a16:creationId xmlns:a16="http://schemas.microsoft.com/office/drawing/2014/main" id="{F3AF85D3-5CFD-3B2E-A5D6-905389F3A43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0523" t="6611" r="21705" b="10075"/>
          <a:stretch/>
        </p:blipFill>
        <p:spPr bwMode="auto">
          <a:xfrm>
            <a:off x="512764" y="109728"/>
            <a:ext cx="868680" cy="1252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4">
            <a:extLst>
              <a:ext uri="{FF2B5EF4-FFF2-40B4-BE49-F238E27FC236}">
                <a16:creationId xmlns:a16="http://schemas.microsoft.com/office/drawing/2014/main" id="{DBF039EE-D4CF-4203-0894-5ABD8DC02AFF}"/>
              </a:ext>
            </a:extLst>
          </p:cNvPr>
          <p:cNvSpPr txBox="1">
            <a:spLocks/>
          </p:cNvSpPr>
          <p:nvPr/>
        </p:nvSpPr>
        <p:spPr>
          <a:xfrm>
            <a:off x="1381444" y="274638"/>
            <a:ext cx="10200956"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nl-NL" sz="3600" b="1" dirty="0"/>
              <a:t>Laten we </a:t>
            </a:r>
            <a:r>
              <a:rPr lang="nl-NL" sz="3600" b="1" dirty="0">
                <a:latin typeface="+mn-lt"/>
              </a:rPr>
              <a:t>het geleerde </a:t>
            </a:r>
            <a:r>
              <a:rPr lang="nl-NL" sz="3600" b="1" dirty="0"/>
              <a:t>in de praktijk brengen</a:t>
            </a:r>
          </a:p>
        </p:txBody>
      </p:sp>
    </p:spTree>
    <p:extLst>
      <p:ext uri="{BB962C8B-B14F-4D97-AF65-F5344CB8AC3E}">
        <p14:creationId xmlns:p14="http://schemas.microsoft.com/office/powerpoint/2010/main" val="33135766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11642" y="1699773"/>
            <a:ext cx="7729463" cy="5086813"/>
          </a:xfrm>
        </p:spPr>
        <p:txBody>
          <a:bodyPr vert="horz" lIns="91440" tIns="45720" rIns="91440" bIns="45720" rtlCol="0" anchor="t">
            <a:noAutofit/>
          </a:bodyPr>
          <a:lstStyle/>
          <a:p>
            <a:r>
              <a:rPr lang="nl-NL" sz="2000" dirty="0"/>
              <a:t>Bij monitoring met betrekking tot het gebruik van bio-based producten om voedsel en snacks in de schoolkantine te vervoeren, kunnen de leerlingen de enquêteresultaten tijdens het eerste semester bekijken.</a:t>
            </a:r>
          </a:p>
          <a:p>
            <a:pPr marL="0" indent="0">
              <a:buNone/>
            </a:pPr>
            <a:endParaRPr lang="en-US" sz="2000" dirty="0">
              <a:cs typeface="Calibri"/>
            </a:endParaRPr>
          </a:p>
          <a:p>
            <a:r>
              <a:rPr lang="nl-NL" sz="2000" dirty="0"/>
              <a:t>Als het gebruik niet is toegenomen zoals oorspronkelijk verwacht in het actieplan, kunnen de leerlingen de parameters van kosten en beschikbaarheid onderzoeken.</a:t>
            </a:r>
          </a:p>
          <a:p>
            <a:endParaRPr lang="en-US" sz="2000" dirty="0">
              <a:cs typeface="Calibri"/>
            </a:endParaRPr>
          </a:p>
          <a:p>
            <a:r>
              <a:rPr lang="nl-NL" sz="2000" dirty="0"/>
              <a:t>Een mogelijke aanpassing van het plan zou zijn om kosteneffectieve leveranciers te vinden of de schoolgemeenschap via een campagne te informeren over de voordelen van het gebruik van bio-based producten.</a:t>
            </a:r>
          </a:p>
        </p:txBody>
      </p:sp>
      <p:pic>
        <p:nvPicPr>
          <p:cNvPr id="11268"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4009" y="1700808"/>
            <a:ext cx="3198391" cy="41579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a:extLst>
              <a:ext uri="{FF2B5EF4-FFF2-40B4-BE49-F238E27FC236}">
                <a16:creationId xmlns:a16="http://schemas.microsoft.com/office/drawing/2014/main" id="{9922A58B-DC4F-93B7-D1A0-33F5A470D2AA}"/>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0523" t="6611" r="21705" b="10075"/>
          <a:stretch/>
        </p:blipFill>
        <p:spPr bwMode="auto">
          <a:xfrm>
            <a:off x="512764" y="109728"/>
            <a:ext cx="868680" cy="12527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itle 4">
            <a:extLst>
              <a:ext uri="{FF2B5EF4-FFF2-40B4-BE49-F238E27FC236}">
                <a16:creationId xmlns:a16="http://schemas.microsoft.com/office/drawing/2014/main" id="{07259363-2785-4A21-0715-AB6590229538}"/>
              </a:ext>
            </a:extLst>
          </p:cNvPr>
          <p:cNvSpPr txBox="1">
            <a:spLocks/>
          </p:cNvSpPr>
          <p:nvPr/>
        </p:nvSpPr>
        <p:spPr>
          <a:xfrm>
            <a:off x="1381444" y="274638"/>
            <a:ext cx="10200956"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nl-NL" sz="3600" b="1" dirty="0">
                <a:latin typeface="+mn-lt"/>
              </a:rPr>
              <a:t>Laten we het geleerde in de praktijk brengen</a:t>
            </a:r>
          </a:p>
        </p:txBody>
      </p:sp>
    </p:spTree>
    <p:extLst>
      <p:ext uri="{BB962C8B-B14F-4D97-AF65-F5344CB8AC3E}">
        <p14:creationId xmlns:p14="http://schemas.microsoft.com/office/powerpoint/2010/main" val="4971166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Meer </a:t>
            </a:r>
            <a:r>
              <a:rPr lang="en-US" b="1" dirty="0" err="1"/>
              <a:t>weten</a:t>
            </a:r>
            <a:r>
              <a:rPr lang="en-US" b="1" dirty="0"/>
              <a:t>?</a:t>
            </a:r>
            <a:endParaRPr lang="el-GR" b="1" dirty="0"/>
          </a:p>
        </p:txBody>
      </p:sp>
      <p:sp>
        <p:nvSpPr>
          <p:cNvPr id="4" name="Content Placeholder 3"/>
          <p:cNvSpPr txBox="1">
            <a:spLocks noGrp="1"/>
          </p:cNvSpPr>
          <p:nvPr>
            <p:ph idx="1"/>
          </p:nvPr>
        </p:nvSpPr>
        <p:spPr>
          <a:xfrm>
            <a:off x="1981200" y="1600201"/>
            <a:ext cx="8229600" cy="1077218"/>
          </a:xfrm>
          <a:prstGeom prst="rect">
            <a:avLst/>
          </a:prstGeom>
          <a:noFill/>
        </p:spPr>
        <p:txBody>
          <a:bodyPr wrap="square" rtlCol="0">
            <a:spAutoFit/>
          </a:bodyPr>
          <a:lstStyle/>
          <a:p>
            <a:r>
              <a:rPr lang="en-US" dirty="0">
                <a:hlinkClick r:id="rId2"/>
              </a:rPr>
              <a:t>https://www.eco-schools.nl/aan-de-slag/de-stappen</a:t>
            </a:r>
            <a:r>
              <a:rPr lang="en-US" dirty="0"/>
              <a:t> </a:t>
            </a:r>
          </a:p>
        </p:txBody>
      </p:sp>
    </p:spTree>
    <p:extLst>
      <p:ext uri="{BB962C8B-B14F-4D97-AF65-F5344CB8AC3E}">
        <p14:creationId xmlns:p14="http://schemas.microsoft.com/office/powerpoint/2010/main" val="1962374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ítulo 6">
            <a:extLst>
              <a:ext uri="{FF2B5EF4-FFF2-40B4-BE49-F238E27FC236}">
                <a16:creationId xmlns:a16="http://schemas.microsoft.com/office/drawing/2014/main" id="{2AEF3B2B-0E49-4BC9-A496-FF35DA12A953}"/>
              </a:ext>
            </a:extLst>
          </p:cNvPr>
          <p:cNvSpPr>
            <a:spLocks noGrp="1"/>
          </p:cNvSpPr>
          <p:nvPr>
            <p:ph type="subTitle" idx="10"/>
          </p:nvPr>
        </p:nvSpPr>
        <p:spPr/>
        <p:txBody>
          <a:bodyPr/>
          <a:lstStyle/>
          <a:p>
            <a:endParaRPr lang="pt-PT"/>
          </a:p>
        </p:txBody>
      </p:sp>
      <p:sp>
        <p:nvSpPr>
          <p:cNvPr id="2" name="Marcador de Posição do Texto 1">
            <a:extLst>
              <a:ext uri="{FF2B5EF4-FFF2-40B4-BE49-F238E27FC236}">
                <a16:creationId xmlns:a16="http://schemas.microsoft.com/office/drawing/2014/main" id="{13727AA5-CB42-67BA-8033-1D36D399675F}"/>
              </a:ext>
            </a:extLst>
          </p:cNvPr>
          <p:cNvSpPr>
            <a:spLocks noGrp="1"/>
          </p:cNvSpPr>
          <p:nvPr>
            <p:ph type="body" idx="1"/>
          </p:nvPr>
        </p:nvSpPr>
        <p:spPr>
          <a:xfrm>
            <a:off x="4439816" y="1322831"/>
            <a:ext cx="2880766" cy="707886"/>
          </a:xfrm>
        </p:spPr>
        <p:txBody>
          <a:bodyPr/>
          <a:lstStyle/>
          <a:p>
            <a:r>
              <a:rPr lang="pt-PT" dirty="0"/>
              <a:t>Dank je wel!</a:t>
            </a:r>
          </a:p>
        </p:txBody>
      </p:sp>
    </p:spTree>
    <p:extLst>
      <p:ext uri="{BB962C8B-B14F-4D97-AF65-F5344CB8AC3E}">
        <p14:creationId xmlns:p14="http://schemas.microsoft.com/office/powerpoint/2010/main" val="20243167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en-US" sz="3200" b="1" dirty="0" err="1">
                <a:latin typeface="+mn-lt"/>
              </a:rPr>
              <a:t>Monitoren</a:t>
            </a:r>
            <a:r>
              <a:rPr lang="en-US" sz="3200" b="1" dirty="0">
                <a:latin typeface="+mn-lt"/>
              </a:rPr>
              <a:t> </a:t>
            </a:r>
            <a:r>
              <a:rPr lang="en-US" sz="3200" b="1" dirty="0" err="1">
                <a:latin typeface="+mn-lt"/>
              </a:rPr>
              <a:t>en</a:t>
            </a:r>
            <a:r>
              <a:rPr lang="en-US" sz="3200" b="1" dirty="0">
                <a:latin typeface="+mn-lt"/>
              </a:rPr>
              <a:t> </a:t>
            </a:r>
            <a:r>
              <a:rPr lang="en-US" sz="3200" b="1" dirty="0" err="1">
                <a:latin typeface="+mn-lt"/>
              </a:rPr>
              <a:t>evalueren</a:t>
            </a:r>
            <a:r>
              <a:rPr lang="en-US" sz="3200" b="1" dirty="0">
                <a:latin typeface="+mn-lt"/>
              </a:rPr>
              <a:t> </a:t>
            </a:r>
            <a:r>
              <a:rPr lang="en-US" sz="3200" b="1" dirty="0" err="1">
                <a:latin typeface="+mn-lt"/>
              </a:rPr>
              <a:t>betekent</a:t>
            </a:r>
            <a:r>
              <a:rPr lang="en-US" sz="3200" b="1" dirty="0">
                <a:latin typeface="+mn-lt"/>
              </a:rPr>
              <a:t>…</a:t>
            </a:r>
            <a:endParaRPr lang="el-GR" sz="3200" b="1" dirty="0">
              <a:latin typeface="+mn-lt"/>
            </a:endParaRPr>
          </a:p>
        </p:txBody>
      </p:sp>
      <p:sp>
        <p:nvSpPr>
          <p:cNvPr id="3" name="Content Placeholder 2"/>
          <p:cNvSpPr>
            <a:spLocks noGrp="1"/>
          </p:cNvSpPr>
          <p:nvPr>
            <p:ph idx="1"/>
          </p:nvPr>
        </p:nvSpPr>
        <p:spPr>
          <a:xfrm>
            <a:off x="609600" y="1556793"/>
            <a:ext cx="5558408" cy="2572125"/>
          </a:xfrm>
        </p:spPr>
        <p:txBody>
          <a:bodyPr anchor="ctr">
            <a:normAutofit/>
          </a:bodyPr>
          <a:lstStyle/>
          <a:p>
            <a:pPr marL="0" indent="0">
              <a:buNone/>
            </a:pPr>
            <a:r>
              <a:rPr lang="nl-NL" sz="2400" dirty="0"/>
              <a:t>erachter komen of u de doelen in uw actieplan succesvol behaalt. Om dit te doen, moet u uw voortgang monitoren en evalueren.</a:t>
            </a:r>
          </a:p>
        </p:txBody>
      </p:sp>
      <p:sp>
        <p:nvSpPr>
          <p:cNvPr id="4" name="TextBox 3"/>
          <p:cNvSpPr txBox="1"/>
          <p:nvPr/>
        </p:nvSpPr>
        <p:spPr>
          <a:xfrm>
            <a:off x="609600" y="4653136"/>
            <a:ext cx="6408712" cy="400110"/>
          </a:xfrm>
          <a:prstGeom prst="rect">
            <a:avLst/>
          </a:prstGeom>
          <a:noFill/>
        </p:spPr>
        <p:txBody>
          <a:bodyPr wrap="square" rtlCol="0">
            <a:spAutoFit/>
          </a:bodyPr>
          <a:lstStyle/>
          <a:p>
            <a:r>
              <a:rPr lang="en-GB" sz="2000" dirty="0">
                <a:hlinkClick r:id="rId2"/>
              </a:rPr>
              <a:t>Het </a:t>
            </a:r>
            <a:r>
              <a:rPr lang="en-GB" sz="2000" dirty="0" err="1">
                <a:hlinkClick r:id="rId2"/>
              </a:rPr>
              <a:t>Zevenstappenplan</a:t>
            </a:r>
            <a:r>
              <a:rPr lang="en-GB" sz="2000" dirty="0">
                <a:hlinkClick r:id="rId2"/>
              </a:rPr>
              <a:t> - Eco-Schools</a:t>
            </a:r>
            <a:endParaRPr lang="en-US" sz="2000" dirty="0"/>
          </a:p>
        </p:txBody>
      </p:sp>
      <p:pic>
        <p:nvPicPr>
          <p:cNvPr id="6" name="Picture 5">
            <a:extLst>
              <a:ext uri="{FF2B5EF4-FFF2-40B4-BE49-F238E27FC236}">
                <a16:creationId xmlns:a16="http://schemas.microsoft.com/office/drawing/2014/main" id="{4F73BA80-A995-A08B-163D-AB505FCDCF46}"/>
              </a:ext>
            </a:extLst>
          </p:cNvPr>
          <p:cNvPicPr>
            <a:picLocks noChangeAspect="1"/>
          </p:cNvPicPr>
          <p:nvPr/>
        </p:nvPicPr>
        <p:blipFill>
          <a:blip r:embed="rId3"/>
          <a:stretch>
            <a:fillRect/>
          </a:stretch>
        </p:blipFill>
        <p:spPr>
          <a:xfrm>
            <a:off x="6508583" y="1427498"/>
            <a:ext cx="5230729" cy="3016417"/>
          </a:xfrm>
          <a:prstGeom prst="rect">
            <a:avLst/>
          </a:prstGeom>
        </p:spPr>
      </p:pic>
    </p:spTree>
    <p:extLst>
      <p:ext uri="{BB962C8B-B14F-4D97-AF65-F5344CB8AC3E}">
        <p14:creationId xmlns:p14="http://schemas.microsoft.com/office/powerpoint/2010/main" val="38864304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1263" y="242554"/>
            <a:ext cx="10972800" cy="1143000"/>
          </a:xfrm>
        </p:spPr>
        <p:txBody>
          <a:bodyPr>
            <a:normAutofit/>
          </a:bodyPr>
          <a:lstStyle/>
          <a:p>
            <a:pPr algn="l"/>
            <a:r>
              <a:rPr lang="nl-NL" sz="3200" b="1" dirty="0">
                <a:latin typeface="+mn-lt"/>
              </a:rPr>
              <a:t>Monitoren en evalueren betekent ook dat…</a:t>
            </a:r>
            <a:br>
              <a:rPr lang="nl-NL" sz="3200" b="1" dirty="0">
                <a:latin typeface="+mn-lt"/>
              </a:rPr>
            </a:br>
            <a:endParaRPr lang="nl-NL" sz="3200" b="1" dirty="0">
              <a:latin typeface="+mn-lt"/>
            </a:endParaRPr>
          </a:p>
        </p:txBody>
      </p:sp>
      <p:sp>
        <p:nvSpPr>
          <p:cNvPr id="3" name="Content Placeholder 2"/>
          <p:cNvSpPr>
            <a:spLocks noGrp="1"/>
          </p:cNvSpPr>
          <p:nvPr>
            <p:ph idx="1"/>
          </p:nvPr>
        </p:nvSpPr>
        <p:spPr>
          <a:xfrm>
            <a:off x="248652" y="1340768"/>
            <a:ext cx="11438021" cy="4525963"/>
          </a:xfrm>
        </p:spPr>
        <p:txBody>
          <a:bodyPr vert="horz" lIns="91440" tIns="45720" rIns="91440" bIns="45720" rtlCol="0" anchor="t">
            <a:noAutofit/>
          </a:bodyPr>
          <a:lstStyle/>
          <a:p>
            <a:pPr marL="514350" indent="-514350">
              <a:buFont typeface="+mj-lt"/>
              <a:buAutoNum type="arabicPeriod"/>
            </a:pPr>
            <a:r>
              <a:rPr lang="nl-NL" sz="2000" dirty="0"/>
              <a:t>Leerlingen waar mogelijk de verantwoordelijkheid moeten krijgen om monitoringsactiviteiten uit te voeren.</a:t>
            </a:r>
          </a:p>
          <a:p>
            <a:pPr marL="514350" indent="-514350">
              <a:buFont typeface="+mj-lt"/>
              <a:buAutoNum type="arabicPeriod"/>
            </a:pPr>
            <a:endParaRPr lang="en-US" sz="2000" dirty="0">
              <a:cs typeface="Calibri"/>
            </a:endParaRPr>
          </a:p>
          <a:p>
            <a:pPr marL="514350" indent="-514350">
              <a:buFont typeface="+mj-lt"/>
              <a:buAutoNum type="arabicPeriod"/>
            </a:pPr>
            <a:r>
              <a:rPr lang="nl-NL" sz="2000" dirty="0"/>
              <a:t>De resultaten van het monitoren regelmatig moeten worden bijgewerkt en zichtbaar gemaakt moeten worden voor de hele school.</a:t>
            </a:r>
          </a:p>
          <a:p>
            <a:pPr marL="514350" indent="-514350">
              <a:buFont typeface="+mj-lt"/>
              <a:buAutoNum type="arabicPeriod"/>
            </a:pPr>
            <a:endParaRPr lang="en-US" sz="2000" dirty="0">
              <a:cs typeface="Calibri"/>
            </a:endParaRPr>
          </a:p>
          <a:p>
            <a:pPr marL="514350" indent="-514350">
              <a:buFont typeface="+mj-lt"/>
              <a:buAutoNum type="arabicPeriod"/>
            </a:pPr>
            <a:r>
              <a:rPr lang="nl-NL" sz="2000" dirty="0"/>
              <a:t>De monitoringmethoden die u gebruikt, afhangen van de doelen en meetcriteria in uw actieplan voor de gekozen onderwerpen, evenals de leeftijd en vaardigheden van de leerlingen en anderen die het uitvoeren.</a:t>
            </a:r>
          </a:p>
          <a:p>
            <a:pPr marL="514350" indent="-514350">
              <a:buFont typeface="+mj-lt"/>
              <a:buAutoNum type="arabicPeriod"/>
            </a:pPr>
            <a:endParaRPr lang="en-US" sz="2000" dirty="0">
              <a:cs typeface="Calibri"/>
            </a:endParaRPr>
          </a:p>
          <a:p>
            <a:pPr marL="514350" indent="-514350">
              <a:buFont typeface="+mj-lt"/>
              <a:buAutoNum type="arabicPeriod"/>
            </a:pPr>
            <a:r>
              <a:rPr lang="nl-NL" sz="2000" dirty="0"/>
              <a:t>Evaluatie volgt op monitoring. Het evalueren van het succes van uw activiteiten maakt het mogelijk om indien nodig aanpassingen in uw actieplan door te voeren.</a:t>
            </a:r>
            <a:endParaRPr lang="en-US" sz="2000" dirty="0">
              <a:cs typeface="Calibri"/>
            </a:endParaRPr>
          </a:p>
        </p:txBody>
      </p:sp>
    </p:spTree>
    <p:extLst>
      <p:ext uri="{BB962C8B-B14F-4D97-AF65-F5344CB8AC3E}">
        <p14:creationId xmlns:p14="http://schemas.microsoft.com/office/powerpoint/2010/main" val="32611877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94428"/>
            <a:ext cx="9208169" cy="1143000"/>
          </a:xfrm>
        </p:spPr>
        <p:txBody>
          <a:bodyPr>
            <a:noAutofit/>
          </a:bodyPr>
          <a:lstStyle/>
          <a:p>
            <a:pPr algn="l"/>
            <a:r>
              <a:rPr lang="en-US" sz="2400" b="1" dirty="0">
                <a:latin typeface="+mn-lt"/>
              </a:rPr>
              <a:t>1. </a:t>
            </a:r>
            <a:r>
              <a:rPr lang="nl-NL" sz="2400" b="1" dirty="0">
                <a:latin typeface="+mn-lt"/>
              </a:rPr>
              <a:t>Leerlingen moeten de verantwoordelijkheid krijgen voor monitoringactiviteiten.</a:t>
            </a:r>
            <a:endParaRPr lang="en-US" sz="2400" b="1" dirty="0">
              <a:latin typeface="+mn-lt"/>
              <a:cs typeface="Calibri"/>
            </a:endParaRPr>
          </a:p>
        </p:txBody>
      </p:sp>
      <p:sp>
        <p:nvSpPr>
          <p:cNvPr id="3" name="Content Placeholder 2"/>
          <p:cNvSpPr>
            <a:spLocks noGrp="1"/>
          </p:cNvSpPr>
          <p:nvPr>
            <p:ph idx="1"/>
          </p:nvPr>
        </p:nvSpPr>
        <p:spPr>
          <a:xfrm>
            <a:off x="609600" y="1340768"/>
            <a:ext cx="10972800" cy="3960440"/>
          </a:xfrm>
        </p:spPr>
        <p:txBody>
          <a:bodyPr vert="horz" lIns="91440" tIns="45720" rIns="91440" bIns="45720" rtlCol="0" anchor="t">
            <a:noAutofit/>
          </a:bodyPr>
          <a:lstStyle/>
          <a:p>
            <a:pPr marL="0" indent="0">
              <a:buNone/>
            </a:pPr>
            <a:r>
              <a:rPr lang="nl-NL" sz="1800" dirty="0">
                <a:cs typeface="Calibri"/>
              </a:rPr>
              <a:t>Monitoring biedt leerlingen veel voordelen</a:t>
            </a:r>
            <a:r>
              <a:rPr lang="en-US" sz="1800" dirty="0">
                <a:cs typeface="Calibri"/>
              </a:rPr>
              <a:t>.</a:t>
            </a:r>
          </a:p>
          <a:p>
            <a:pPr marL="0" indent="0">
              <a:buNone/>
            </a:pPr>
            <a:endParaRPr lang="en-US" sz="1800" dirty="0">
              <a:cs typeface="Calibri"/>
            </a:endParaRPr>
          </a:p>
          <a:p>
            <a:r>
              <a:rPr lang="nl-NL" sz="1800" b="1" dirty="0">
                <a:cs typeface="Calibri"/>
              </a:rPr>
              <a:t>Praktisch leren: </a:t>
            </a:r>
            <a:r>
              <a:rPr lang="nl-NL" sz="1800" dirty="0">
                <a:cs typeface="Calibri"/>
              </a:rPr>
              <a:t>Leerlingen ontwikkelen onderzoeksvaardigheden door praktijkervaring op te doen met gegevensverzameling, analyses en problemen oplossen</a:t>
            </a:r>
            <a:r>
              <a:rPr lang="en-US" sz="1800" dirty="0">
                <a:cs typeface="Calibri"/>
              </a:rPr>
              <a:t>.</a:t>
            </a:r>
          </a:p>
          <a:p>
            <a:endParaRPr lang="en-US" sz="1800" dirty="0">
              <a:cs typeface="Calibri"/>
            </a:endParaRPr>
          </a:p>
          <a:p>
            <a:r>
              <a:rPr lang="nl-NL" sz="1800" b="1" dirty="0">
                <a:cs typeface="Calibri"/>
              </a:rPr>
              <a:t>Betrokkenheid en eigenaarschap: </a:t>
            </a:r>
            <a:r>
              <a:rPr lang="nl-NL" sz="1800" dirty="0">
                <a:cs typeface="Calibri"/>
              </a:rPr>
              <a:t>Leerlingen leren actief betrokken te zijn en zien de impact van hun acties op het milieu</a:t>
            </a:r>
            <a:r>
              <a:rPr lang="en-US" sz="1800" dirty="0">
                <a:cs typeface="Calibri"/>
              </a:rPr>
              <a:t>.</a:t>
            </a:r>
          </a:p>
          <a:p>
            <a:endParaRPr lang="en-US" sz="1800" dirty="0">
              <a:cs typeface="Calibri"/>
            </a:endParaRPr>
          </a:p>
          <a:p>
            <a:r>
              <a:rPr lang="nl-NL" sz="1800" b="1" dirty="0">
                <a:cs typeface="Calibri"/>
              </a:rPr>
              <a:t>Verantwoordelijkheid en aansprakelijkheid: </a:t>
            </a:r>
            <a:r>
              <a:rPr lang="nl-NL" sz="1800" dirty="0">
                <a:cs typeface="Calibri"/>
              </a:rPr>
              <a:t>Leerlingen zijn verantwoordelijk voor het monitoren en zien de resultaten van hun acties.</a:t>
            </a:r>
          </a:p>
          <a:p>
            <a:pPr marL="0" indent="0">
              <a:buNone/>
            </a:pPr>
            <a:endParaRPr lang="en-US" sz="1800" dirty="0">
              <a:cs typeface="Calibri"/>
            </a:endParaRPr>
          </a:p>
          <a:p>
            <a:r>
              <a:rPr lang="nl-NL" sz="1800" b="1" dirty="0">
                <a:cs typeface="Calibri"/>
              </a:rPr>
              <a:t>Samenwerking en teamwerk: </a:t>
            </a:r>
            <a:r>
              <a:rPr lang="nl-NL" sz="1800" dirty="0">
                <a:cs typeface="Calibri"/>
              </a:rPr>
              <a:t>Leerlingen ontwikkelen hun samenwerkings- en leiderschapsvaardigheden en bouwen vertrouwen en een gevoel van verbondenheid op.</a:t>
            </a:r>
            <a:endParaRPr lang="en-US" sz="1800" dirty="0">
              <a:cs typeface="Calibri"/>
            </a:endParaRPr>
          </a:p>
        </p:txBody>
      </p:sp>
    </p:spTree>
    <p:extLst>
      <p:ext uri="{BB962C8B-B14F-4D97-AF65-F5344CB8AC3E}">
        <p14:creationId xmlns:p14="http://schemas.microsoft.com/office/powerpoint/2010/main" val="1677865511"/>
      </p:ext>
    </p:extLst>
  </p:cSld>
  <p:clrMapOvr>
    <a:masterClrMapping/>
  </p:clrMapOvr>
  <p:extLst>
    <p:ext uri="{6950BFC3-D8DA-4A85-94F7-54DA5524770B}">
      <p188:commentRel xmlns:p188="http://schemas.microsoft.com/office/powerpoint/2018/8/main" r:id="rId2"/>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8895348" cy="1143000"/>
          </a:xfrm>
        </p:spPr>
        <p:txBody>
          <a:bodyPr>
            <a:noAutofit/>
          </a:bodyPr>
          <a:lstStyle/>
          <a:p>
            <a:pPr marL="514350" indent="-514350" algn="l"/>
            <a:r>
              <a:rPr lang="en-US" sz="2400" b="1" dirty="0"/>
              <a:t>2. </a:t>
            </a:r>
            <a:r>
              <a:rPr lang="nl-NL" sz="2400" b="1" dirty="0"/>
              <a:t>Resultaten van monitoring moeten regelmatig worden bijgewerkt en zichtbaar worden gemaakt</a:t>
            </a:r>
            <a:r>
              <a:rPr lang="en-US" sz="2400" b="1" dirty="0"/>
              <a:t>.</a:t>
            </a:r>
            <a:endParaRPr lang="en-US" sz="2400" b="1" dirty="0">
              <a:cs typeface="Calibri"/>
            </a:endParaRPr>
          </a:p>
        </p:txBody>
      </p:sp>
      <p:sp>
        <p:nvSpPr>
          <p:cNvPr id="3" name="Content Placeholder 2"/>
          <p:cNvSpPr>
            <a:spLocks noGrp="1"/>
          </p:cNvSpPr>
          <p:nvPr>
            <p:ph idx="1"/>
          </p:nvPr>
        </p:nvSpPr>
        <p:spPr>
          <a:xfrm>
            <a:off x="608994" y="1603303"/>
            <a:ext cx="10972800" cy="4392488"/>
          </a:xfrm>
        </p:spPr>
        <p:txBody>
          <a:bodyPr vert="horz" lIns="91440" tIns="45720" rIns="91440" bIns="45720" rtlCol="0" anchor="t">
            <a:noAutofit/>
          </a:bodyPr>
          <a:lstStyle/>
          <a:p>
            <a:pPr marL="0" indent="0">
              <a:spcBef>
                <a:spcPts val="0"/>
              </a:spcBef>
              <a:spcAft>
                <a:spcPts val="600"/>
              </a:spcAft>
              <a:buNone/>
            </a:pPr>
            <a:r>
              <a:rPr lang="nl-NL" sz="1900" dirty="0">
                <a:latin typeface="+mj-lt"/>
              </a:rPr>
              <a:t>Wanneer scholen monitoringresultaten tonen, bevorderen ze:</a:t>
            </a:r>
          </a:p>
          <a:p>
            <a:pPr marL="0" indent="0">
              <a:spcBef>
                <a:spcPts val="0"/>
              </a:spcBef>
              <a:spcAft>
                <a:spcPts val="600"/>
              </a:spcAft>
              <a:buNone/>
            </a:pPr>
            <a:endParaRPr lang="en-US" sz="1900" dirty="0">
              <a:latin typeface="+mj-lt"/>
            </a:endParaRPr>
          </a:p>
          <a:p>
            <a:r>
              <a:rPr lang="nl-NL" sz="1900" u="sng" dirty="0">
                <a:latin typeface="+mj-lt"/>
              </a:rPr>
              <a:t>Educatieve waarde:</a:t>
            </a:r>
            <a:r>
              <a:rPr lang="nl-NL" sz="1900" dirty="0">
                <a:latin typeface="+mj-lt"/>
              </a:rPr>
              <a:t> Leerlingen leren resultaten interpreteren en ontwikkelen probleemoplossende vaardigheden.</a:t>
            </a:r>
          </a:p>
          <a:p>
            <a:endParaRPr lang="en-US" sz="1900" dirty="0">
              <a:latin typeface="+mj-lt"/>
            </a:endParaRPr>
          </a:p>
          <a:p>
            <a:r>
              <a:rPr lang="nl-NL" sz="1900" u="sng" dirty="0">
                <a:latin typeface="+mj-lt"/>
              </a:rPr>
              <a:t>Betrokkenheid</a:t>
            </a:r>
            <a:r>
              <a:rPr lang="nl-NL" sz="1900" dirty="0">
                <a:latin typeface="+mj-lt"/>
              </a:rPr>
              <a:t>: Het tonen van resultaten motiveert leerlingen, personeel en ouders om actief deel te nemen.</a:t>
            </a:r>
            <a:endParaRPr lang="en-US" sz="1900" dirty="0">
              <a:latin typeface="+mj-lt"/>
            </a:endParaRPr>
          </a:p>
          <a:p>
            <a:endParaRPr lang="en-US" sz="1900" dirty="0">
              <a:latin typeface="+mj-lt"/>
            </a:endParaRPr>
          </a:p>
          <a:p>
            <a:r>
              <a:rPr lang="nl-NL" sz="1900" u="sng" dirty="0">
                <a:latin typeface="+mj-lt"/>
              </a:rPr>
              <a:t>Transparantie</a:t>
            </a:r>
            <a:r>
              <a:rPr lang="nl-NL" sz="1900" dirty="0">
                <a:latin typeface="+mj-lt"/>
              </a:rPr>
              <a:t>: De schoolgemeenschap krijgt toegang tot actuele en nauwkeurige gegevens over de projecten.</a:t>
            </a:r>
            <a:endParaRPr lang="en-US" sz="1900" dirty="0">
              <a:latin typeface="+mj-lt"/>
            </a:endParaRPr>
          </a:p>
        </p:txBody>
      </p:sp>
    </p:spTree>
    <p:extLst>
      <p:ext uri="{BB962C8B-B14F-4D97-AF65-F5344CB8AC3E}">
        <p14:creationId xmlns:p14="http://schemas.microsoft.com/office/powerpoint/2010/main" val="23209366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3558" y="274638"/>
            <a:ext cx="8983579" cy="1126958"/>
          </a:xfrm>
        </p:spPr>
        <p:txBody>
          <a:bodyPr>
            <a:noAutofit/>
          </a:bodyPr>
          <a:lstStyle/>
          <a:p>
            <a:pPr marL="514350" indent="-514350" algn="l"/>
            <a:r>
              <a:rPr lang="en-US" sz="2400" b="1" dirty="0"/>
              <a:t>2. </a:t>
            </a:r>
            <a:r>
              <a:rPr lang="nl-NL" sz="2400" b="1" dirty="0"/>
              <a:t>Resultaten van monitoring moeten regelmatig worden bijgewerkt en zichtbaar worden gemaakt.</a:t>
            </a:r>
            <a:endParaRPr lang="en-US" sz="2400" b="1" dirty="0">
              <a:cs typeface="Calibri"/>
            </a:endParaRPr>
          </a:p>
        </p:txBody>
      </p:sp>
      <p:sp>
        <p:nvSpPr>
          <p:cNvPr id="3" name="Content Placeholder 2"/>
          <p:cNvSpPr>
            <a:spLocks noGrp="1"/>
          </p:cNvSpPr>
          <p:nvPr>
            <p:ph idx="1"/>
          </p:nvPr>
        </p:nvSpPr>
        <p:spPr>
          <a:xfrm>
            <a:off x="592952" y="1402777"/>
            <a:ext cx="10972800" cy="4392488"/>
          </a:xfrm>
        </p:spPr>
        <p:txBody>
          <a:bodyPr vert="horz" lIns="91440" tIns="45720" rIns="91440" bIns="45720" rtlCol="0" anchor="t">
            <a:noAutofit/>
          </a:bodyPr>
          <a:lstStyle/>
          <a:p>
            <a:pPr marL="0" indent="0">
              <a:spcBef>
                <a:spcPts val="0"/>
              </a:spcBef>
              <a:spcAft>
                <a:spcPts val="600"/>
              </a:spcAft>
              <a:buNone/>
            </a:pPr>
            <a:r>
              <a:rPr lang="nl-NL" sz="1900" dirty="0">
                <a:latin typeface="+mj-lt"/>
              </a:rPr>
              <a:t>Wanneer scholen de resultaten van hun acties monitoren en zichtbaar maken voor de hele school, bevorderen zij:</a:t>
            </a:r>
          </a:p>
          <a:p>
            <a:pPr marL="0" indent="0">
              <a:spcBef>
                <a:spcPts val="0"/>
              </a:spcBef>
              <a:spcAft>
                <a:spcPts val="600"/>
              </a:spcAft>
              <a:buNone/>
            </a:pPr>
            <a:endParaRPr lang="en-US" sz="1900" dirty="0">
              <a:latin typeface="+mj-lt"/>
              <a:cs typeface="Calibri"/>
            </a:endParaRPr>
          </a:p>
          <a:p>
            <a:r>
              <a:rPr lang="nl-NL" sz="1900" u="sng" dirty="0">
                <a:latin typeface="+mj-lt"/>
              </a:rPr>
              <a:t>Het vieren van successen</a:t>
            </a:r>
            <a:r>
              <a:rPr lang="nl-NL" sz="1900" dirty="0">
                <a:latin typeface="+mj-lt"/>
              </a:rPr>
              <a:t> omdat de updates de schoolgemeenschap de kans geven om te reflecteren op de geboekte vooruitgang en de behaalde resultaten te vieren.</a:t>
            </a:r>
            <a:endParaRPr lang="en-US" sz="1900" dirty="0">
              <a:latin typeface="+mj-lt"/>
            </a:endParaRPr>
          </a:p>
          <a:p>
            <a:endParaRPr lang="en-US" sz="1900" dirty="0">
              <a:latin typeface="+mj-lt"/>
              <a:cs typeface="Calibri"/>
            </a:endParaRPr>
          </a:p>
          <a:p>
            <a:r>
              <a:rPr lang="nl-NL" sz="1900" u="sng" dirty="0">
                <a:latin typeface="+mj-lt"/>
              </a:rPr>
              <a:t>Motivatie en inspiratie</a:t>
            </a:r>
            <a:r>
              <a:rPr lang="nl-NL" sz="1900" dirty="0">
                <a:latin typeface="+mj-lt"/>
              </a:rPr>
              <a:t> omdat leerlingen, wanneer zij bewijs zien dat een door hen uitgevoerde actie positieve resultaten heeft opgeleverd, meer geneigd zijn om verdere acties te ondernemen via soortgelijke initiatieven en de impact van de inspanningen van de school vergroten.</a:t>
            </a:r>
          </a:p>
          <a:p>
            <a:endParaRPr lang="en-US" sz="1900" dirty="0">
              <a:latin typeface="+mj-lt"/>
              <a:cs typeface="Calibri"/>
            </a:endParaRPr>
          </a:p>
          <a:p>
            <a:r>
              <a:rPr lang="nl-NL" sz="1900" u="sng" dirty="0">
                <a:latin typeface="+mj-lt"/>
              </a:rPr>
              <a:t>Besluitvorming op basis van gegevens</a:t>
            </a:r>
            <a:r>
              <a:rPr lang="nl-NL" sz="1900" dirty="0">
                <a:latin typeface="+mj-lt"/>
              </a:rPr>
              <a:t> aangezien de resultaten effectief kunnen worden gebruikt om het oorspronkelijke actieplan aan te passen en de resultaten te verbeteren.</a:t>
            </a:r>
            <a:endParaRPr lang="en-US" sz="1900" dirty="0">
              <a:latin typeface="+mj-lt"/>
            </a:endParaRPr>
          </a:p>
        </p:txBody>
      </p:sp>
    </p:spTree>
    <p:extLst>
      <p:ext uri="{BB962C8B-B14F-4D97-AF65-F5344CB8AC3E}">
        <p14:creationId xmlns:p14="http://schemas.microsoft.com/office/powerpoint/2010/main" val="35087987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9D568DA-1FEF-1383-BFD6-163652F5A195}"/>
              </a:ext>
            </a:extLst>
          </p:cNvPr>
          <p:cNvSpPr txBox="1">
            <a:spLocks/>
          </p:cNvSpPr>
          <p:nvPr/>
        </p:nvSpPr>
        <p:spPr>
          <a:xfrm>
            <a:off x="609600" y="274638"/>
            <a:ext cx="9456822" cy="1143000"/>
          </a:xfrm>
          <a:prstGeom prst="rect">
            <a:avLst/>
          </a:prstGeom>
        </p:spPr>
        <p:txBody>
          <a:bodyPr vert="horz" lIns="91440" tIns="45720" rIns="91440" bIns="45720" rtlCol="0" anchor="t">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514350" indent="-514350" algn="l"/>
            <a:r>
              <a:rPr lang="nl-NL" sz="2400" b="1" dirty="0">
                <a:latin typeface="+mn-lt"/>
              </a:rPr>
              <a:t>3. De monitoringmethoden moeten afhangen van de doelen, meetcriteria, leeftijd en vaardigheden van de leerlingen.</a:t>
            </a:r>
            <a:endParaRPr lang="en-US" sz="2400" b="1" dirty="0">
              <a:cs typeface="Calibri"/>
            </a:endParaRPr>
          </a:p>
        </p:txBody>
      </p:sp>
      <p:sp>
        <p:nvSpPr>
          <p:cNvPr id="3" name="Content Placeholder 2"/>
          <p:cNvSpPr>
            <a:spLocks noGrp="1"/>
          </p:cNvSpPr>
          <p:nvPr>
            <p:ph idx="1"/>
          </p:nvPr>
        </p:nvSpPr>
        <p:spPr>
          <a:xfrm>
            <a:off x="1117104" y="2240868"/>
            <a:ext cx="5194920" cy="2700300"/>
          </a:xfrm>
          <a:ln>
            <a:solidFill>
              <a:schemeClr val="accent1"/>
            </a:solidFill>
          </a:ln>
        </p:spPr>
        <p:txBody>
          <a:bodyPr>
            <a:normAutofit fontScale="92500" lnSpcReduction="10000"/>
          </a:bodyPr>
          <a:lstStyle/>
          <a:p>
            <a:r>
              <a:rPr lang="nl-NL" sz="2400" dirty="0"/>
              <a:t>Dit betekent dat de tools en technieken die worden gebruikt om de voortgang te monitoren, moeten worden afgestemd op de specifieke doelen die in het actieplan zijn gesteld, de standaarden die worden gebruikt voor evaluatie, en het ontwikkelingsniveau en de vaardigheden van de leerlingen.</a:t>
            </a:r>
          </a:p>
          <a:p>
            <a:endParaRPr lang="nl-NL" sz="2400" dirty="0"/>
          </a:p>
          <a:p>
            <a:endParaRPr lang="nl-NL" sz="2400" dirty="0"/>
          </a:p>
          <a:p>
            <a:endParaRPr lang="nl-NL" sz="2400" dirty="0"/>
          </a:p>
          <a:p>
            <a:endParaRPr lang="nl-NL" sz="2400" dirty="0"/>
          </a:p>
        </p:txBody>
      </p:sp>
      <p:pic>
        <p:nvPicPr>
          <p:cNvPr id="1026" name="Picture 2" descr="Hard vs Soft Skills: How They Differ (Examples Included)">
            <a:extLst>
              <a:ext uri="{FF2B5EF4-FFF2-40B4-BE49-F238E27FC236}">
                <a16:creationId xmlns:a16="http://schemas.microsoft.com/office/drawing/2014/main" id="{47921484-4A57-6D97-8EFF-F3E8B2AA73F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72064" y="2238411"/>
            <a:ext cx="4775871" cy="26864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74919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l"/>
            <a:r>
              <a:rPr lang="nl-NL" sz="2800" b="1" dirty="0"/>
              <a:t>4. Evaluatie volgt op monitoring.</a:t>
            </a:r>
            <a:br>
              <a:rPr lang="nl-NL" sz="2800" b="1" dirty="0"/>
            </a:br>
            <a:endParaRPr lang="nl-NL" sz="2800" b="1" dirty="0"/>
          </a:p>
        </p:txBody>
      </p:sp>
      <p:sp>
        <p:nvSpPr>
          <p:cNvPr id="3" name="Content Placeholder 2"/>
          <p:cNvSpPr>
            <a:spLocks noGrp="1"/>
          </p:cNvSpPr>
          <p:nvPr>
            <p:ph idx="1"/>
          </p:nvPr>
        </p:nvSpPr>
        <p:spPr>
          <a:xfrm>
            <a:off x="609600" y="1340768"/>
            <a:ext cx="10972800" cy="4708526"/>
          </a:xfrm>
        </p:spPr>
        <p:txBody>
          <a:bodyPr vert="horz" lIns="91440" tIns="45720" rIns="91440" bIns="45720" rtlCol="0" anchor="t">
            <a:normAutofit/>
          </a:bodyPr>
          <a:lstStyle/>
          <a:p>
            <a:pPr marL="0" indent="0">
              <a:spcBef>
                <a:spcPts val="0"/>
              </a:spcBef>
              <a:spcAft>
                <a:spcPts val="600"/>
              </a:spcAft>
              <a:buNone/>
            </a:pPr>
            <a:r>
              <a:rPr lang="nl-NL" sz="2000" dirty="0"/>
              <a:t>Deze stap is cruciaal voor het actieplan, omdat het leerlingen in staat stelt de nodige aanpassingen te maken. Belangrijke vragen zijn:</a:t>
            </a:r>
          </a:p>
          <a:p>
            <a:pPr marL="0" indent="0">
              <a:spcBef>
                <a:spcPts val="0"/>
              </a:spcBef>
              <a:spcAft>
                <a:spcPts val="600"/>
              </a:spcAft>
              <a:buNone/>
            </a:pPr>
            <a:endParaRPr lang="en-US" sz="2000" dirty="0"/>
          </a:p>
          <a:p>
            <a:r>
              <a:rPr lang="nl-NL" sz="2000" b="1" dirty="0"/>
              <a:t>Zijn de doelen bereikt? </a:t>
            </a:r>
          </a:p>
          <a:p>
            <a:r>
              <a:rPr lang="nl-NL" sz="2000" b="1" dirty="0"/>
              <a:t>In welke mate?</a:t>
            </a:r>
          </a:p>
          <a:p>
            <a:r>
              <a:rPr lang="nl-NL" sz="2000" b="1" dirty="0"/>
              <a:t>Wat ging goed?</a:t>
            </a:r>
          </a:p>
          <a:p>
            <a:r>
              <a:rPr lang="nl-NL" sz="2000" b="1" dirty="0"/>
              <a:t>Wat kunnen we verbeteren?</a:t>
            </a:r>
          </a:p>
          <a:p>
            <a:endParaRPr lang="en-US" sz="2000" dirty="0">
              <a:cs typeface="Calibri"/>
            </a:endParaRPr>
          </a:p>
          <a:p>
            <a:pPr marL="0" indent="0">
              <a:buNone/>
            </a:pPr>
            <a:r>
              <a:rPr lang="nl-NL" sz="2000" dirty="0"/>
              <a:t>De hele schoolgemeenschap kan deelnemen aan het proces van het verzamelen van feedback, dat de basis zal vormen voor aanpassingen in het oorspronkelijke actieplan. Het is namelijk zo dat verschillende perspectieven moeten worden overwogen om de evaluatie geldig en objectief te maken.</a:t>
            </a:r>
          </a:p>
          <a:p>
            <a:pPr marL="0" indent="0">
              <a:buNone/>
            </a:pPr>
            <a:endParaRPr lang="nl-NL" sz="2000" dirty="0"/>
          </a:p>
          <a:p>
            <a:pPr marL="0" indent="0">
              <a:buNone/>
            </a:pPr>
            <a:endParaRPr lang="nl-NL" sz="2000" dirty="0"/>
          </a:p>
          <a:p>
            <a:pPr marL="0" indent="0">
              <a:buNone/>
            </a:pPr>
            <a:endParaRPr lang="nl-NL" sz="2000" dirty="0"/>
          </a:p>
          <a:p>
            <a:pPr marL="0" indent="0">
              <a:buNone/>
            </a:pPr>
            <a:endParaRPr lang="nl-NL" sz="2000" dirty="0"/>
          </a:p>
        </p:txBody>
      </p:sp>
    </p:spTree>
    <p:extLst>
      <p:ext uri="{BB962C8B-B14F-4D97-AF65-F5344CB8AC3E}">
        <p14:creationId xmlns:p14="http://schemas.microsoft.com/office/powerpoint/2010/main" val="9522228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51384" y="1196752"/>
            <a:ext cx="10887000" cy="2405690"/>
          </a:xfrm>
        </p:spPr>
        <p:txBody>
          <a:bodyPr>
            <a:noAutofit/>
          </a:bodyPr>
          <a:lstStyle/>
          <a:p>
            <a:pPr marL="0" indent="0">
              <a:spcBef>
                <a:spcPts val="0"/>
              </a:spcBef>
              <a:spcAft>
                <a:spcPts val="600"/>
              </a:spcAft>
              <a:buNone/>
            </a:pPr>
            <a:r>
              <a:rPr lang="nl-NL" sz="2000" dirty="0"/>
              <a:t>Afhankelijk van het hoofdthema kunnen leerlingen verschillende monitoringactiviteiten uitvoeren. Bijvoorbeeld:</a:t>
            </a:r>
          </a:p>
          <a:p>
            <a:r>
              <a:rPr lang="nl-NL" sz="2000" dirty="0"/>
              <a:t>Weeg afvalbakken wekelijks om recyclingpercentages te volgen.</a:t>
            </a:r>
          </a:p>
          <a:p>
            <a:r>
              <a:rPr lang="nl-NL" sz="2000" dirty="0"/>
              <a:t>Lees meters af om energieverbruik te monitoren.</a:t>
            </a:r>
          </a:p>
          <a:p>
            <a:r>
              <a:rPr lang="nl-NL" sz="2000" dirty="0"/>
              <a:t>Meet het aantal leerlingen dat de compostbakken een week </a:t>
            </a:r>
          </a:p>
          <a:p>
            <a:pPr marL="0" indent="0">
              <a:buNone/>
            </a:pPr>
            <a:r>
              <a:rPr lang="nl-NL" sz="2000" dirty="0"/>
              <a:t>gebruikt.</a:t>
            </a:r>
          </a:p>
          <a:p>
            <a:r>
              <a:rPr lang="nl-NL" sz="2000" dirty="0"/>
              <a:t>Monitor waterverbruik op school en thuis.</a:t>
            </a:r>
            <a:endParaRPr lang="en-US" sz="2000" dirty="0"/>
          </a:p>
        </p:txBody>
      </p:sp>
      <p:pic>
        <p:nvPicPr>
          <p:cNvPr id="2052"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30347" t="20112" r="30347" b="9018"/>
          <a:stretch/>
        </p:blipFill>
        <p:spPr bwMode="auto">
          <a:xfrm>
            <a:off x="7620407" y="1782209"/>
            <a:ext cx="3817977" cy="38772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9717" t="17188" r="37004" b="26673"/>
          <a:stretch/>
        </p:blipFill>
        <p:spPr bwMode="auto">
          <a:xfrm>
            <a:off x="1847528" y="3819908"/>
            <a:ext cx="3349786" cy="19853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itle 4">
            <a:extLst>
              <a:ext uri="{FF2B5EF4-FFF2-40B4-BE49-F238E27FC236}">
                <a16:creationId xmlns:a16="http://schemas.microsoft.com/office/drawing/2014/main" id="{BBB66F5B-69DB-98F6-7091-69C99F06C3D3}"/>
              </a:ext>
            </a:extLst>
          </p:cNvPr>
          <p:cNvSpPr>
            <a:spLocks noGrp="1"/>
          </p:cNvSpPr>
          <p:nvPr>
            <p:ph type="title"/>
          </p:nvPr>
        </p:nvSpPr>
        <p:spPr>
          <a:xfrm>
            <a:off x="1381444" y="274638"/>
            <a:ext cx="10200956" cy="1143000"/>
          </a:xfrm>
        </p:spPr>
        <p:txBody>
          <a:bodyPr>
            <a:normAutofit/>
          </a:bodyPr>
          <a:lstStyle/>
          <a:p>
            <a:pPr algn="l"/>
            <a:r>
              <a:rPr lang="nl-NL" sz="3600" b="1" dirty="0">
                <a:latin typeface="+mn-lt"/>
              </a:rPr>
              <a:t>Laten we het geleerde in de praktijk brengen</a:t>
            </a:r>
          </a:p>
        </p:txBody>
      </p:sp>
    </p:spTree>
    <p:extLst>
      <p:ext uri="{BB962C8B-B14F-4D97-AF65-F5344CB8AC3E}">
        <p14:creationId xmlns:p14="http://schemas.microsoft.com/office/powerpoint/2010/main" val="6589280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470974B7780C42449E1B381D958C3DA6" ma:contentTypeVersion="15" ma:contentTypeDescription="Creare un nuovo documento." ma:contentTypeScope="" ma:versionID="28c8e84fbce78053d7f22056b6e07868">
  <xsd:schema xmlns:xsd="http://www.w3.org/2001/XMLSchema" xmlns:xs="http://www.w3.org/2001/XMLSchema" xmlns:p="http://schemas.microsoft.com/office/2006/metadata/properties" xmlns:ns2="4cb37d89-296d-4697-a3a4-f9df7f39d0ef" xmlns:ns3="4b029ac4-2790-4e9d-b1ba-d309a41950a3" targetNamespace="http://schemas.microsoft.com/office/2006/metadata/properties" ma:root="true" ma:fieldsID="b2080048e86604465f2b7e8932cd4fb6" ns2:_="" ns3:_="">
    <xsd:import namespace="4cb37d89-296d-4697-a3a4-f9df7f39d0ef"/>
    <xsd:import namespace="4b029ac4-2790-4e9d-b1ba-d309a41950a3"/>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ServiceLocation" minOccurs="0"/>
                <xsd:element ref="ns2:MediaLengthInSeconds"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cb37d89-296d-4697-a3a4-f9df7f39d0e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Tag immagine" ma:readOnly="false" ma:fieldId="{5cf76f15-5ced-4ddc-b409-7134ff3c332f}" ma:taxonomyMulti="true" ma:sspId="3a5f7a8f-808c-47db-beb8-e1838fad236d"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dexed="true"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b029ac4-2790-4e9d-b1ba-d309a41950a3"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8370ce11-841f-4ae9-ba72-4a85948f8fae}" ma:internalName="TaxCatchAll" ma:showField="CatchAllData" ma:web="4b029ac4-2790-4e9d-b1ba-d309a41950a3">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Condiviso c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Condiviso con dettagli"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4b029ac4-2790-4e9d-b1ba-d309a41950a3" xsi:nil="true"/>
    <lcf76f155ced4ddcb4097134ff3c332f xmlns="4cb37d89-296d-4697-a3a4-f9df7f39d0ef">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0DBB2472-4585-4CA2-99EB-1A87A5A824C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cb37d89-296d-4697-a3a4-f9df7f39d0ef"/>
    <ds:schemaRef ds:uri="4b029ac4-2790-4e9d-b1ba-d309a41950a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C642811-E273-4EDA-960F-259AB5FF2D96}">
  <ds:schemaRefs>
    <ds:schemaRef ds:uri="http://schemas.microsoft.com/sharepoint/v3/contenttype/forms"/>
  </ds:schemaRefs>
</ds:datastoreItem>
</file>

<file path=customXml/itemProps3.xml><?xml version="1.0" encoding="utf-8"?>
<ds:datastoreItem xmlns:ds="http://schemas.openxmlformats.org/officeDocument/2006/customXml" ds:itemID="{C8E7BC69-1F16-479F-A451-8099446ECC51}">
  <ds:schemaRefs>
    <ds:schemaRef ds:uri="http://www.w3.org/XML/1998/namespace"/>
    <ds:schemaRef ds:uri="http://purl.org/dc/terms/"/>
    <ds:schemaRef ds:uri="http://schemas.microsoft.com/office/2006/metadata/properties"/>
    <ds:schemaRef ds:uri="http://purl.org/dc/dcmitype/"/>
    <ds:schemaRef ds:uri="http://schemas.microsoft.com/office/infopath/2007/PartnerControls"/>
    <ds:schemaRef ds:uri="http://schemas.microsoft.com/office/2006/documentManagement/types"/>
    <ds:schemaRef ds:uri="http://schemas.openxmlformats.org/package/2006/metadata/core-properties"/>
    <ds:schemaRef ds:uri="4b029ac4-2790-4e9d-b1ba-d309a41950a3"/>
    <ds:schemaRef ds:uri="4cb37d89-296d-4697-a3a4-f9df7f39d0ef"/>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169</TotalTime>
  <Words>1278</Words>
  <Application>Microsoft Office PowerPoint</Application>
  <PresentationFormat>Widescreen</PresentationFormat>
  <Paragraphs>113</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Opleidingsmateriaal</vt:lpstr>
      <vt:lpstr>Monitoren en evalueren betekent…</vt:lpstr>
      <vt:lpstr>Monitoren en evalueren betekent ook dat… </vt:lpstr>
      <vt:lpstr>1. Leerlingen moeten de verantwoordelijkheid krijgen voor monitoringactiviteiten.</vt:lpstr>
      <vt:lpstr>2. Resultaten van monitoring moeten regelmatig worden bijgewerkt en zichtbaar worden gemaakt.</vt:lpstr>
      <vt:lpstr>2. Resultaten van monitoring moeten regelmatig worden bijgewerkt en zichtbaar worden gemaakt.</vt:lpstr>
      <vt:lpstr>PowerPoint Presentation</vt:lpstr>
      <vt:lpstr>4. Evaluatie volgt op monitoring. </vt:lpstr>
      <vt:lpstr>Laten we het geleerde in de praktijk brengen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Meer weten?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Step 7 – Produce an Eco Code</dc:title>
  <dc:creator>MKG</dc:creator>
  <cp:lastModifiedBy>Sterre van der Voort</cp:lastModifiedBy>
  <cp:revision>152</cp:revision>
  <dcterms:created xsi:type="dcterms:W3CDTF">2024-05-12T12:39:55Z</dcterms:created>
  <dcterms:modified xsi:type="dcterms:W3CDTF">2025-01-03T11:05:17Z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0x010100470974B7780C42449E1B381D958C3DA6</vt:lpwstr>
  </property>
  <property fmtid="{D5CDD505-2E9C-101B-9397-08002B2CF9AE}" pid="3" name="MediaServiceImageTags">
    <vt:lpwstr/>
  </property>
</Properties>
</file>