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03_C261C6B5.xml" ContentType="application/vnd.ms-powerpoint.comments+xml"/>
  <Override PartName="/ppt/comments/modernComment_112_64023227.xml" ContentType="application/vnd.ms-powerpoint.comments+xml"/>
  <Override PartName="/ppt/comments/modernComment_113_8F73D108.xml" ContentType="application/vnd.ms-powerpoint.comments+xml"/>
  <Override PartName="/ppt/comments/modernComment_116_7AA99325.xml" ContentType="application/vnd.ms-powerpoint.comments+xml"/>
  <Override PartName="/ppt/comments/modernComment_10B_C3E818D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9" r:id="rId9"/>
    <p:sldId id="275" r:id="rId10"/>
    <p:sldId id="260" r:id="rId11"/>
    <p:sldId id="278" r:id="rId12"/>
    <p:sldId id="267" r:id="rId13"/>
    <p:sldId id="273" r:id="rId14"/>
    <p:sldId id="272" r:id="rId15"/>
    <p:sldId id="26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9CD84B-DEB3-EADC-F03F-B03A36215408}" name="John Vos" initials="JV" userId="S::vos@btgworld.com::61758e88-48b1-4125-a228-f41b744ba332" providerId="AD"/>
  <p188:author id="{EAB194E6-A76D-8732-234E-6A9E893C2A89}" name="Bas  Davidis" initials="BD" userId="S::davidis_btgworld.com#ext#@apre.onmicrosoft.com::babefe0d-aac5-4d54-8f8f-913bc2ba6a11"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A3189-3437-F0E1-1A4F-A0641A13D344}" v="9" dt="2025-01-03T12:40:25.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70" d="100"/>
          <a:sy n="70" d="100"/>
        </p:scale>
        <p:origin x="352" y="5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Vos" userId="61758e88-48b1-4125-a228-f41b744ba332" providerId="ADAL" clId="{D8B7808E-499B-49AA-856C-AAEFD0865EB3}"/>
    <pc:docChg chg="undo custSel modSld">
      <pc:chgData name="John Vos" userId="61758e88-48b1-4125-a228-f41b744ba332" providerId="ADAL" clId="{D8B7808E-499B-49AA-856C-AAEFD0865EB3}" dt="2024-12-13T15:29:58.172" v="886" actId="6549"/>
      <pc:docMkLst>
        <pc:docMk/>
      </pc:docMkLst>
      <pc:sldChg chg="modSp mod">
        <pc:chgData name="John Vos" userId="61758e88-48b1-4125-a228-f41b744ba332" providerId="ADAL" clId="{D8B7808E-499B-49AA-856C-AAEFD0865EB3}" dt="2024-12-13T15:21:07.919" v="759" actId="6549"/>
        <pc:sldMkLst>
          <pc:docMk/>
          <pc:sldMk cId="3886430401" sldId="258"/>
        </pc:sldMkLst>
        <pc:spChg chg="mod">
          <ac:chgData name="John Vos" userId="61758e88-48b1-4125-a228-f41b744ba332" providerId="ADAL" clId="{D8B7808E-499B-49AA-856C-AAEFD0865EB3}" dt="2024-12-13T14:57:35.737" v="229" actId="20577"/>
          <ac:spMkLst>
            <pc:docMk/>
            <pc:sldMk cId="3886430401" sldId="258"/>
            <ac:spMk id="2" creationId="{00000000-0000-0000-0000-000000000000}"/>
          </ac:spMkLst>
        </pc:spChg>
        <pc:spChg chg="mod">
          <ac:chgData name="John Vos" userId="61758e88-48b1-4125-a228-f41b744ba332" providerId="ADAL" clId="{D8B7808E-499B-49AA-856C-AAEFD0865EB3}" dt="2024-12-13T15:21:07.919" v="759" actId="6549"/>
          <ac:spMkLst>
            <pc:docMk/>
            <pc:sldMk cId="3886430401" sldId="258"/>
            <ac:spMk id="3" creationId="{00000000-0000-0000-0000-000000000000}"/>
          </ac:spMkLst>
        </pc:spChg>
        <pc:spChg chg="mod">
          <ac:chgData name="John Vos" userId="61758e88-48b1-4125-a228-f41b744ba332" providerId="ADAL" clId="{D8B7808E-499B-49AA-856C-AAEFD0865EB3}" dt="2024-12-13T14:59:44.965" v="314" actId="1076"/>
          <ac:spMkLst>
            <pc:docMk/>
            <pc:sldMk cId="3886430401" sldId="258"/>
            <ac:spMk id="4" creationId="{00000000-0000-0000-0000-000000000000}"/>
          </ac:spMkLst>
        </pc:spChg>
      </pc:sldChg>
      <pc:sldChg chg="modSp mod modCm">
        <pc:chgData name="John Vos" userId="61758e88-48b1-4125-a228-f41b744ba332" providerId="ADAL" clId="{D8B7808E-499B-49AA-856C-AAEFD0865EB3}" dt="2024-12-13T15:24:23.466" v="812" actId="20577"/>
        <pc:sldMkLst>
          <pc:docMk/>
          <pc:sldMk cId="3261187765" sldId="259"/>
        </pc:sldMkLst>
        <pc:spChg chg="mod">
          <ac:chgData name="John Vos" userId="61758e88-48b1-4125-a228-f41b744ba332" providerId="ADAL" clId="{D8B7808E-499B-49AA-856C-AAEFD0865EB3}" dt="2024-12-13T15:05:14.939" v="484" actId="790"/>
          <ac:spMkLst>
            <pc:docMk/>
            <pc:sldMk cId="3261187765" sldId="259"/>
            <ac:spMk id="2" creationId="{00000000-0000-0000-0000-000000000000}"/>
          </ac:spMkLst>
        </pc:spChg>
        <pc:spChg chg="mod">
          <ac:chgData name="John Vos" userId="61758e88-48b1-4125-a228-f41b744ba332" providerId="ADAL" clId="{D8B7808E-499B-49AA-856C-AAEFD0865EB3}" dt="2024-12-13T15:24:23.466" v="812" actId="20577"/>
          <ac:spMkLst>
            <pc:docMk/>
            <pc:sldMk cId="3261187765" sldId="25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hn Vos" userId="61758e88-48b1-4125-a228-f41b744ba332" providerId="ADAL" clId="{D8B7808E-499B-49AA-856C-AAEFD0865EB3}" dt="2024-12-13T15:24:23.466" v="812" actId="20577"/>
              <pc2:cmMkLst xmlns:pc2="http://schemas.microsoft.com/office/powerpoint/2019/9/main/command">
                <pc:docMk/>
                <pc:sldMk cId="3261187765" sldId="259"/>
                <pc2:cmMk id="{221A66C9-FDF2-4096-BC22-A4363F357658}"/>
              </pc2:cmMkLst>
            </pc226:cmChg>
          </p:ext>
        </pc:extLst>
      </pc:sldChg>
      <pc:sldChg chg="modSp mod">
        <pc:chgData name="John Vos" userId="61758e88-48b1-4125-a228-f41b744ba332" providerId="ADAL" clId="{D8B7808E-499B-49AA-856C-AAEFD0865EB3}" dt="2024-12-13T15:29:13.916" v="869" actId="14100"/>
        <pc:sldMkLst>
          <pc:docMk/>
          <pc:sldMk cId="2320936675" sldId="260"/>
        </pc:sldMkLst>
        <pc:spChg chg="mod">
          <ac:chgData name="John Vos" userId="61758e88-48b1-4125-a228-f41b744ba332" providerId="ADAL" clId="{D8B7808E-499B-49AA-856C-AAEFD0865EB3}" dt="2024-12-13T15:17:12.600" v="646" actId="6549"/>
          <ac:spMkLst>
            <pc:docMk/>
            <pc:sldMk cId="2320936675" sldId="260"/>
            <ac:spMk id="2" creationId="{00000000-0000-0000-0000-000000000000}"/>
          </ac:spMkLst>
        </pc:spChg>
        <pc:spChg chg="mod">
          <ac:chgData name="John Vos" userId="61758e88-48b1-4125-a228-f41b744ba332" providerId="ADAL" clId="{D8B7808E-499B-49AA-856C-AAEFD0865EB3}" dt="2024-12-13T15:29:13.916" v="869" actId="14100"/>
          <ac:spMkLst>
            <pc:docMk/>
            <pc:sldMk cId="2320936675" sldId="260"/>
            <ac:spMk id="3" creationId="{00000000-0000-0000-0000-000000000000}"/>
          </ac:spMkLst>
        </pc:spChg>
      </pc:sldChg>
      <pc:sldChg chg="modSp mod">
        <pc:chgData name="John Vos" userId="61758e88-48b1-4125-a228-f41b744ba332" providerId="ADAL" clId="{D8B7808E-499B-49AA-856C-AAEFD0865EB3}" dt="2024-12-13T14:50:03.518" v="42" actId="27636"/>
        <pc:sldMkLst>
          <pc:docMk/>
          <pc:sldMk cId="2024316787" sldId="264"/>
        </pc:sldMkLst>
        <pc:spChg chg="mod">
          <ac:chgData name="John Vos" userId="61758e88-48b1-4125-a228-f41b744ba332" providerId="ADAL" clId="{D8B7808E-499B-49AA-856C-AAEFD0865EB3}" dt="2024-12-13T14:50:03.518" v="42" actId="27636"/>
          <ac:spMkLst>
            <pc:docMk/>
            <pc:sldMk cId="2024316787" sldId="264"/>
            <ac:spMk id="2" creationId="{B9969519-20DA-435A-ABBE-35BEA1437994}"/>
          </ac:spMkLst>
        </pc:spChg>
      </pc:sldChg>
      <pc:sldChg chg="modSp mod">
        <pc:chgData name="John Vos" userId="61758e88-48b1-4125-a228-f41b744ba332" providerId="ADAL" clId="{D8B7808E-499B-49AA-856C-AAEFD0865EB3}" dt="2024-12-13T14:55:19.458" v="195" actId="6549"/>
        <pc:sldMkLst>
          <pc:docMk/>
          <pc:sldMk cId="3286767824" sldId="267"/>
        </pc:sldMkLst>
        <pc:spChg chg="mod">
          <ac:chgData name="John Vos" userId="61758e88-48b1-4125-a228-f41b744ba332" providerId="ADAL" clId="{D8B7808E-499B-49AA-856C-AAEFD0865EB3}" dt="2024-12-13T14:54:04.788" v="173" actId="20577"/>
          <ac:spMkLst>
            <pc:docMk/>
            <pc:sldMk cId="3286767824" sldId="267"/>
            <ac:spMk id="2" creationId="{00000000-0000-0000-0000-000000000000}"/>
          </ac:spMkLst>
        </pc:spChg>
        <pc:spChg chg="mod">
          <ac:chgData name="John Vos" userId="61758e88-48b1-4125-a228-f41b744ba332" providerId="ADAL" clId="{D8B7808E-499B-49AA-856C-AAEFD0865EB3}" dt="2024-12-13T14:55:19.458" v="195" actId="6549"/>
          <ac:spMkLst>
            <pc:docMk/>
            <pc:sldMk cId="3286767824" sldId="267"/>
            <ac:spMk id="3" creationId="{00000000-0000-0000-0000-000000000000}"/>
          </ac:spMkLst>
        </pc:spChg>
      </pc:sldChg>
      <pc:sldChg chg="modSp mod">
        <pc:chgData name="John Vos" userId="61758e88-48b1-4125-a228-f41b744ba332" providerId="ADAL" clId="{D8B7808E-499B-49AA-856C-AAEFD0865EB3}" dt="2024-12-13T14:49:43.003" v="19"/>
        <pc:sldMkLst>
          <pc:docMk/>
          <pc:sldMk cId="196237479" sldId="272"/>
        </pc:sldMkLst>
        <pc:spChg chg="mod">
          <ac:chgData name="John Vos" userId="61758e88-48b1-4125-a228-f41b744ba332" providerId="ADAL" clId="{D8B7808E-499B-49AA-856C-AAEFD0865EB3}" dt="2024-12-13T14:49:43.003" v="19"/>
          <ac:spMkLst>
            <pc:docMk/>
            <pc:sldMk cId="196237479" sldId="272"/>
            <ac:spMk id="2" creationId="{00000000-0000-0000-0000-000000000000}"/>
          </ac:spMkLst>
        </pc:spChg>
        <pc:spChg chg="mod">
          <ac:chgData name="John Vos" userId="61758e88-48b1-4125-a228-f41b744ba332" providerId="ADAL" clId="{D8B7808E-499B-49AA-856C-AAEFD0865EB3}" dt="2024-12-13T14:49:33.577" v="17" actId="6549"/>
          <ac:spMkLst>
            <pc:docMk/>
            <pc:sldMk cId="196237479" sldId="272"/>
            <ac:spMk id="4" creationId="{00000000-0000-0000-0000-000000000000}"/>
          </ac:spMkLst>
        </pc:spChg>
      </pc:sldChg>
      <pc:sldChg chg="modSp mod">
        <pc:chgData name="John Vos" userId="61758e88-48b1-4125-a228-f41b744ba332" providerId="ADAL" clId="{D8B7808E-499B-49AA-856C-AAEFD0865EB3}" dt="2024-12-13T14:53:53.774" v="157" actId="14100"/>
        <pc:sldMkLst>
          <pc:docMk/>
          <pc:sldMk cId="965201193" sldId="273"/>
        </pc:sldMkLst>
        <pc:spChg chg="mod">
          <ac:chgData name="John Vos" userId="61758e88-48b1-4125-a228-f41b744ba332" providerId="ADAL" clId="{D8B7808E-499B-49AA-856C-AAEFD0865EB3}" dt="2024-12-13T14:53:53.774" v="157" actId="14100"/>
          <ac:spMkLst>
            <pc:docMk/>
            <pc:sldMk cId="965201193" sldId="273"/>
            <ac:spMk id="3" creationId="{00000000-0000-0000-0000-000000000000}"/>
          </ac:spMkLst>
        </pc:spChg>
        <pc:spChg chg="mod">
          <ac:chgData name="John Vos" userId="61758e88-48b1-4125-a228-f41b744ba332" providerId="ADAL" clId="{D8B7808E-499B-49AA-856C-AAEFD0865EB3}" dt="2024-12-13T14:50:26.874" v="57" actId="20577"/>
          <ac:spMkLst>
            <pc:docMk/>
            <pc:sldMk cId="965201193" sldId="273"/>
            <ac:spMk id="4" creationId="{00000000-0000-0000-0000-000000000000}"/>
          </ac:spMkLst>
        </pc:spChg>
      </pc:sldChg>
      <pc:sldChg chg="modSp mod modCm">
        <pc:chgData name="John Vos" userId="61758e88-48b1-4125-a228-f41b744ba332" providerId="ADAL" clId="{D8B7808E-499B-49AA-856C-AAEFD0865EB3}" dt="2024-12-13T15:24:39.376" v="813" actId="13926"/>
        <pc:sldMkLst>
          <pc:docMk/>
          <pc:sldMk cId="1677865511" sldId="274"/>
        </pc:sldMkLst>
        <pc:spChg chg="mod">
          <ac:chgData name="John Vos" userId="61758e88-48b1-4125-a228-f41b744ba332" providerId="ADAL" clId="{D8B7808E-499B-49AA-856C-AAEFD0865EB3}" dt="2024-12-13T15:03:24.404" v="467" actId="27636"/>
          <ac:spMkLst>
            <pc:docMk/>
            <pc:sldMk cId="1677865511" sldId="274"/>
            <ac:spMk id="2" creationId="{00000000-0000-0000-0000-000000000000}"/>
          </ac:spMkLst>
        </pc:spChg>
        <pc:spChg chg="mod">
          <ac:chgData name="John Vos" userId="61758e88-48b1-4125-a228-f41b744ba332" providerId="ADAL" clId="{D8B7808E-499B-49AA-856C-AAEFD0865EB3}" dt="2024-12-13T15:24:39.376" v="813" actId="13926"/>
          <ac:spMkLst>
            <pc:docMk/>
            <pc:sldMk cId="1677865511" sldId="27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hn Vos" userId="61758e88-48b1-4125-a228-f41b744ba332" providerId="ADAL" clId="{D8B7808E-499B-49AA-856C-AAEFD0865EB3}" dt="2024-12-13T15:13:26.424" v="589" actId="6549"/>
              <pc2:cmMkLst xmlns:pc2="http://schemas.microsoft.com/office/powerpoint/2019/9/main/command">
                <pc:docMk/>
                <pc:sldMk cId="1677865511" sldId="274"/>
                <pc2:cmMk id="{E0AD7AC5-87AC-4DE0-BE95-053CDB911DD2}"/>
              </pc2:cmMkLst>
            </pc226:cmChg>
          </p:ext>
        </pc:extLst>
      </pc:sldChg>
      <pc:sldChg chg="modSp mod modCm">
        <pc:chgData name="John Vos" userId="61758e88-48b1-4125-a228-f41b744ba332" providerId="ADAL" clId="{D8B7808E-499B-49AA-856C-AAEFD0865EB3}" dt="2024-12-13T15:28:02.999" v="854" actId="20577"/>
        <pc:sldMkLst>
          <pc:docMk/>
          <pc:sldMk cId="2406732040" sldId="275"/>
        </pc:sldMkLst>
        <pc:spChg chg="mod">
          <ac:chgData name="John Vos" userId="61758e88-48b1-4125-a228-f41b744ba332" providerId="ADAL" clId="{D8B7808E-499B-49AA-856C-AAEFD0865EB3}" dt="2024-12-13T15:17:20.336" v="660" actId="6549"/>
          <ac:spMkLst>
            <pc:docMk/>
            <pc:sldMk cId="2406732040" sldId="275"/>
            <ac:spMk id="2" creationId="{00000000-0000-0000-0000-000000000000}"/>
          </ac:spMkLst>
        </pc:spChg>
        <pc:spChg chg="mod">
          <ac:chgData name="John Vos" userId="61758e88-48b1-4125-a228-f41b744ba332" providerId="ADAL" clId="{D8B7808E-499B-49AA-856C-AAEFD0865EB3}" dt="2024-12-13T15:28:02.999" v="854" actId="20577"/>
          <ac:spMkLst>
            <pc:docMk/>
            <pc:sldMk cId="2406732040" sldId="27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hn Vos" userId="61758e88-48b1-4125-a228-f41b744ba332" providerId="ADAL" clId="{D8B7808E-499B-49AA-856C-AAEFD0865EB3}" dt="2024-12-13T15:28:02.999" v="854" actId="20577"/>
              <pc2:cmMkLst xmlns:pc2="http://schemas.microsoft.com/office/powerpoint/2019/9/main/command">
                <pc:docMk/>
                <pc:sldMk cId="2406732040" sldId="275"/>
                <pc2:cmMk id="{46C17524-57B9-4B3E-B2D1-DA422706DD33}"/>
              </pc2:cmMkLst>
            </pc226:cmChg>
          </p:ext>
        </pc:extLst>
      </pc:sldChg>
      <pc:sldChg chg="modSp mod modCm">
        <pc:chgData name="John Vos" userId="61758e88-48b1-4125-a228-f41b744ba332" providerId="ADAL" clId="{D8B7808E-499B-49AA-856C-AAEFD0865EB3}" dt="2024-12-13T15:29:58.172" v="886" actId="6549"/>
        <pc:sldMkLst>
          <pc:docMk/>
          <pc:sldMk cId="2057933605" sldId="278"/>
        </pc:sldMkLst>
        <pc:spChg chg="mod">
          <ac:chgData name="John Vos" userId="61758e88-48b1-4125-a228-f41b744ba332" providerId="ADAL" clId="{D8B7808E-499B-49AA-856C-AAEFD0865EB3}" dt="2024-12-13T15:17:31.563" v="674" actId="6549"/>
          <ac:spMkLst>
            <pc:docMk/>
            <pc:sldMk cId="2057933605" sldId="278"/>
            <ac:spMk id="2" creationId="{00000000-0000-0000-0000-000000000000}"/>
          </ac:spMkLst>
        </pc:spChg>
        <pc:spChg chg="mod">
          <ac:chgData name="John Vos" userId="61758e88-48b1-4125-a228-f41b744ba332" providerId="ADAL" clId="{D8B7808E-499B-49AA-856C-AAEFD0865EB3}" dt="2024-12-13T15:29:58.172" v="886" actId="6549"/>
          <ac:spMkLst>
            <pc:docMk/>
            <pc:sldMk cId="2057933605" sldId="278"/>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hn Vos" userId="61758e88-48b1-4125-a228-f41b744ba332" providerId="ADAL" clId="{D8B7808E-499B-49AA-856C-AAEFD0865EB3}" dt="2024-12-13T15:29:58.172" v="886" actId="6549"/>
              <pc2:cmMkLst xmlns:pc2="http://schemas.microsoft.com/office/powerpoint/2019/9/main/command">
                <pc:docMk/>
                <pc:sldMk cId="2057933605" sldId="278"/>
                <pc2:cmMk id="{31C9BF51-E890-4103-8F13-8C55417F16C1}"/>
              </pc2:cmMkLst>
            </pc226:cmChg>
          </p:ext>
        </pc:extLst>
      </pc:sldChg>
      <pc:sldChg chg="modSp mod">
        <pc:chgData name="John Vos" userId="61758e88-48b1-4125-a228-f41b744ba332" providerId="ADAL" clId="{D8B7808E-499B-49AA-856C-AAEFD0865EB3}" dt="2024-12-13T15:05:57.740" v="487" actId="6549"/>
        <pc:sldMkLst>
          <pc:docMk/>
          <pc:sldMk cId="3254363727" sldId="279"/>
        </pc:sldMkLst>
        <pc:spChg chg="mod">
          <ac:chgData name="John Vos" userId="61758e88-48b1-4125-a228-f41b744ba332" providerId="ADAL" clId="{D8B7808E-499B-49AA-856C-AAEFD0865EB3}" dt="2024-12-13T15:03:16.267" v="465" actId="20577"/>
          <ac:spMkLst>
            <pc:docMk/>
            <pc:sldMk cId="3254363727" sldId="279"/>
            <ac:spMk id="2" creationId="{00000000-0000-0000-0000-000000000000}"/>
          </ac:spMkLst>
        </pc:spChg>
        <pc:spChg chg="mod">
          <ac:chgData name="John Vos" userId="61758e88-48b1-4125-a228-f41b744ba332" providerId="ADAL" clId="{D8B7808E-499B-49AA-856C-AAEFD0865EB3}" dt="2024-12-13T15:05:57.740" v="487" actId="6549"/>
          <ac:spMkLst>
            <pc:docMk/>
            <pc:sldMk cId="3254363727" sldId="279"/>
            <ac:spMk id="3" creationId="{00000000-0000-0000-0000-000000000000}"/>
          </ac:spMkLst>
        </pc:spChg>
      </pc:sldChg>
      <pc:sldChg chg="modSp mod">
        <pc:chgData name="John Vos" userId="61758e88-48b1-4125-a228-f41b744ba332" providerId="ADAL" clId="{D8B7808E-499B-49AA-856C-AAEFD0865EB3}" dt="2024-12-13T14:49:08.902" v="14" actId="14100"/>
        <pc:sldMkLst>
          <pc:docMk/>
          <pc:sldMk cId="3396059820" sldId="284"/>
        </pc:sldMkLst>
        <pc:spChg chg="mod">
          <ac:chgData name="John Vos" userId="61758e88-48b1-4125-a228-f41b744ba332" providerId="ADAL" clId="{D8B7808E-499B-49AA-856C-AAEFD0865EB3}" dt="2024-12-13T14:49:08.902" v="14" actId="14100"/>
          <ac:spMkLst>
            <pc:docMk/>
            <pc:sldMk cId="3396059820" sldId="284"/>
            <ac:spMk id="3" creationId="{D8A2EDF0-7A23-40CD-8304-26565CF08866}"/>
          </ac:spMkLst>
        </pc:spChg>
      </pc:sldChg>
    </pc:docChg>
  </pc:docChgLst>
  <pc:docChgLst>
    <pc:chgData name="Bas  Davidis" userId="S::davidis_btgworld.com#ext#@apre.onmicrosoft.com::babefe0d-aac5-4d54-8f8f-913bc2ba6a11" providerId="AD" clId="Web-{ED5A3189-3437-F0E1-1A4F-A0641A13D344}"/>
    <pc:docChg chg="mod modSld">
      <pc:chgData name="Bas  Davidis" userId="S::davidis_btgworld.com#ext#@apre.onmicrosoft.com::babefe0d-aac5-4d54-8f8f-913bc2ba6a11" providerId="AD" clId="Web-{ED5A3189-3437-F0E1-1A4F-A0641A13D344}" dt="2025-01-03T12:40:24.580" v="5" actId="20577"/>
      <pc:docMkLst>
        <pc:docMk/>
      </pc:docMkLst>
      <pc:sldChg chg="modSp">
        <pc:chgData name="Bas  Davidis" userId="S::davidis_btgworld.com#ext#@apre.onmicrosoft.com::babefe0d-aac5-4d54-8f8f-913bc2ba6a11" providerId="AD" clId="Web-{ED5A3189-3437-F0E1-1A4F-A0641A13D344}" dt="2025-01-03T11:23:23.963" v="1" actId="20577"/>
        <pc:sldMkLst>
          <pc:docMk/>
          <pc:sldMk cId="3261187765" sldId="259"/>
        </pc:sldMkLst>
        <pc:spChg chg="mod">
          <ac:chgData name="Bas  Davidis" userId="S::davidis_btgworld.com#ext#@apre.onmicrosoft.com::babefe0d-aac5-4d54-8f8f-913bc2ba6a11" providerId="AD" clId="Web-{ED5A3189-3437-F0E1-1A4F-A0641A13D344}" dt="2025-01-03T11:23:23.963" v="1" actId="20577"/>
          <ac:spMkLst>
            <pc:docMk/>
            <pc:sldMk cId="3261187765" sldId="259"/>
            <ac:spMk id="3" creationId="{00000000-0000-0000-0000-000000000000}"/>
          </ac:spMkLst>
        </pc:spChg>
      </pc:sldChg>
      <pc:sldChg chg="modSp">
        <pc:chgData name="Bas  Davidis" userId="S::davidis_btgworld.com#ext#@apre.onmicrosoft.com::babefe0d-aac5-4d54-8f8f-913bc2ba6a11" providerId="AD" clId="Web-{ED5A3189-3437-F0E1-1A4F-A0641A13D344}" dt="2025-01-03T12:17:35.122" v="4" actId="1076"/>
        <pc:sldMkLst>
          <pc:docMk/>
          <pc:sldMk cId="2320936675" sldId="260"/>
        </pc:sldMkLst>
        <pc:spChg chg="mod">
          <ac:chgData name="Bas  Davidis" userId="S::davidis_btgworld.com#ext#@apre.onmicrosoft.com::babefe0d-aac5-4d54-8f8f-913bc2ba6a11" providerId="AD" clId="Web-{ED5A3189-3437-F0E1-1A4F-A0641A13D344}" dt="2025-01-03T12:17:35.122" v="4" actId="1076"/>
          <ac:spMkLst>
            <pc:docMk/>
            <pc:sldMk cId="2320936675" sldId="260"/>
            <ac:spMk id="2" creationId="{00000000-0000-0000-0000-000000000000}"/>
          </ac:spMkLst>
        </pc:spChg>
      </pc:sldChg>
      <pc:sldChg chg="modSp">
        <pc:chgData name="Bas  Davidis" userId="S::davidis_btgworld.com#ext#@apre.onmicrosoft.com::babefe0d-aac5-4d54-8f8f-913bc2ba6a11" providerId="AD" clId="Web-{ED5A3189-3437-F0E1-1A4F-A0641A13D344}" dt="2025-01-03T12:40:24.580" v="5" actId="20577"/>
        <pc:sldMkLst>
          <pc:docMk/>
          <pc:sldMk cId="965201193" sldId="273"/>
        </pc:sldMkLst>
        <pc:spChg chg="mod">
          <ac:chgData name="Bas  Davidis" userId="S::davidis_btgworld.com#ext#@apre.onmicrosoft.com::babefe0d-aac5-4d54-8f8f-913bc2ba6a11" providerId="AD" clId="Web-{ED5A3189-3437-F0E1-1A4F-A0641A13D344}" dt="2025-01-03T12:40:24.580" v="5" actId="20577"/>
          <ac:spMkLst>
            <pc:docMk/>
            <pc:sldMk cId="965201193" sldId="273"/>
            <ac:spMk id="3" creationId="{00000000-0000-0000-0000-000000000000}"/>
          </ac:spMkLst>
        </pc:spChg>
      </pc:sldChg>
      <pc:sldChg chg="modSp modCm">
        <pc:chgData name="Bas  Davidis" userId="S::davidis_btgworld.com#ext#@apre.onmicrosoft.com::babefe0d-aac5-4d54-8f8f-913bc2ba6a11" providerId="AD" clId="Web-{ED5A3189-3437-F0E1-1A4F-A0641A13D344}" dt="2025-01-03T12:08:49.928" v="2" actId="20577"/>
        <pc:sldMkLst>
          <pc:docMk/>
          <pc:sldMk cId="1677865511" sldId="274"/>
        </pc:sldMkLst>
        <pc:spChg chg="mod">
          <ac:chgData name="Bas  Davidis" userId="S::davidis_btgworld.com#ext#@apre.onmicrosoft.com::babefe0d-aac5-4d54-8f8f-913bc2ba6a11" providerId="AD" clId="Web-{ED5A3189-3437-F0E1-1A4F-A0641A13D344}" dt="2025-01-03T12:08:49.928" v="2" actId="20577"/>
          <ac:spMkLst>
            <pc:docMk/>
            <pc:sldMk cId="1677865511" sldId="27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Bas  Davidis" userId="S::davidis_btgworld.com#ext#@apre.onmicrosoft.com::babefe0d-aac5-4d54-8f8f-913bc2ba6a11" providerId="AD" clId="Web-{ED5A3189-3437-F0E1-1A4F-A0641A13D344}" dt="2025-01-03T12:08:49.928" v="2" actId="20577"/>
              <pc2:cmMkLst xmlns:pc2="http://schemas.microsoft.com/office/powerpoint/2019/9/main/command">
                <pc:docMk/>
                <pc:sldMk cId="1677865511" sldId="274"/>
                <pc2:cmMk id="{E0AD7AC5-87AC-4DE0-BE95-053CDB911DD2}"/>
              </pc2:cmMkLst>
            </pc226:cmChg>
          </p:ext>
        </pc:extLst>
      </pc:sldChg>
    </pc:docChg>
  </pc:docChgLst>
  <pc:docChgLst>
    <pc:chgData name="xanthich@eepf.gr" userId="S::xanthich_eepf.gr#ext#@apre.onmicrosoft.com::807cb1c3-744b-45df-906c-1ddb5481d44a" providerId="AD" clId="Web-{EB6A0D02-2663-F2E4-D67C-90B2F4F66DA6}"/>
    <pc:docChg chg="modSld">
      <pc:chgData name="xanthich@eepf.gr" userId="S::xanthich_eepf.gr#ext#@apre.onmicrosoft.com::807cb1c3-744b-45df-906c-1ddb5481d44a" providerId="AD" clId="Web-{EB6A0D02-2663-F2E4-D67C-90B2F4F66DA6}" dt="2024-10-24T11:55:16.815" v="129" actId="20577"/>
      <pc:docMkLst>
        <pc:docMk/>
      </pc:docMkLst>
      <pc:sldChg chg="modSp">
        <pc:chgData name="xanthich@eepf.gr" userId="S::xanthich_eepf.gr#ext#@apre.onmicrosoft.com::807cb1c3-744b-45df-906c-1ddb5481d44a" providerId="AD" clId="Web-{EB6A0D02-2663-F2E4-D67C-90B2F4F66DA6}" dt="2024-10-24T11:20:48.198" v="19" actId="1076"/>
        <pc:sldMkLst>
          <pc:docMk/>
          <pc:sldMk cId="3886430401" sldId="258"/>
        </pc:sldMkLst>
        <pc:spChg chg="mod">
          <ac:chgData name="xanthich@eepf.gr" userId="S::xanthich_eepf.gr#ext#@apre.onmicrosoft.com::807cb1c3-744b-45df-906c-1ddb5481d44a" providerId="AD" clId="Web-{EB6A0D02-2663-F2E4-D67C-90B2F4F66DA6}" dt="2024-10-24T11:20:23.057" v="8" actId="20577"/>
          <ac:spMkLst>
            <pc:docMk/>
            <pc:sldMk cId="3886430401" sldId="258"/>
            <ac:spMk id="2" creationId="{00000000-0000-0000-0000-000000000000}"/>
          </ac:spMkLst>
        </pc:spChg>
        <pc:spChg chg="mod">
          <ac:chgData name="xanthich@eepf.gr" userId="S::xanthich_eepf.gr#ext#@apre.onmicrosoft.com::807cb1c3-744b-45df-906c-1ddb5481d44a" providerId="AD" clId="Web-{EB6A0D02-2663-F2E4-D67C-90B2F4F66DA6}" dt="2024-10-24T11:20:37.276" v="15" actId="20577"/>
          <ac:spMkLst>
            <pc:docMk/>
            <pc:sldMk cId="3886430401" sldId="258"/>
            <ac:spMk id="3" creationId="{00000000-0000-0000-0000-000000000000}"/>
          </ac:spMkLst>
        </pc:spChg>
        <pc:spChg chg="mod">
          <ac:chgData name="xanthich@eepf.gr" userId="S::xanthich_eepf.gr#ext#@apre.onmicrosoft.com::807cb1c3-744b-45df-906c-1ddb5481d44a" providerId="AD" clId="Web-{EB6A0D02-2663-F2E4-D67C-90B2F4F66DA6}" dt="2024-10-24T11:20:48.198" v="19" actId="1076"/>
          <ac:spMkLst>
            <pc:docMk/>
            <pc:sldMk cId="3886430401" sldId="258"/>
            <ac:spMk id="4" creationId="{00000000-0000-0000-0000-000000000000}"/>
          </ac:spMkLst>
        </pc:spChg>
      </pc:sldChg>
      <pc:sldChg chg="modSp">
        <pc:chgData name="xanthich@eepf.gr" userId="S::xanthich_eepf.gr#ext#@apre.onmicrosoft.com::807cb1c3-744b-45df-906c-1ddb5481d44a" providerId="AD" clId="Web-{EB6A0D02-2663-F2E4-D67C-90B2F4F66DA6}" dt="2024-10-24T11:23:34.906" v="29" actId="1076"/>
        <pc:sldMkLst>
          <pc:docMk/>
          <pc:sldMk cId="3261187765" sldId="259"/>
        </pc:sldMkLst>
        <pc:spChg chg="mod">
          <ac:chgData name="xanthich@eepf.gr" userId="S::xanthich_eepf.gr#ext#@apre.onmicrosoft.com::807cb1c3-744b-45df-906c-1ddb5481d44a" providerId="AD" clId="Web-{EB6A0D02-2663-F2E4-D67C-90B2F4F66DA6}" dt="2024-10-24T11:23:26.078" v="22" actId="20577"/>
          <ac:spMkLst>
            <pc:docMk/>
            <pc:sldMk cId="3261187765" sldId="259"/>
            <ac:spMk id="2" creationId="{00000000-0000-0000-0000-000000000000}"/>
          </ac:spMkLst>
        </pc:spChg>
        <pc:spChg chg="mod">
          <ac:chgData name="xanthich@eepf.gr" userId="S::xanthich_eepf.gr#ext#@apre.onmicrosoft.com::807cb1c3-744b-45df-906c-1ddb5481d44a" providerId="AD" clId="Web-{EB6A0D02-2663-F2E4-D67C-90B2F4F66DA6}" dt="2024-10-24T11:23:34.906" v="29" actId="1076"/>
          <ac:spMkLst>
            <pc:docMk/>
            <pc:sldMk cId="3261187765" sldId="259"/>
            <ac:spMk id="3" creationId="{00000000-0000-0000-0000-000000000000}"/>
          </ac:spMkLst>
        </pc:spChg>
      </pc:sldChg>
      <pc:sldChg chg="addSp delSp modSp">
        <pc:chgData name="xanthich@eepf.gr" userId="S::xanthich_eepf.gr#ext#@apre.onmicrosoft.com::807cb1c3-744b-45df-906c-1ddb5481d44a" providerId="AD" clId="Web-{EB6A0D02-2663-F2E4-D67C-90B2F4F66DA6}" dt="2024-10-24T11:42:52.092" v="105" actId="1076"/>
        <pc:sldMkLst>
          <pc:docMk/>
          <pc:sldMk cId="2320936675" sldId="260"/>
        </pc:sldMkLst>
        <pc:spChg chg="mod">
          <ac:chgData name="xanthich@eepf.gr" userId="S::xanthich_eepf.gr#ext#@apre.onmicrosoft.com::807cb1c3-744b-45df-906c-1ddb5481d44a" providerId="AD" clId="Web-{EB6A0D02-2663-F2E4-D67C-90B2F4F66DA6}" dt="2024-10-24T11:42:52.092" v="105" actId="1076"/>
          <ac:spMkLst>
            <pc:docMk/>
            <pc:sldMk cId="2320936675" sldId="260"/>
            <ac:spMk id="2" creationId="{00000000-0000-0000-0000-000000000000}"/>
          </ac:spMkLst>
        </pc:spChg>
        <pc:spChg chg="add del mod">
          <ac:chgData name="xanthich@eepf.gr" userId="S::xanthich_eepf.gr#ext#@apre.onmicrosoft.com::807cb1c3-744b-45df-906c-1ddb5481d44a" providerId="AD" clId="Web-{EB6A0D02-2663-F2E4-D67C-90B2F4F66DA6}" dt="2024-10-24T11:42:03.154" v="101" actId="20577"/>
          <ac:spMkLst>
            <pc:docMk/>
            <pc:sldMk cId="2320936675" sldId="260"/>
            <ac:spMk id="3" creationId="{00000000-0000-0000-0000-000000000000}"/>
          </ac:spMkLst>
        </pc:spChg>
        <pc:spChg chg="add del mod">
          <ac:chgData name="xanthich@eepf.gr" userId="S::xanthich_eepf.gr#ext#@apre.onmicrosoft.com::807cb1c3-744b-45df-906c-1ddb5481d44a" providerId="AD" clId="Web-{EB6A0D02-2663-F2E4-D67C-90B2F4F66DA6}" dt="2024-10-24T11:39:26.868" v="85"/>
          <ac:spMkLst>
            <pc:docMk/>
            <pc:sldMk cId="2320936675" sldId="260"/>
            <ac:spMk id="5" creationId="{BC8F39E1-B7DB-6F8E-5D33-E1B1CDD2193F}"/>
          </ac:spMkLst>
        </pc:spChg>
        <pc:spChg chg="add del mod">
          <ac:chgData name="xanthich@eepf.gr" userId="S::xanthich_eepf.gr#ext#@apre.onmicrosoft.com::807cb1c3-744b-45df-906c-1ddb5481d44a" providerId="AD" clId="Web-{EB6A0D02-2663-F2E4-D67C-90B2F4F66DA6}" dt="2024-10-24T11:39:14.946" v="81"/>
          <ac:spMkLst>
            <pc:docMk/>
            <pc:sldMk cId="2320936675" sldId="260"/>
            <ac:spMk id="9" creationId="{98E6FD4F-C247-147D-190C-F414AAD7A2C3}"/>
          </ac:spMkLst>
        </pc:spChg>
        <pc:picChg chg="del mod">
          <ac:chgData name="xanthich@eepf.gr" userId="S::xanthich_eepf.gr#ext#@apre.onmicrosoft.com::807cb1c3-744b-45df-906c-1ddb5481d44a" providerId="AD" clId="Web-{EB6A0D02-2663-F2E4-D67C-90B2F4F66DA6}" dt="2024-10-24T11:42:47.327" v="103"/>
          <ac:picMkLst>
            <pc:docMk/>
            <pc:sldMk cId="2320936675" sldId="260"/>
            <ac:picMk id="6" creationId="{00000000-0000-0000-0000-000000000000}"/>
          </ac:picMkLst>
        </pc:picChg>
        <pc:picChg chg="add del mod ord">
          <ac:chgData name="xanthich@eepf.gr" userId="S::xanthich_eepf.gr#ext#@apre.onmicrosoft.com::807cb1c3-744b-45df-906c-1ddb5481d44a" providerId="AD" clId="Web-{EB6A0D02-2663-F2E4-D67C-90B2F4F66DA6}" dt="2024-10-24T11:39:23.821" v="84"/>
          <ac:picMkLst>
            <pc:docMk/>
            <pc:sldMk cId="2320936675" sldId="260"/>
            <ac:picMk id="7" creationId="{CCA6E4F5-6AED-94C0-B767-FEA45187F483}"/>
          </ac:picMkLst>
        </pc:picChg>
      </pc:sldChg>
      <pc:sldChg chg="delSp modSp">
        <pc:chgData name="xanthich@eepf.gr" userId="S::xanthich_eepf.gr#ext#@apre.onmicrosoft.com::807cb1c3-744b-45df-906c-1ddb5481d44a" providerId="AD" clId="Web-{EB6A0D02-2663-F2E4-D67C-90B2F4F66DA6}" dt="2024-10-24T11:51:08.043" v="116"/>
        <pc:sldMkLst>
          <pc:docMk/>
          <pc:sldMk cId="3286767824" sldId="267"/>
        </pc:sldMkLst>
        <pc:spChg chg="mod">
          <ac:chgData name="xanthich@eepf.gr" userId="S::xanthich_eepf.gr#ext#@apre.onmicrosoft.com::807cb1c3-744b-45df-906c-1ddb5481d44a" providerId="AD" clId="Web-{EB6A0D02-2663-F2E4-D67C-90B2F4F66DA6}" dt="2024-10-24T11:50:49.777" v="110" actId="20577"/>
          <ac:spMkLst>
            <pc:docMk/>
            <pc:sldMk cId="3286767824" sldId="267"/>
            <ac:spMk id="2" creationId="{00000000-0000-0000-0000-000000000000}"/>
          </ac:spMkLst>
        </pc:spChg>
        <pc:spChg chg="mod">
          <ac:chgData name="xanthich@eepf.gr" userId="S::xanthich_eepf.gr#ext#@apre.onmicrosoft.com::807cb1c3-744b-45df-906c-1ddb5481d44a" providerId="AD" clId="Web-{EB6A0D02-2663-F2E4-D67C-90B2F4F66DA6}" dt="2024-10-24T11:51:06.761" v="115" actId="1076"/>
          <ac:spMkLst>
            <pc:docMk/>
            <pc:sldMk cId="3286767824" sldId="267"/>
            <ac:spMk id="3" creationId="{00000000-0000-0000-0000-000000000000}"/>
          </ac:spMkLst>
        </pc:spChg>
        <pc:picChg chg="del">
          <ac:chgData name="xanthich@eepf.gr" userId="S::xanthich_eepf.gr#ext#@apre.onmicrosoft.com::807cb1c3-744b-45df-906c-1ddb5481d44a" providerId="AD" clId="Web-{EB6A0D02-2663-F2E4-D67C-90B2F4F66DA6}" dt="2024-10-24T11:51:08.043" v="116"/>
          <ac:picMkLst>
            <pc:docMk/>
            <pc:sldMk cId="3286767824" sldId="267"/>
            <ac:picMk id="8" creationId="{00000000-0000-0000-0000-000000000000}"/>
          </ac:picMkLst>
        </pc:picChg>
      </pc:sldChg>
      <pc:sldChg chg="modSp">
        <pc:chgData name="xanthich@eepf.gr" userId="S::xanthich_eepf.gr#ext#@apre.onmicrosoft.com::807cb1c3-744b-45df-906c-1ddb5481d44a" providerId="AD" clId="Web-{EB6A0D02-2663-F2E4-D67C-90B2F4F66DA6}" dt="2024-10-24T11:55:16.815" v="129" actId="20577"/>
        <pc:sldMkLst>
          <pc:docMk/>
          <pc:sldMk cId="196237479" sldId="272"/>
        </pc:sldMkLst>
        <pc:spChg chg="mod">
          <ac:chgData name="xanthich@eepf.gr" userId="S::xanthich_eepf.gr#ext#@apre.onmicrosoft.com::807cb1c3-744b-45df-906c-1ddb5481d44a" providerId="AD" clId="Web-{EB6A0D02-2663-F2E4-D67C-90B2F4F66DA6}" dt="2024-10-24T11:55:16.815" v="129" actId="20577"/>
          <ac:spMkLst>
            <pc:docMk/>
            <pc:sldMk cId="196237479" sldId="272"/>
            <ac:spMk id="2" creationId="{00000000-0000-0000-0000-000000000000}"/>
          </ac:spMkLst>
        </pc:spChg>
      </pc:sldChg>
      <pc:sldChg chg="delSp modSp">
        <pc:chgData name="xanthich@eepf.gr" userId="S::xanthich_eepf.gr#ext#@apre.onmicrosoft.com::807cb1c3-744b-45df-906c-1ddb5481d44a" providerId="AD" clId="Web-{EB6A0D02-2663-F2E4-D67C-90B2F4F66DA6}" dt="2024-10-24T11:55:09.252" v="128" actId="1076"/>
        <pc:sldMkLst>
          <pc:docMk/>
          <pc:sldMk cId="965201193" sldId="273"/>
        </pc:sldMkLst>
        <pc:spChg chg="mod">
          <ac:chgData name="xanthich@eepf.gr" userId="S::xanthich_eepf.gr#ext#@apre.onmicrosoft.com::807cb1c3-744b-45df-906c-1ddb5481d44a" providerId="AD" clId="Web-{EB6A0D02-2663-F2E4-D67C-90B2F4F66DA6}" dt="2024-10-24T11:55:09.252" v="128" actId="1076"/>
          <ac:spMkLst>
            <pc:docMk/>
            <pc:sldMk cId="965201193" sldId="273"/>
            <ac:spMk id="3" creationId="{00000000-0000-0000-0000-000000000000}"/>
          </ac:spMkLst>
        </pc:spChg>
        <pc:spChg chg="mod">
          <ac:chgData name="xanthich@eepf.gr" userId="S::xanthich_eepf.gr#ext#@apre.onmicrosoft.com::807cb1c3-744b-45df-906c-1ddb5481d44a" providerId="AD" clId="Web-{EB6A0D02-2663-F2E4-D67C-90B2F4F66DA6}" dt="2024-10-24T11:55:05.596" v="127" actId="1076"/>
          <ac:spMkLst>
            <pc:docMk/>
            <pc:sldMk cId="965201193" sldId="273"/>
            <ac:spMk id="4" creationId="{00000000-0000-0000-0000-000000000000}"/>
          </ac:spMkLst>
        </pc:spChg>
        <pc:picChg chg="del">
          <ac:chgData name="xanthich@eepf.gr" userId="S::xanthich_eepf.gr#ext#@apre.onmicrosoft.com::807cb1c3-744b-45df-906c-1ddb5481d44a" providerId="AD" clId="Web-{EB6A0D02-2663-F2E4-D67C-90B2F4F66DA6}" dt="2024-10-24T11:51:11.762" v="117"/>
          <ac:picMkLst>
            <pc:docMk/>
            <pc:sldMk cId="965201193" sldId="273"/>
            <ac:picMk id="5" creationId="{00000000-0000-0000-0000-000000000000}"/>
          </ac:picMkLst>
        </pc:picChg>
      </pc:sldChg>
      <pc:sldChg chg="modSp">
        <pc:chgData name="xanthich@eepf.gr" userId="S::xanthich_eepf.gr#ext#@apre.onmicrosoft.com::807cb1c3-744b-45df-906c-1ddb5481d44a" providerId="AD" clId="Web-{EB6A0D02-2663-F2E4-D67C-90B2F4F66DA6}" dt="2024-10-24T11:26:38.458" v="39" actId="20577"/>
        <pc:sldMkLst>
          <pc:docMk/>
          <pc:sldMk cId="1677865511" sldId="274"/>
        </pc:sldMkLst>
        <pc:spChg chg="mod">
          <ac:chgData name="xanthich@eepf.gr" userId="S::xanthich_eepf.gr#ext#@apre.onmicrosoft.com::807cb1c3-744b-45df-906c-1ddb5481d44a" providerId="AD" clId="Web-{EB6A0D02-2663-F2E4-D67C-90B2F4F66DA6}" dt="2024-10-24T11:25:35.081" v="34" actId="20577"/>
          <ac:spMkLst>
            <pc:docMk/>
            <pc:sldMk cId="1677865511" sldId="274"/>
            <ac:spMk id="2" creationId="{00000000-0000-0000-0000-000000000000}"/>
          </ac:spMkLst>
        </pc:spChg>
        <pc:spChg chg="mod">
          <ac:chgData name="xanthich@eepf.gr" userId="S::xanthich_eepf.gr#ext#@apre.onmicrosoft.com::807cb1c3-744b-45df-906c-1ddb5481d44a" providerId="AD" clId="Web-{EB6A0D02-2663-F2E4-D67C-90B2F4F66DA6}" dt="2024-10-24T11:26:38.458" v="39" actId="20577"/>
          <ac:spMkLst>
            <pc:docMk/>
            <pc:sldMk cId="1677865511" sldId="274"/>
            <ac:spMk id="3" creationId="{00000000-0000-0000-0000-000000000000}"/>
          </ac:spMkLst>
        </pc:spChg>
      </pc:sldChg>
      <pc:sldChg chg="modSp">
        <pc:chgData name="xanthich@eepf.gr" userId="S::xanthich_eepf.gr#ext#@apre.onmicrosoft.com::807cb1c3-744b-45df-906c-1ddb5481d44a" providerId="AD" clId="Web-{EB6A0D02-2663-F2E4-D67C-90B2F4F66DA6}" dt="2024-10-24T11:35:15.252" v="75" actId="14100"/>
        <pc:sldMkLst>
          <pc:docMk/>
          <pc:sldMk cId="2406732040" sldId="275"/>
        </pc:sldMkLst>
        <pc:spChg chg="mod">
          <ac:chgData name="xanthich@eepf.gr" userId="S::xanthich_eepf.gr#ext#@apre.onmicrosoft.com::807cb1c3-744b-45df-906c-1ddb5481d44a" providerId="AD" clId="Web-{EB6A0D02-2663-F2E4-D67C-90B2F4F66DA6}" dt="2024-10-24T11:35:00.971" v="69" actId="20577"/>
          <ac:spMkLst>
            <pc:docMk/>
            <pc:sldMk cId="2406732040" sldId="275"/>
            <ac:spMk id="2" creationId="{00000000-0000-0000-0000-000000000000}"/>
          </ac:spMkLst>
        </pc:spChg>
        <pc:spChg chg="mod">
          <ac:chgData name="xanthich@eepf.gr" userId="S::xanthich_eepf.gr#ext#@apre.onmicrosoft.com::807cb1c3-744b-45df-906c-1ddb5481d44a" providerId="AD" clId="Web-{EB6A0D02-2663-F2E4-D67C-90B2F4F66DA6}" dt="2024-10-24T11:35:15.252" v="75" actId="14100"/>
          <ac:spMkLst>
            <pc:docMk/>
            <pc:sldMk cId="2406732040" sldId="275"/>
            <ac:spMk id="3" creationId="{00000000-0000-0000-0000-000000000000}"/>
          </ac:spMkLst>
        </pc:spChg>
      </pc:sldChg>
      <pc:sldChg chg="modSp">
        <pc:chgData name="xanthich@eepf.gr" userId="S::xanthich_eepf.gr#ext#@apre.onmicrosoft.com::807cb1c3-744b-45df-906c-1ddb5481d44a" providerId="AD" clId="Web-{EB6A0D02-2663-F2E4-D67C-90B2F4F66DA6}" dt="2024-10-24T11:45:28.300" v="108" actId="1076"/>
        <pc:sldMkLst>
          <pc:docMk/>
          <pc:sldMk cId="2057933605" sldId="278"/>
        </pc:sldMkLst>
        <pc:spChg chg="mod">
          <ac:chgData name="xanthich@eepf.gr" userId="S::xanthich_eepf.gr#ext#@apre.onmicrosoft.com::807cb1c3-744b-45df-906c-1ddb5481d44a" providerId="AD" clId="Web-{EB6A0D02-2663-F2E4-D67C-90B2F4F66DA6}" dt="2024-10-24T11:43:46.656" v="106" actId="1076"/>
          <ac:spMkLst>
            <pc:docMk/>
            <pc:sldMk cId="2057933605" sldId="278"/>
            <ac:spMk id="2" creationId="{00000000-0000-0000-0000-000000000000}"/>
          </ac:spMkLst>
        </pc:spChg>
        <pc:spChg chg="mod">
          <ac:chgData name="xanthich@eepf.gr" userId="S::xanthich_eepf.gr#ext#@apre.onmicrosoft.com::807cb1c3-744b-45df-906c-1ddb5481d44a" providerId="AD" clId="Web-{EB6A0D02-2663-F2E4-D67C-90B2F4F66DA6}" dt="2024-10-24T11:45:28.300" v="108" actId="1076"/>
          <ac:spMkLst>
            <pc:docMk/>
            <pc:sldMk cId="2057933605" sldId="278"/>
            <ac:spMk id="3" creationId="{00000000-0000-0000-0000-000000000000}"/>
          </ac:spMkLst>
        </pc:spChg>
      </pc:sldChg>
      <pc:sldChg chg="modSp modCm">
        <pc:chgData name="xanthich@eepf.gr" userId="S::xanthich_eepf.gr#ext#@apre.onmicrosoft.com::807cb1c3-744b-45df-906c-1ddb5481d44a" providerId="AD" clId="Web-{EB6A0D02-2663-F2E4-D67C-90B2F4F66DA6}" dt="2024-10-24T11:32:30.248" v="67" actId="1076"/>
        <pc:sldMkLst>
          <pc:docMk/>
          <pc:sldMk cId="3254363727" sldId="279"/>
        </pc:sldMkLst>
        <pc:spChg chg="mod">
          <ac:chgData name="xanthich@eepf.gr" userId="S::xanthich_eepf.gr#ext#@apre.onmicrosoft.com::807cb1c3-744b-45df-906c-1ddb5481d44a" providerId="AD" clId="Web-{EB6A0D02-2663-F2E4-D67C-90B2F4F66DA6}" dt="2024-10-24T11:30:03.010" v="43" actId="1076"/>
          <ac:spMkLst>
            <pc:docMk/>
            <pc:sldMk cId="3254363727" sldId="279"/>
            <ac:spMk id="2" creationId="{00000000-0000-0000-0000-000000000000}"/>
          </ac:spMkLst>
        </pc:spChg>
        <pc:spChg chg="mod">
          <ac:chgData name="xanthich@eepf.gr" userId="S::xanthich_eepf.gr#ext#@apre.onmicrosoft.com::807cb1c3-744b-45df-906c-1ddb5481d44a" providerId="AD" clId="Web-{EB6A0D02-2663-F2E4-D67C-90B2F4F66DA6}" dt="2024-10-24T11:32:30.248" v="67" actId="1076"/>
          <ac:spMkLst>
            <pc:docMk/>
            <pc:sldMk cId="3254363727" sldId="27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xanthich@eepf.gr" userId="S::xanthich_eepf.gr#ext#@apre.onmicrosoft.com::807cb1c3-744b-45df-906c-1ddb5481d44a" providerId="AD" clId="Web-{EB6A0D02-2663-F2E4-D67C-90B2F4F66DA6}" dt="2024-10-24T11:30:14.338" v="47" actId="20577"/>
              <pc2:cmMkLst xmlns:pc2="http://schemas.microsoft.com/office/powerpoint/2019/9/main/command">
                <pc:docMk/>
                <pc:sldMk cId="3254363727" sldId="279"/>
                <pc2:cmMk id="{C43D2718-9CBA-49E8-8A20-64CBBCF64B53}"/>
              </pc2:cmMkLst>
            </pc226:cmChg>
            <pc226:cmChg xmlns:pc226="http://schemas.microsoft.com/office/powerpoint/2022/06/main/command" chg="mod">
              <pc226:chgData name="xanthich@eepf.gr" userId="S::xanthich_eepf.gr#ext#@apre.onmicrosoft.com::807cb1c3-744b-45df-906c-1ddb5481d44a" providerId="AD" clId="Web-{EB6A0D02-2663-F2E4-D67C-90B2F4F66DA6}" dt="2024-10-24T11:30:14.338" v="47" actId="20577"/>
              <pc2:cmMkLst xmlns:pc2="http://schemas.microsoft.com/office/powerpoint/2019/9/main/command">
                <pc:docMk/>
                <pc:sldMk cId="3254363727" sldId="279"/>
                <pc2:cmMk id="{A04396FC-4ACE-47EE-AED3-55EC433AF1BD}"/>
              </pc2:cmMkLst>
            </pc226:cmChg>
          </p:ext>
        </pc:extLst>
      </pc:sldChg>
      <pc:sldChg chg="modSp">
        <pc:chgData name="xanthich@eepf.gr" userId="S::xanthich_eepf.gr#ext#@apre.onmicrosoft.com::807cb1c3-744b-45df-906c-1ddb5481d44a" providerId="AD" clId="Web-{EB6A0D02-2663-F2E4-D67C-90B2F4F66DA6}" dt="2024-10-24T11:19:29.478" v="5" actId="20577"/>
        <pc:sldMkLst>
          <pc:docMk/>
          <pc:sldMk cId="3396059820" sldId="284"/>
        </pc:sldMkLst>
        <pc:spChg chg="mod">
          <ac:chgData name="xanthich@eepf.gr" userId="S::xanthich_eepf.gr#ext#@apre.onmicrosoft.com::807cb1c3-744b-45df-906c-1ddb5481d44a" providerId="AD" clId="Web-{EB6A0D02-2663-F2E4-D67C-90B2F4F66DA6}" dt="2024-10-24T11:19:29.478" v="5" actId="20577"/>
          <ac:spMkLst>
            <pc:docMk/>
            <pc:sldMk cId="3396059820" sldId="284"/>
            <ac:spMk id="2" creationId="{9D75E06E-4BA7-48E6-B3EA-9604936F0BC2}"/>
          </ac:spMkLst>
        </pc:spChg>
      </pc:sldChg>
    </pc:docChg>
  </pc:docChgLst>
</pc:chgInfo>
</file>

<file path=ppt/comments/modernComment_103_C261C6B5.xml><?xml version="1.0" encoding="utf-8"?>
<p188:cmLst xmlns:a="http://schemas.openxmlformats.org/drawingml/2006/main" xmlns:r="http://schemas.openxmlformats.org/officeDocument/2006/relationships" xmlns:p188="http://schemas.microsoft.com/office/powerpoint/2018/8/main">
  <p188:cm id="{221A66C9-FDF2-4096-BC22-A4363F357658}" authorId="{799CD84B-DEB3-EADC-F03F-B03A36215408}" created="2024-12-13T15:22:09.530">
    <ac:txMkLst xmlns:ac="http://schemas.microsoft.com/office/drawing/2013/main/command">
      <pc:docMk xmlns:pc="http://schemas.microsoft.com/office/powerpoint/2013/main/command"/>
      <pc:sldMk xmlns:pc="http://schemas.microsoft.com/office/powerpoint/2013/main/command" cId="3261187765" sldId="259"/>
      <ac:spMk id="3" creationId="{00000000-0000-0000-0000-000000000000}"/>
      <ac:txMk cp="248" len="18">
        <ac:context len="744" hash="1975696374"/>
      </ac:txMk>
    </ac:txMkLst>
    <p188:pos x="2365952" y="1543016"/>
    <p188:replyLst>
      <p188:reply id="{1D8B947A-107B-4445-8631-1C7FDD6C2EF4}" authorId="{EAB194E6-A76D-8732-234E-6A9E893C2A89}" created="2025-01-03T11:23:05.634">
        <p188:txBody>
          <a:bodyPr/>
          <a:lstStyle/>
          <a:p>
            <a:r>
              <a:rPr lang="en-US"/>
              <a:t>Zie slide 5 van "10 min section on Eco Schools". Daar staan de 12 thema's wel met link naar ecoschools website.</a:t>
            </a:r>
          </a:p>
        </p188:txBody>
      </p188:reply>
    </p188:replyLst>
    <p188:txBody>
      <a:bodyPr/>
      <a:lstStyle/>
      <a:p>
        <a:r>
          <a:rPr lang="en-NL"/>
          <a:t>Welke 12 thema;s zijn dat ??</a:t>
        </a:r>
      </a:p>
    </p188:txBody>
  </p188:cm>
</p188:cmLst>
</file>

<file path=ppt/comments/modernComment_10B_C3E818D0.xml><?xml version="1.0" encoding="utf-8"?>
<p188:cmLst xmlns:a="http://schemas.openxmlformats.org/drawingml/2006/main" xmlns:r="http://schemas.openxmlformats.org/officeDocument/2006/relationships" xmlns:p188="http://schemas.microsoft.com/office/powerpoint/2018/8/main">
  <p188:cm id="{5C30659A-7A12-41A0-8013-1E9B2E29F4D1}" authorId="{EAB194E6-A76D-8732-234E-6A9E893C2A89}" created="2025-01-03T12:35:18.855">
    <ac:txMkLst xmlns:ac="http://schemas.microsoft.com/office/drawing/2013/main/command">
      <pc:docMk xmlns:pc="http://schemas.microsoft.com/office/powerpoint/2013/main/command"/>
      <pc:sldMk xmlns:pc="http://schemas.microsoft.com/office/powerpoint/2013/main/command" cId="3286767824" sldId="267"/>
      <ac:spMk id="3" creationId="{00000000-0000-0000-0000-000000000000}"/>
      <ac:txMk cp="186" len="119">
        <ac:context len="814" hash="1809782914"/>
      </ac:txMk>
    </ac:txMkLst>
    <p188:pos x="5519351" y="2172729"/>
    <p188:txBody>
      <a:bodyPr/>
      <a:lstStyle/>
      <a:p>
        <a:r>
          <a:rPr lang="en-US"/>
          <a:t>?? Waarom staat dit er tussen?</a:t>
        </a:r>
      </a:p>
    </p188:txBody>
  </p188:cm>
</p188:cmLst>
</file>

<file path=ppt/comments/modernComment_112_64023227.xml><?xml version="1.0" encoding="utf-8"?>
<p188:cmLst xmlns:a="http://schemas.openxmlformats.org/drawingml/2006/main" xmlns:r="http://schemas.openxmlformats.org/officeDocument/2006/relationships" xmlns:p188="http://schemas.microsoft.com/office/powerpoint/2018/8/main">
  <p188:cm id="{E0AD7AC5-87AC-4DE0-BE95-053CDB911DD2}" authorId="{799CD84B-DEB3-EADC-F03F-B03A36215408}" created="2024-12-13T15:12:19.768">
    <ac:txMkLst xmlns:ac="http://schemas.microsoft.com/office/drawing/2013/main/command">
      <pc:docMk xmlns:pc="http://schemas.microsoft.com/office/powerpoint/2013/main/command"/>
      <pc:sldMk xmlns:pc="http://schemas.microsoft.com/office/powerpoint/2013/main/command" cId="1677865511" sldId="274"/>
      <ac:spMk id="3" creationId="{00000000-0000-0000-0000-000000000000}"/>
      <ac:txMk cp="193" len="15">
        <ac:context len="449" hash="2911981542"/>
      </ac:txMk>
    </ac:txMkLst>
    <p188:pos x="7832885" y="870446"/>
    <p188:txBody>
      <a:bodyPr/>
      <a:lstStyle/>
      <a:p>
        <a:r>
          <a:rPr lang="en-NL"/>
          <a:t>Maatschappijleer?</a:t>
        </a:r>
      </a:p>
    </p188:txBody>
  </p188:cm>
</p188:cmLst>
</file>

<file path=ppt/comments/modernComment_113_8F73D108.xml><?xml version="1.0" encoding="utf-8"?>
<p188:cmLst xmlns:a="http://schemas.openxmlformats.org/drawingml/2006/main" xmlns:r="http://schemas.openxmlformats.org/officeDocument/2006/relationships" xmlns:p188="http://schemas.microsoft.com/office/powerpoint/2018/8/main">
  <p188:cm id="{46C17524-57B9-4B3E-B2D1-DA422706DD33}" authorId="{799CD84B-DEB3-EADC-F03F-B03A36215408}" created="2024-12-13T15:27:39.453">
    <ac:txMkLst xmlns:ac="http://schemas.microsoft.com/office/drawing/2013/main/command">
      <pc:docMk xmlns:pc="http://schemas.microsoft.com/office/powerpoint/2013/main/command"/>
      <pc:sldMk xmlns:pc="http://schemas.microsoft.com/office/powerpoint/2013/main/command" cId="2406732040" sldId="275"/>
      <ac:spMk id="3" creationId="{00000000-0000-0000-0000-000000000000}"/>
      <ac:txMk cp="384" len="36">
        <ac:context len="884" hash="3186597513"/>
      </ac:txMk>
    </ac:txMkLst>
    <p188:pos x="7706048" y="2349516"/>
    <p188:txBody>
      <a:bodyPr/>
      <a:lstStyle/>
      <a:p>
        <a:r>
          <a:rPr lang="en-NL"/>
          <a:t>Hoe “”vertalen” we dit slim? In het miidelbare schoolvak NLT (Natuur, Leven en Technologie), geintroduceerd in 2007,  komen verschillende disciplines samen: natuurkunde, scheikunde, biologie, wiskunde en aardrijkskunde.</a:t>
        </a:r>
      </a:p>
    </p188:txBody>
  </p188:cm>
</p188:cmLst>
</file>

<file path=ppt/comments/modernComment_116_7AA99325.xml><?xml version="1.0" encoding="utf-8"?>
<p188:cmLst xmlns:a="http://schemas.openxmlformats.org/drawingml/2006/main" xmlns:r="http://schemas.openxmlformats.org/officeDocument/2006/relationships" xmlns:p188="http://schemas.microsoft.com/office/powerpoint/2018/8/main">
  <p188:cm id="{31C9BF51-E890-4103-8F13-8C55417F16C1}" authorId="{799CD84B-DEB3-EADC-F03F-B03A36215408}" created="2024-12-13T15:18:20.373">
    <ac:txMkLst xmlns:ac="http://schemas.microsoft.com/office/drawing/2013/main/command">
      <pc:docMk xmlns:pc="http://schemas.microsoft.com/office/powerpoint/2013/main/command"/>
      <pc:sldMk xmlns:pc="http://schemas.microsoft.com/office/powerpoint/2013/main/command" cId="2057933605" sldId="278"/>
      <ac:spMk id="3" creationId="{00000000-0000-0000-0000-000000000000}"/>
      <ac:txMk cp="0" len="472">
        <ac:context len="964" hash="2331890480"/>
      </ac:txMk>
    </ac:txMkLst>
    <p188:pos x="7680904" y="264203"/>
    <p188:txBody>
      <a:bodyPr/>
      <a:lstStyle/>
      <a:p>
        <a:r>
          <a:rPr lang="en-NL"/>
          <a:t>Dit kan een stuk eenvoudiger worden verteld….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C261C6B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2_640232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3_8F73D10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6_7AA993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B_C3E818D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Opleidingsmateriaal</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552533"/>
            <a:ext cx="3783394" cy="605474"/>
          </a:xfrm>
        </p:spPr>
        <p:txBody>
          <a:bodyPr>
            <a:normAutofit/>
          </a:bodyPr>
          <a:lstStyle/>
          <a:p>
            <a:r>
              <a:rPr lang="en-US" dirty="0"/>
              <a:t>STAP 5: CURRICULUM ANALYSEREN</a:t>
            </a:r>
          </a:p>
          <a:p>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518976"/>
            <a:ext cx="8363272" cy="4790344"/>
          </a:xfrm>
        </p:spPr>
        <p:txBody>
          <a:bodyPr vert="horz" lIns="91440" tIns="45720" rIns="91440" bIns="45720" rtlCol="0" anchor="t">
            <a:normAutofit/>
          </a:bodyPr>
          <a:lstStyle/>
          <a:p>
            <a:pPr>
              <a:buFont typeface="Wingdings" pitchFamily="2" charset="2"/>
              <a:buChar char="Ø"/>
            </a:pPr>
            <a:r>
              <a:rPr lang="nl-NL" sz="1800" b="1" dirty="0">
                <a:latin typeface="+mj-lt"/>
              </a:rPr>
              <a:t>Excursies:</a:t>
            </a:r>
            <a:r>
              <a:rPr lang="nl-NL" sz="1800" dirty="0">
                <a:latin typeface="+mj-lt"/>
              </a:rPr>
              <a:t> Docenten kunnen excursies organiseren naar boerderijen, recyclingfabrieken of bedrijven die biobased producten produceren. Dit kan een eye-opener zijn voor de leerlingen wanneer ze zien hoe het afvalbeheerprobleem op school kan worden opgelost wanneer een basisprincipe van de bio-economie in praktijk wordt gebracht. Daarna kunnen de leerlingen hun ervaring delen met de rest van de schoolgemeenschap.</a:t>
            </a:r>
          </a:p>
          <a:p>
            <a:pPr>
              <a:buFont typeface="Wingdings" pitchFamily="2" charset="2"/>
              <a:buChar char="Ø"/>
            </a:pPr>
            <a:endParaRPr lang="nl-NL" sz="1800" dirty="0">
              <a:latin typeface="+mj-lt"/>
              <a:ea typeface="Calibri"/>
              <a:cs typeface="Calibri"/>
            </a:endParaRPr>
          </a:p>
          <a:p>
            <a:pPr>
              <a:buFont typeface="Wingdings" pitchFamily="2" charset="2"/>
              <a:buChar char="Ø"/>
            </a:pPr>
            <a:r>
              <a:rPr lang="nl-NL" sz="1800" b="1" dirty="0">
                <a:latin typeface="+mj-lt"/>
              </a:rPr>
              <a:t>Stages en mentorschap </a:t>
            </a:r>
            <a:r>
              <a:rPr lang="nl-NL" sz="1800" dirty="0">
                <a:latin typeface="+mj-lt"/>
              </a:rPr>
              <a:t>met lokale bedrijven: Vooral tieners zal dit soort programma's helpen te ontdekken of ze een carrière in de bio-economie willen nastreven, omdat ze toegang krijgen tot gegevens over een scala aan beroepen. Het biedt een school ook een geweldige kans om samen te werken met de bredere gemeenschap en een netwerk te creëren van mensen die het Eco-team kunnen helpen bij het bevorderen van duurzaamheid op school.</a:t>
            </a:r>
            <a:endParaRPr lang="nl-NL" sz="2000" dirty="0">
              <a:latin typeface="+mj-lt"/>
            </a:endParaRPr>
          </a:p>
          <a:p>
            <a:pPr>
              <a:buFont typeface="Wingdings" pitchFamily="2" charset="2"/>
              <a:buChar char="Ø"/>
            </a:pPr>
            <a:endParaRPr lang="en-US" sz="2000" dirty="0">
              <a:latin typeface="+mj-lt"/>
            </a:endParaRPr>
          </a:p>
        </p:txBody>
      </p:sp>
      <p:sp>
        <p:nvSpPr>
          <p:cNvPr id="4" name="Title 1"/>
          <p:cNvSpPr>
            <a:spLocks noGrp="1"/>
          </p:cNvSpPr>
          <p:nvPr>
            <p:ph type="title"/>
          </p:nvPr>
        </p:nvSpPr>
        <p:spPr>
          <a:xfrm>
            <a:off x="0" y="404664"/>
            <a:ext cx="8229600" cy="1143000"/>
          </a:xfrm>
        </p:spPr>
        <p:txBody>
          <a:bodyPr>
            <a:normAutofit fontScale="90000"/>
          </a:bodyPr>
          <a:lstStyle/>
          <a:p>
            <a:r>
              <a:rPr lang="nl-NL" sz="2800" b="1" dirty="0"/>
              <a:t>Laten we het geleerde in de praktijk brengen – </a:t>
            </a:r>
            <a:br>
              <a:rPr lang="nl-NL" sz="2800" b="1" dirty="0"/>
            </a:br>
            <a:r>
              <a:rPr lang="nl-NL" sz="2800" b="1" dirty="0"/>
              <a:t>Curriculum-integratie door ervaringsgericht leren</a:t>
            </a:r>
            <a:br>
              <a:rPr lang="nl-NL" sz="2800" b="1" dirty="0"/>
            </a:br>
            <a:endParaRPr lang="nl-NL" sz="2800" b="1" dirty="0"/>
          </a:p>
        </p:txBody>
      </p:sp>
    </p:spTree>
    <p:extLst>
      <p:ext uri="{BB962C8B-B14F-4D97-AF65-F5344CB8AC3E}">
        <p14:creationId xmlns:p14="http://schemas.microsoft.com/office/powerpoint/2010/main" val="9652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b="1" dirty="0">
                <a:latin typeface="Century Gothic" pitchFamily="34" charset="0"/>
              </a:rPr>
              <a:t>Meer weten?</a:t>
            </a:r>
            <a:endParaRPr lang="en-US" sz="4000" b="1" dirty="0">
              <a:latin typeface="Century Gothic"/>
            </a:endParaRPr>
          </a:p>
        </p:txBody>
      </p:sp>
      <p:sp>
        <p:nvSpPr>
          <p:cNvPr id="4" name="Content Placeholder 3"/>
          <p:cNvSpPr txBox="1">
            <a:spLocks noGrp="1"/>
          </p:cNvSpPr>
          <p:nvPr>
            <p:ph idx="1"/>
          </p:nvPr>
        </p:nvSpPr>
        <p:spPr>
          <a:xfrm>
            <a:off x="457200" y="1600200"/>
            <a:ext cx="8229600" cy="1766637"/>
          </a:xfrm>
          <a:prstGeom prst="rect">
            <a:avLst/>
          </a:prstGeom>
          <a:noFill/>
        </p:spPr>
        <p:txBody>
          <a:bodyPr wrap="square" rtlCol="0">
            <a:spAutoFit/>
          </a:bodyPr>
          <a:lstStyle/>
          <a:p>
            <a:r>
              <a:rPr lang="en-US" dirty="0">
                <a:hlinkClick r:id="rId2"/>
              </a:rPr>
              <a:t>Eco-Schools - het </a:t>
            </a:r>
            <a:r>
              <a:rPr lang="en-US" dirty="0" err="1">
                <a:hlinkClick r:id="rId2"/>
              </a:rPr>
              <a:t>Zevenstappenplan</a:t>
            </a:r>
            <a:endParaRPr lang="en-US"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normAutofit/>
          </a:bodyPr>
          <a:lstStyle/>
          <a:p>
            <a:r>
              <a:rPr lang="pt-PT" dirty="0"/>
              <a:t>Bedankt!</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139136" cy="1143000"/>
          </a:xfrm>
        </p:spPr>
        <p:txBody>
          <a:bodyPr>
            <a:noAutofit/>
          </a:bodyPr>
          <a:lstStyle/>
          <a:p>
            <a:r>
              <a:rPr lang="nl-NL" sz="3200" b="1" dirty="0"/>
              <a:t>Het Eco-Schools-programma </a:t>
            </a:r>
            <a:br>
              <a:rPr lang="nl-NL" sz="3200" b="1" dirty="0"/>
            </a:br>
            <a:r>
              <a:rPr lang="nl-NL" sz="3200" b="1" dirty="0"/>
              <a:t>verbinden met het curriculum</a:t>
            </a:r>
            <a:br>
              <a:rPr lang="nl-NL" sz="3200" b="1" dirty="0"/>
            </a:br>
            <a:endParaRPr lang="nl-NL" sz="3200" b="1" dirty="0"/>
          </a:p>
        </p:txBody>
      </p:sp>
      <p:sp>
        <p:nvSpPr>
          <p:cNvPr id="3" name="Content Placeholder 2"/>
          <p:cNvSpPr>
            <a:spLocks noGrp="1"/>
          </p:cNvSpPr>
          <p:nvPr>
            <p:ph idx="1"/>
          </p:nvPr>
        </p:nvSpPr>
        <p:spPr>
          <a:xfrm>
            <a:off x="457200" y="1121662"/>
            <a:ext cx="8435280" cy="4525963"/>
          </a:xfrm>
        </p:spPr>
        <p:txBody>
          <a:bodyPr vert="horz" lIns="91440" tIns="45720" rIns="91440" bIns="45720" rtlCol="0" anchor="t">
            <a:noAutofit/>
          </a:bodyPr>
          <a:lstStyle/>
          <a:p>
            <a:r>
              <a:rPr lang="nl-NL" sz="2000" dirty="0">
                <a:latin typeface="+mj-lt"/>
              </a:rPr>
              <a:t>Het verbinden van Eco-Schools-activiteiten met het curriculum zorgt voor het vergroten van de status van het Eco-Schools-programma en voor een echte integratie in de schoolgemeenschap.</a:t>
            </a:r>
          </a:p>
          <a:p>
            <a:pPr marL="0" indent="0">
              <a:buNone/>
            </a:pPr>
            <a:endParaRPr lang="en-US" sz="500" dirty="0">
              <a:latin typeface="+mj-lt"/>
            </a:endParaRPr>
          </a:p>
          <a:p>
            <a:r>
              <a:rPr lang="nl-NL" sz="2000" dirty="0">
                <a:latin typeface="+mj-lt"/>
              </a:rPr>
              <a:t>Leerlingen in de hele school leren begrijpen hoe milieuproblemen en sociale kwesties worden aangepakt in een realistische setting.</a:t>
            </a:r>
          </a:p>
          <a:p>
            <a:pPr marL="0" indent="0">
              <a:buNone/>
            </a:pPr>
            <a:endParaRPr lang="en-US" sz="500" dirty="0">
              <a:latin typeface="+mj-lt"/>
              <a:ea typeface="Calibri"/>
              <a:cs typeface="Calibri"/>
            </a:endParaRPr>
          </a:p>
          <a:p>
            <a:r>
              <a:rPr lang="nl-NL" sz="2000" dirty="0">
                <a:latin typeface="+mj-lt"/>
              </a:rPr>
              <a:t>De manier van werken binnen het Eco-team leert leerlingen ook hoe ze actief kunnen deelnemen aan een gemeenschap.</a:t>
            </a:r>
          </a:p>
          <a:p>
            <a:endParaRPr lang="nl-NL" sz="900" dirty="0">
              <a:latin typeface="+mj-lt"/>
            </a:endParaRPr>
          </a:p>
          <a:p>
            <a:r>
              <a:rPr lang="nl-NL" sz="2000" dirty="0">
                <a:latin typeface="+mj-lt"/>
              </a:rPr>
              <a:t>De vergaderingen, suggesties, stemprocedures, besluitvorming, enquêtes, presentaties van resultaten en de samenwerking tussen Eco-teamleden bereiden de leerlingen voor op hun volwassen leven als professionals en wereldburgers. </a:t>
            </a:r>
            <a:endParaRPr lang="el-GR" b="1" dirty="0">
              <a:latin typeface="+mj-lt"/>
            </a:endParaRPr>
          </a:p>
        </p:txBody>
      </p:sp>
      <p:sp>
        <p:nvSpPr>
          <p:cNvPr id="4" name="TextBox 3"/>
          <p:cNvSpPr txBox="1"/>
          <p:nvPr/>
        </p:nvSpPr>
        <p:spPr>
          <a:xfrm>
            <a:off x="1475656" y="5034414"/>
            <a:ext cx="4806327" cy="646331"/>
          </a:xfrm>
          <a:prstGeom prst="rect">
            <a:avLst/>
          </a:prstGeom>
          <a:noFill/>
        </p:spPr>
        <p:txBody>
          <a:bodyPr wrap="square" rtlCol="0">
            <a:spAutoFit/>
          </a:bodyPr>
          <a:lstStyle/>
          <a:p>
            <a:r>
              <a:rPr lang="en-US" dirty="0">
                <a:hlinkClick r:id="rId2"/>
              </a:rPr>
              <a:t>Eco-Schools - het </a:t>
            </a:r>
            <a:r>
              <a:rPr lang="en-US" dirty="0" err="1">
                <a:hlinkClick r:id="rId2"/>
              </a:rPr>
              <a:t>Zevenstappenplan</a:t>
            </a:r>
            <a:endParaRPr lang="en-US" dirty="0"/>
          </a:p>
          <a:p>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nl-NL" sz="4000" b="1" dirty="0"/>
              <a:t>Curriculum-integratie</a:t>
            </a:r>
            <a:endParaRPr lang="nl-NL" sz="4000" b="1" dirty="0">
              <a:ea typeface="Calibri"/>
              <a:cs typeface="Calibri"/>
            </a:endParaRPr>
          </a:p>
        </p:txBody>
      </p:sp>
      <p:sp>
        <p:nvSpPr>
          <p:cNvPr id="3" name="Content Placeholder 2"/>
          <p:cNvSpPr>
            <a:spLocks noGrp="1"/>
          </p:cNvSpPr>
          <p:nvPr>
            <p:ph idx="1"/>
          </p:nvPr>
        </p:nvSpPr>
        <p:spPr>
          <a:xfrm>
            <a:off x="395536" y="980728"/>
            <a:ext cx="8229600" cy="4525963"/>
          </a:xfrm>
        </p:spPr>
        <p:txBody>
          <a:bodyPr vert="horz" lIns="91440" tIns="45720" rIns="91440" bIns="45720" rtlCol="0" anchor="t">
            <a:noAutofit/>
          </a:bodyPr>
          <a:lstStyle/>
          <a:p>
            <a:r>
              <a:rPr lang="nl-NL" sz="2000" dirty="0">
                <a:latin typeface="+mj-lt"/>
              </a:rPr>
              <a:t>De integratie van het Eco-Schools-programma in het onderwijscurriculum kan zowel </a:t>
            </a:r>
            <a:r>
              <a:rPr lang="nl-NL" sz="2000" b="1" dirty="0">
                <a:latin typeface="+mj-lt"/>
              </a:rPr>
              <a:t>direct </a:t>
            </a:r>
            <a:r>
              <a:rPr lang="nl-NL" sz="2000" dirty="0">
                <a:latin typeface="+mj-lt"/>
              </a:rPr>
              <a:t>via specifieke lessen als </a:t>
            </a:r>
            <a:r>
              <a:rPr lang="nl-NL" sz="2000" b="1" dirty="0">
                <a:latin typeface="+mj-lt"/>
              </a:rPr>
              <a:t>indirect </a:t>
            </a:r>
            <a:r>
              <a:rPr lang="nl-NL" sz="2000" dirty="0">
                <a:latin typeface="+mj-lt"/>
              </a:rPr>
              <a:t>via innovatieve onderwijsbenaderingen plaatsvinden.</a:t>
            </a:r>
          </a:p>
          <a:p>
            <a:r>
              <a:rPr lang="nl-NL" sz="2000" dirty="0">
                <a:latin typeface="+mj-lt"/>
              </a:rPr>
              <a:t>Het introduceren van de Eco-Schools-principes op een school betekent dat de twaalf thema's die verband houden met de methodologie integraal worden behandeld via de vakken op school en minder als zelfstandige (losse) onderdelen van een vak.</a:t>
            </a:r>
            <a:r>
              <a:rPr lang="el-GR" sz="2000" dirty="0">
                <a:latin typeface="+mj-lt"/>
              </a:rPr>
              <a:t> </a:t>
            </a:r>
            <a:r>
              <a:rPr lang="nl-NL" sz="2000" dirty="0">
                <a:latin typeface="+mj-lt"/>
              </a:rPr>
              <a:t>Dit komt omdat milieukwesties alleen kunnen worden aangepakt als verschillende vakgebieden tegelijkertijd worden gebruikt.</a:t>
            </a:r>
          </a:p>
          <a:p>
            <a:r>
              <a:rPr lang="nl-NL" sz="2000" dirty="0">
                <a:latin typeface="+mj-lt"/>
              </a:rPr>
              <a:t>Dezelfde filosofie geldt ook voor de bio-economie.</a:t>
            </a:r>
            <a:r>
              <a:rPr lang="el-GR" sz="2000" dirty="0">
                <a:latin typeface="+mj-lt"/>
              </a:rPr>
              <a:t> </a:t>
            </a:r>
            <a:r>
              <a:rPr lang="nl-NL" sz="2000" dirty="0">
                <a:latin typeface="+mj-lt"/>
              </a:rPr>
              <a:t>Om oplossingen te bieden, kan kennis worden gebruiken van verschillende vakken zoals biologie, schei-, natuur, milieu-, huishoud- en wiskunde of economie.</a:t>
            </a:r>
            <a:endParaRPr lang="en-US" sz="2000" dirty="0">
              <a:latin typeface="+mj-lt"/>
            </a:endParaRPr>
          </a:p>
        </p:txBody>
      </p:sp>
    </p:spTree>
    <p:extLst>
      <p:ext uri="{BB962C8B-B14F-4D97-AF65-F5344CB8AC3E}">
        <p14:creationId xmlns:p14="http://schemas.microsoft.com/office/powerpoint/2010/main" val="326118776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3600" b="1" dirty="0"/>
              <a:t>Directe integratie in het curriculum</a:t>
            </a:r>
            <a:endParaRPr lang="el-GR" sz="3600" b="1" dirty="0">
              <a:ea typeface="Calibri"/>
              <a:cs typeface="Calibri"/>
            </a:endParaRPr>
          </a:p>
        </p:txBody>
      </p:sp>
      <p:sp>
        <p:nvSpPr>
          <p:cNvPr id="3" name="Content Placeholder 2"/>
          <p:cNvSpPr>
            <a:spLocks noGrp="1"/>
          </p:cNvSpPr>
          <p:nvPr>
            <p:ph idx="1"/>
          </p:nvPr>
        </p:nvSpPr>
        <p:spPr>
          <a:xfrm>
            <a:off x="387571" y="1955050"/>
            <a:ext cx="7992888" cy="4824536"/>
          </a:xfrm>
        </p:spPr>
        <p:txBody>
          <a:bodyPr vert="horz" lIns="91440" tIns="45720" rIns="91440" bIns="45720" rtlCol="0" anchor="t">
            <a:noAutofit/>
          </a:bodyPr>
          <a:lstStyle/>
          <a:p>
            <a:r>
              <a:rPr lang="nl-NL" sz="2000" dirty="0">
                <a:latin typeface="+mj-lt"/>
              </a:rPr>
              <a:t>De directe koppeling van een bio-economieproject aan de schoolvakken geeft de leerlingen een uitgebreid begrip van de onderlinge samenhang tussen biologie, economie, </a:t>
            </a:r>
            <a:r>
              <a:rPr lang="nl-NL" sz="2000" dirty="0">
                <a:highlight>
                  <a:srgbClr val="FFFF00"/>
                </a:highlight>
                <a:latin typeface="+mj-lt"/>
              </a:rPr>
              <a:t>technologie, </a:t>
            </a:r>
            <a:r>
              <a:rPr lang="nl-NL" sz="2000" dirty="0">
                <a:latin typeface="+mj-lt"/>
              </a:rPr>
              <a:t>scheikunde en de samenleving bij het creëren van een duurzame toekomst.</a:t>
            </a:r>
            <a:endParaRPr lang="el-GR" sz="2000" dirty="0">
              <a:latin typeface="+mj-lt"/>
            </a:endParaRPr>
          </a:p>
          <a:p>
            <a:r>
              <a:rPr lang="nl-NL" sz="2000" dirty="0">
                <a:latin typeface="+mj-lt"/>
              </a:rPr>
              <a:t>Bovendien, als die vakken praktische activiteiten en casestudies aanbieden over daadwerkelijke milieuproblemen, zullen ze de interesse van leerlingen vergroten en hen meer betrokken doen zijn.</a:t>
            </a:r>
          </a:p>
          <a:p>
            <a:endParaRPr lang="nl-NL" sz="2000" dirty="0">
              <a:latin typeface="+mj-lt"/>
            </a:endParaRPr>
          </a:p>
          <a:p>
            <a:pPr marL="0" inden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5" y="354290"/>
            <a:ext cx="8229600" cy="1143000"/>
          </a:xfrm>
        </p:spPr>
        <p:txBody>
          <a:bodyPr>
            <a:normAutofit/>
          </a:bodyPr>
          <a:lstStyle/>
          <a:p>
            <a:r>
              <a:rPr lang="nl-NL" sz="4000" b="1" dirty="0"/>
              <a:t>Indirecte integratie in het curriculum</a:t>
            </a:r>
            <a:endParaRPr lang="el-GR" sz="4000" b="1" dirty="0"/>
          </a:p>
        </p:txBody>
      </p:sp>
      <p:sp>
        <p:nvSpPr>
          <p:cNvPr id="3" name="Content Placeholder 2"/>
          <p:cNvSpPr>
            <a:spLocks noGrp="1"/>
          </p:cNvSpPr>
          <p:nvPr>
            <p:ph idx="1"/>
          </p:nvPr>
        </p:nvSpPr>
        <p:spPr>
          <a:xfrm>
            <a:off x="457200" y="1504618"/>
            <a:ext cx="8229600" cy="3992298"/>
          </a:xfrm>
        </p:spPr>
        <p:txBody>
          <a:bodyPr vert="horz" lIns="91440" tIns="45720" rIns="91440" bIns="45720" rtlCol="0" anchor="t">
            <a:normAutofit fontScale="92500" lnSpcReduction="10000"/>
          </a:bodyPr>
          <a:lstStyle/>
          <a:p>
            <a:r>
              <a:rPr lang="nl-NL" sz="2000" dirty="0"/>
              <a:t>Docenten kunnen de bio-economie indirect integreren met het Eco-Schools-programma via:</a:t>
            </a:r>
          </a:p>
          <a:p>
            <a:pPr marL="0" indent="0">
              <a:buNone/>
            </a:pPr>
            <a:endParaRPr lang="nl-NL" sz="2000" dirty="0">
              <a:ea typeface="Calibri"/>
              <a:cs typeface="Calibri"/>
            </a:endParaRPr>
          </a:p>
          <a:p>
            <a:pPr>
              <a:buFont typeface="Wingdings" pitchFamily="2" charset="2"/>
              <a:buChar char="Ø"/>
            </a:pPr>
            <a:r>
              <a:rPr lang="nl-NL" sz="2000" dirty="0"/>
              <a:t>Projectonderwijs </a:t>
            </a:r>
            <a:r>
              <a:rPr lang="nl-NL" sz="2000" i="1" dirty="0"/>
              <a:t>(Project based learning, PBL)</a:t>
            </a:r>
          </a:p>
          <a:p>
            <a:pPr>
              <a:buFont typeface="Wingdings" pitchFamily="2" charset="2"/>
              <a:buChar char="Ø"/>
            </a:pPr>
            <a:endParaRPr lang="nl-NL" sz="2000" dirty="0"/>
          </a:p>
          <a:p>
            <a:pPr>
              <a:buFont typeface="Wingdings" pitchFamily="2" charset="2"/>
              <a:buChar char="Ø"/>
            </a:pPr>
            <a:r>
              <a:rPr lang="nl-NL" sz="2000" dirty="0"/>
              <a:t>Samenwerkend leren</a:t>
            </a:r>
          </a:p>
          <a:p>
            <a:pPr>
              <a:buFont typeface="Wingdings" pitchFamily="2" charset="2"/>
              <a:buChar char="Ø"/>
            </a:pPr>
            <a:endParaRPr lang="nl-NL" sz="2000" dirty="0">
              <a:ea typeface="Calibri"/>
              <a:cs typeface="Calibri"/>
            </a:endParaRPr>
          </a:p>
          <a:p>
            <a:pPr>
              <a:buFont typeface="Wingdings" pitchFamily="2" charset="2"/>
              <a:buChar char="Ø"/>
            </a:pPr>
            <a:r>
              <a:rPr lang="nl-NL" sz="2000" dirty="0"/>
              <a:t>Ervaringsgericht leren</a:t>
            </a:r>
          </a:p>
          <a:p>
            <a:pPr>
              <a:buFont typeface="Wingdings" pitchFamily="2" charset="2"/>
              <a:buChar char="Ø"/>
            </a:pPr>
            <a:endParaRPr lang="nl-NL" sz="2000" dirty="0"/>
          </a:p>
          <a:p>
            <a:pPr>
              <a:buFont typeface="Wingdings" pitchFamily="2" charset="2"/>
              <a:buChar char="Ø"/>
            </a:pPr>
            <a:r>
              <a:rPr lang="nl-NL" sz="2000" dirty="0"/>
              <a:t>Excursies</a:t>
            </a:r>
          </a:p>
          <a:p>
            <a:pPr>
              <a:buFont typeface="Wingdings" pitchFamily="2" charset="2"/>
              <a:buChar char="Ø"/>
            </a:pPr>
            <a:endParaRPr lang="nl-NL" sz="2000" dirty="0"/>
          </a:p>
          <a:p>
            <a:pPr>
              <a:buFont typeface="Wingdings" pitchFamily="2" charset="2"/>
              <a:buChar char="Ø"/>
            </a:pPr>
            <a:r>
              <a:rPr lang="nl-NL" sz="2000" dirty="0"/>
              <a:t>Stages en mentorschap</a:t>
            </a:r>
            <a:endParaRPr lang="nl-NL" sz="2000" dirty="0">
              <a:latin typeface="Century Gothic" pitchFamily="34" charset="0"/>
            </a:endParaRPr>
          </a:p>
        </p:txBody>
      </p:sp>
    </p:spTree>
    <p:extLst>
      <p:ext uri="{BB962C8B-B14F-4D97-AF65-F5344CB8AC3E}">
        <p14:creationId xmlns:p14="http://schemas.microsoft.com/office/powerpoint/2010/main" val="325436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normAutofit fontScale="90000"/>
          </a:bodyPr>
          <a:lstStyle/>
          <a:p>
            <a:r>
              <a:rPr lang="nl-NL" sz="3600" b="1" dirty="0"/>
              <a:t>Laten we het geleerde in de praktijk brengen</a:t>
            </a:r>
            <a:br>
              <a:rPr lang="nl-NL" sz="3600" b="1" dirty="0"/>
            </a:br>
            <a:endParaRPr lang="nl-NL" sz="3600" b="1" dirty="0"/>
          </a:p>
        </p:txBody>
      </p:sp>
      <p:sp>
        <p:nvSpPr>
          <p:cNvPr id="3" name="Content Placeholder 2"/>
          <p:cNvSpPr>
            <a:spLocks noGrp="1"/>
          </p:cNvSpPr>
          <p:nvPr>
            <p:ph idx="1"/>
          </p:nvPr>
        </p:nvSpPr>
        <p:spPr>
          <a:xfrm>
            <a:off x="395536" y="1262364"/>
            <a:ext cx="8589309" cy="4614908"/>
          </a:xfrm>
        </p:spPr>
        <p:txBody>
          <a:bodyPr vert="horz" lIns="91440" tIns="45720" rIns="91440" bIns="45720" rtlCol="0" anchor="t">
            <a:normAutofit fontScale="92500" lnSpcReduction="20000"/>
          </a:bodyPr>
          <a:lstStyle/>
          <a:p>
            <a:pPr marL="0" indent="0">
              <a:buNone/>
            </a:pPr>
            <a:r>
              <a:rPr lang="nl-NL" sz="2000" b="1" dirty="0">
                <a:latin typeface="+mj-lt"/>
              </a:rPr>
              <a:t>In het onderzochte afvalbeheerproject moesten leerlingen informatie verkrijgen via verschillende vakken:</a:t>
            </a:r>
          </a:p>
          <a:p>
            <a:pPr marL="0" indent="0">
              <a:buNone/>
            </a:pPr>
            <a:endParaRPr lang="en-US" sz="2000" b="1" dirty="0">
              <a:latin typeface="+mj-lt"/>
            </a:endParaRPr>
          </a:p>
          <a:p>
            <a:pPr>
              <a:buFont typeface="Wingdings" pitchFamily="2" charset="2"/>
              <a:buChar char="Ø"/>
            </a:pPr>
            <a:r>
              <a:rPr lang="nl-NL" sz="2000" b="1" dirty="0">
                <a:latin typeface="+mj-lt"/>
              </a:rPr>
              <a:t>Basisschoolleerlingen</a:t>
            </a:r>
            <a:r>
              <a:rPr lang="nl-NL" sz="2000" dirty="0">
                <a:latin typeface="+mj-lt"/>
              </a:rPr>
              <a:t> leerden hoe ze een tabel moesten maken om de hoeveelheid afval die dagelijks wordt geproduceerd te monitoren en te registreren (wiskunde). </a:t>
            </a:r>
          </a:p>
          <a:p>
            <a:pPr>
              <a:buFont typeface="Wingdings" pitchFamily="2" charset="2"/>
              <a:buChar char="Ø"/>
            </a:pPr>
            <a:endParaRPr lang="en-US" sz="2000" dirty="0">
              <a:latin typeface="+mj-lt"/>
            </a:endParaRPr>
          </a:p>
          <a:p>
            <a:pPr>
              <a:buFont typeface="Wingdings" pitchFamily="2" charset="2"/>
              <a:buChar char="Ø"/>
            </a:pPr>
            <a:r>
              <a:rPr lang="nl-NL" sz="2000" b="1" dirty="0">
                <a:latin typeface="+mj-lt"/>
              </a:rPr>
              <a:t>Middelbare scholieren </a:t>
            </a:r>
            <a:r>
              <a:rPr lang="nl-NL" sz="2000" dirty="0">
                <a:latin typeface="+mj-lt"/>
              </a:rPr>
              <a:t>stelden vragen over het proces van het maken van katoen uit zure melk, waarvoor ze de vakken biologie, scheikunde en technologie nodig hadden om onderwerpen te verkennen en hun rol te ontdekken bij het creëren van hernieuwbare bronnen en het minimaliseren van afval.</a:t>
            </a:r>
            <a:endParaRPr lang="el-GR" sz="2000" dirty="0">
              <a:latin typeface="+mj-lt"/>
            </a:endParaRPr>
          </a:p>
          <a:p>
            <a:pPr>
              <a:buFont typeface="Wingdings" pitchFamily="2" charset="2"/>
              <a:buChar char="Ø"/>
            </a:pPr>
            <a:endParaRPr lang="en-US" sz="2000" dirty="0">
              <a:latin typeface="+mj-lt"/>
            </a:endParaRPr>
          </a:p>
          <a:p>
            <a:pPr>
              <a:buFont typeface="Wingdings" pitchFamily="2" charset="2"/>
              <a:buChar char="Ø"/>
            </a:pPr>
            <a:r>
              <a:rPr lang="nl-NL" sz="2000" b="1" dirty="0">
                <a:latin typeface="+mj-lt"/>
              </a:rPr>
              <a:t>Bovenbouwscholieren</a:t>
            </a:r>
            <a:r>
              <a:rPr lang="nl-NL" sz="2000" dirty="0">
                <a:latin typeface="+mj-lt"/>
              </a:rPr>
              <a:t> zouden de directe verbinding tussen scheikunde en bio-based materialen, biobrandstoffen en bioplastics kunnen zien. Docenten kunnen deze kennis gebruiken als springplank om experimenteel te laten zien hoe en welke chemische processen betrokken zijn bij het omzetten van biomassa in waardevolle producten.</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29" y="263981"/>
            <a:ext cx="7859097" cy="1014060"/>
          </a:xfrm>
        </p:spPr>
        <p:txBody>
          <a:bodyPr>
            <a:normAutofit fontScale="90000"/>
          </a:bodyPr>
          <a:lstStyle/>
          <a:p>
            <a:r>
              <a:rPr lang="nl-NL" sz="3200" b="1" dirty="0"/>
              <a:t>Laten we het geleerde in de praktijk brengen - </a:t>
            </a:r>
            <a:br>
              <a:rPr lang="nl-NL" sz="3200" b="1" dirty="0"/>
            </a:br>
            <a:r>
              <a:rPr lang="en-US" sz="3200" b="1" dirty="0"/>
              <a:t> </a:t>
            </a:r>
            <a:r>
              <a:rPr lang="en-US" sz="3200" b="1" dirty="0" err="1"/>
              <a:t>Projectonderwijs</a:t>
            </a:r>
            <a:endParaRPr lang="el-GR" sz="3200" b="1" dirty="0">
              <a:ea typeface="Calibri"/>
              <a:cs typeface="Calibri"/>
            </a:endParaRPr>
          </a:p>
        </p:txBody>
      </p:sp>
      <p:sp>
        <p:nvSpPr>
          <p:cNvPr id="3" name="Content Placeholder 2"/>
          <p:cNvSpPr>
            <a:spLocks noGrp="1"/>
          </p:cNvSpPr>
          <p:nvPr>
            <p:ph idx="1"/>
          </p:nvPr>
        </p:nvSpPr>
        <p:spPr>
          <a:xfrm>
            <a:off x="457200" y="1268760"/>
            <a:ext cx="8229600" cy="4525963"/>
          </a:xfrm>
        </p:spPr>
        <p:txBody>
          <a:bodyPr vert="horz" lIns="91440" tIns="45720" rIns="91440" bIns="45720" rtlCol="0" anchor="t">
            <a:normAutofit lnSpcReduction="10000"/>
          </a:bodyPr>
          <a:lstStyle/>
          <a:p>
            <a:r>
              <a:rPr lang="nl-NL" sz="2000" dirty="0">
                <a:latin typeface="+mj-lt"/>
              </a:rPr>
              <a:t>Docenten kunnen een stap verder gaan en leerlingen vragen te werken aan projecten met realistische scenario's die verband houden met de Eco-Schools thema's. Sommige daarvan zullen zeker de oplossingen nodig hebben die de bio-economie biedt. </a:t>
            </a:r>
          </a:p>
          <a:p>
            <a:endParaRPr lang="nl-NL" sz="1400" u="sng" dirty="0">
              <a:latin typeface="+mj-lt"/>
            </a:endParaRPr>
          </a:p>
          <a:p>
            <a:pPr marL="0" indent="0">
              <a:buNone/>
            </a:pPr>
            <a:r>
              <a:rPr lang="en-US" sz="2000" u="sng" dirty="0" err="1">
                <a:latin typeface="+mj-lt"/>
              </a:rPr>
              <a:t>Bijvoorbeeld</a:t>
            </a:r>
            <a:r>
              <a:rPr lang="en-US" sz="2000" u="sng" dirty="0">
                <a:latin typeface="+mj-lt"/>
              </a:rPr>
              <a:t>:</a:t>
            </a:r>
          </a:p>
          <a:p>
            <a:pPr marL="0" indent="0">
              <a:buNone/>
            </a:pPr>
            <a:endParaRPr lang="en-US" sz="2000" u="sng" dirty="0">
              <a:latin typeface="+mj-lt"/>
            </a:endParaRPr>
          </a:p>
          <a:p>
            <a:pPr>
              <a:buFont typeface="Wingdings" pitchFamily="2" charset="2"/>
              <a:buChar char="Ø"/>
            </a:pPr>
            <a:r>
              <a:rPr lang="en-US" sz="2000" dirty="0">
                <a:latin typeface="+mj-lt"/>
              </a:rPr>
              <a:t> </a:t>
            </a:r>
            <a:r>
              <a:rPr lang="nl-NL" sz="2000" dirty="0">
                <a:latin typeface="+mj-lt"/>
              </a:rPr>
              <a:t>Ontwerp een duurzame school zonder afval (</a:t>
            </a:r>
            <a:r>
              <a:rPr lang="nl-NL" sz="2000" i="1" dirty="0">
                <a:latin typeface="+mj-lt"/>
              </a:rPr>
              <a:t>zero waste</a:t>
            </a:r>
            <a:r>
              <a:rPr lang="nl-NL" sz="2000" dirty="0">
                <a:latin typeface="+mj-lt"/>
              </a:rPr>
              <a:t>).</a:t>
            </a:r>
          </a:p>
          <a:p>
            <a:pPr>
              <a:buFont typeface="Wingdings" pitchFamily="2" charset="2"/>
              <a:buChar char="Ø"/>
            </a:pPr>
            <a:endParaRPr lang="nl-NL" sz="2000" dirty="0">
              <a:latin typeface="+mj-lt"/>
            </a:endParaRPr>
          </a:p>
          <a:p>
            <a:pPr>
              <a:buFont typeface="Wingdings" pitchFamily="2" charset="2"/>
              <a:buChar char="Ø"/>
            </a:pPr>
            <a:r>
              <a:rPr lang="nl-NL" sz="2000" dirty="0">
                <a:latin typeface="+mj-lt"/>
              </a:rPr>
              <a:t>Ontwikkel een businessplan om de compost die de school produceert te promoten.</a:t>
            </a:r>
          </a:p>
          <a:p>
            <a:pPr>
              <a:buFont typeface="Wingdings" pitchFamily="2" charset="2"/>
              <a:buChar char="Ø"/>
            </a:pPr>
            <a:endParaRPr lang="nl-NL" sz="2000" dirty="0">
              <a:latin typeface="+mj-lt"/>
            </a:endParaRPr>
          </a:p>
          <a:p>
            <a:pPr>
              <a:buFont typeface="Wingdings" pitchFamily="2" charset="2"/>
              <a:buChar char="Ø"/>
            </a:pPr>
            <a:r>
              <a:rPr lang="nl-NL" sz="2000" dirty="0">
                <a:latin typeface="+mj-lt"/>
              </a:rPr>
              <a:t>Organiseer een campagne over methoden voor afvalvermindering op school.</a:t>
            </a:r>
            <a:endParaRPr lang="en-US" sz="2000" dirty="0">
              <a:latin typeface="+mj-lt"/>
            </a:endParaRPr>
          </a:p>
          <a:p>
            <a:pPr marL="0" indent="0">
              <a:buNone/>
            </a:pPr>
            <a:endParaRPr lang="en-US" sz="2000" dirty="0">
              <a:latin typeface="+mj-lt"/>
            </a:endParaRPr>
          </a:p>
          <a:p>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5" y="148493"/>
            <a:ext cx="8229600" cy="1143000"/>
          </a:xfrm>
        </p:spPr>
        <p:txBody>
          <a:bodyPr>
            <a:normAutofit/>
          </a:bodyPr>
          <a:lstStyle/>
          <a:p>
            <a:r>
              <a:rPr lang="nl-NL" sz="2400" b="1" dirty="0"/>
              <a:t>Laten we het geleerde in de praktijk brengen </a:t>
            </a:r>
            <a:br>
              <a:rPr lang="nl-NL" sz="2400" b="1" dirty="0"/>
            </a:br>
            <a:r>
              <a:rPr lang="nl-NL" sz="2400" b="1" dirty="0"/>
              <a:t>Transdisciplinaire benadering in Thema 11 – Afvalbeheer</a:t>
            </a:r>
            <a:endParaRPr lang="el-GR" sz="2400" b="1" dirty="0">
              <a:latin typeface="Century Gothic" pitchFamily="34" charset="0"/>
            </a:endParaRPr>
          </a:p>
        </p:txBody>
      </p:sp>
      <p:sp>
        <p:nvSpPr>
          <p:cNvPr id="3" name="Content Placeholder 2"/>
          <p:cNvSpPr>
            <a:spLocks noGrp="1"/>
          </p:cNvSpPr>
          <p:nvPr>
            <p:ph idx="1"/>
          </p:nvPr>
        </p:nvSpPr>
        <p:spPr>
          <a:xfrm>
            <a:off x="539552" y="1281133"/>
            <a:ext cx="7776864" cy="5400600"/>
          </a:xfrm>
        </p:spPr>
        <p:txBody>
          <a:bodyPr vert="horz" lIns="91440" tIns="45720" rIns="91440" bIns="45720" rtlCol="0" anchor="t">
            <a:normAutofit/>
          </a:bodyPr>
          <a:lstStyle/>
          <a:p>
            <a:r>
              <a:rPr lang="nl-NL" sz="1800" b="1" dirty="0">
                <a:latin typeface="+mj-lt"/>
              </a:rPr>
              <a:t>Milieukunde &amp; Economie: </a:t>
            </a:r>
            <a:r>
              <a:rPr lang="nl-NL" sz="1800" dirty="0">
                <a:latin typeface="+mj-lt"/>
              </a:rPr>
              <a:t>Leerlingen kunnen leren dat de bio-economie een oplossing kan zijn voor afvalbeheer, omdat het een balans kan vinden tussen economische groei (aangezien de school geld verdient door de compost te verkopen) en het behoud van natuurlijke hulpbronnen en ecosystemen. Door de compost van de school te maken en te verkopen, leren leerlingen hoe ze afval kunnen verminderen, natuurlijke hulpbronnen kunnen behouden en tegelijkertijd geld kunnen verdienen. Docenten kunnen voorbeelden geven van circulaire-economiemodellen en echte voorbeelden analyseren van bedrijven die de overstap hebben gemaakt naar duurzamere keuzes.</a:t>
            </a:r>
          </a:p>
          <a:p>
            <a:endParaRPr lang="en-US" sz="1800" dirty="0">
              <a:latin typeface="+mj-lt"/>
              <a:ea typeface="Calibri"/>
              <a:cs typeface="Calibri"/>
            </a:endParaRPr>
          </a:p>
          <a:p>
            <a:r>
              <a:rPr lang="nl-NL" sz="1800" b="1" dirty="0">
                <a:latin typeface="+mj-lt"/>
              </a:rPr>
              <a:t>Maatschappijleer - Politiek: </a:t>
            </a:r>
            <a:r>
              <a:rPr lang="nl-NL" sz="1800" dirty="0">
                <a:latin typeface="+mj-lt"/>
              </a:rPr>
              <a:t>Middelbare scholieren (in de bovenbouw) kunnen onderzoeken welke rol beleidsmakers en overheden spelen bij het bevorderen van duurzame praktijken, zoals een plan tegen voedselverspilling voor scholen </a:t>
            </a:r>
            <a:r>
              <a:rPr lang="nl-NL" sz="1800">
                <a:latin typeface="+mj-lt"/>
              </a:rPr>
              <a:t>of (lokale boeren-)bedrijven, </a:t>
            </a:r>
            <a:r>
              <a:rPr lang="nl-NL" sz="1800" dirty="0">
                <a:latin typeface="+mj-lt"/>
              </a:rPr>
              <a:t>en de impact van samenwerking tussen de twee waar mogelijk.</a:t>
            </a:r>
          </a:p>
          <a:p>
            <a:endParaRPr lang="nl-NL" sz="1800" b="1" dirty="0">
              <a:latin typeface="+mj-lt"/>
            </a:endParaRPr>
          </a:p>
          <a:p>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205793360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rmAutofit fontScale="90000"/>
          </a:bodyPr>
          <a:lstStyle/>
          <a:p>
            <a:r>
              <a:rPr lang="nl-NL" sz="2800" b="1" dirty="0"/>
              <a:t>Laten we het geleerde in de praktijk brengen  - Samenwerkend leren</a:t>
            </a:r>
            <a:br>
              <a:rPr lang="nl-NL" sz="2800" b="1" dirty="0"/>
            </a:br>
            <a:endParaRPr lang="nl-NL" sz="2800" b="1" dirty="0"/>
          </a:p>
        </p:txBody>
      </p:sp>
      <p:sp>
        <p:nvSpPr>
          <p:cNvPr id="3" name="Content Placeholder 2"/>
          <p:cNvSpPr>
            <a:spLocks noGrp="1"/>
          </p:cNvSpPr>
          <p:nvPr>
            <p:ph idx="1"/>
          </p:nvPr>
        </p:nvSpPr>
        <p:spPr>
          <a:xfrm>
            <a:off x="323528" y="1052736"/>
            <a:ext cx="8608456" cy="5112568"/>
          </a:xfrm>
        </p:spPr>
        <p:txBody>
          <a:bodyPr vert="horz" lIns="91440" tIns="45720" rIns="91440" bIns="45720" rtlCol="0" anchor="t">
            <a:noAutofit/>
          </a:bodyPr>
          <a:lstStyle/>
          <a:p>
            <a:pPr>
              <a:buFont typeface="Wingdings" pitchFamily="2" charset="2"/>
              <a:buChar char="Ø"/>
            </a:pPr>
            <a:r>
              <a:rPr lang="nl-NL" sz="1800" dirty="0">
                <a:latin typeface="+mj-lt"/>
              </a:rPr>
              <a:t>Docenten kunnen leerlingen vragen om hun kennis uit verschillende vakken (biologie, scheikunde, economie) te combineren en een debatwedstrijd te organiseren over afvalbeheer op school.</a:t>
            </a:r>
          </a:p>
          <a:p>
            <a:pPr>
              <a:buFont typeface="Wingdings" pitchFamily="2" charset="2"/>
              <a:buChar char="Ø"/>
            </a:pPr>
            <a:endParaRPr lang="nl-NL" sz="1800" dirty="0">
              <a:latin typeface="+mj-lt"/>
            </a:endParaRPr>
          </a:p>
          <a:p>
            <a:pPr>
              <a:buFont typeface="Wingdings" pitchFamily="2" charset="2"/>
              <a:buChar char="Ø"/>
            </a:pPr>
            <a:r>
              <a:rPr lang="nl-NL" sz="1800" dirty="0">
                <a:highlight>
                  <a:srgbClr val="FFFF00"/>
                </a:highlight>
                <a:latin typeface="+mj-lt"/>
              </a:rPr>
              <a:t>Leerlingen kunnen oplossingen voorstellen op basis van de bio-economie of meer lineaire benaderingen en deze bespreken</a:t>
            </a:r>
            <a:r>
              <a:rPr lang="nl-NL" sz="1800" dirty="0">
                <a:latin typeface="+mj-lt"/>
              </a:rPr>
              <a:t>.</a:t>
            </a:r>
          </a:p>
          <a:p>
            <a:pPr>
              <a:buFont typeface="Wingdings" pitchFamily="2" charset="2"/>
              <a:buChar char="Ø"/>
            </a:pPr>
            <a:endParaRPr lang="en-US" sz="1800" dirty="0">
              <a:latin typeface="+mj-lt"/>
              <a:ea typeface="Calibri"/>
              <a:cs typeface="Calibri"/>
            </a:endParaRPr>
          </a:p>
          <a:p>
            <a:pPr>
              <a:buFont typeface="Wingdings" pitchFamily="2" charset="2"/>
              <a:buChar char="Ø"/>
            </a:pPr>
            <a:r>
              <a:rPr lang="nl-NL" sz="1800" dirty="0">
                <a:latin typeface="+mj-lt"/>
              </a:rPr>
              <a:t>Het Eco-team kan deze kennis gebruiken om een bordspel over de bio-economie te maken met mogelijke uitdagingen en oplossingen. In dit geval zouden docenten uit verschillende vakgebieden moeten samenwerken (mentor, IT-docent, bioloog, </a:t>
            </a:r>
            <a:r>
              <a:rPr lang="nl-NL" sz="1800" dirty="0">
                <a:highlight>
                  <a:srgbClr val="FFFF00"/>
                </a:highlight>
                <a:latin typeface="+mj-lt"/>
              </a:rPr>
              <a:t>docent huishoudkunde</a:t>
            </a:r>
            <a:r>
              <a:rPr lang="nl-NL" sz="1800" dirty="0">
                <a:latin typeface="+mj-lt"/>
              </a:rPr>
              <a:t>, enz.)</a:t>
            </a:r>
          </a:p>
          <a:p>
            <a:pPr>
              <a:buFont typeface="Wingdings" pitchFamily="2" charset="2"/>
              <a:buChar char="Ø"/>
            </a:pPr>
            <a:endParaRPr lang="en-US" sz="1800" dirty="0">
              <a:latin typeface="+mj-lt"/>
              <a:ea typeface="Calibri"/>
              <a:cs typeface="Calibri"/>
            </a:endParaRPr>
          </a:p>
          <a:p>
            <a:pPr>
              <a:buFont typeface="Wingdings" pitchFamily="2" charset="2"/>
              <a:buChar char="Ø"/>
            </a:pPr>
            <a:r>
              <a:rPr lang="nl-NL" sz="1800" dirty="0">
                <a:latin typeface="+mj-lt"/>
              </a:rPr>
              <a:t>De samenwerking tussen verschillende vakdocenten is essentieel bij projecten die verband houden met milieukwesties, en de integratie van de Eco-School-methodologie en thema's in het curriculum moet een doel zijn voor de hele schoolgemeenschap.</a:t>
            </a:r>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097A1-C6FF-485F-A1C9-73B0376A80F8}">
  <ds:schemaRefs>
    <ds:schemaRef ds:uri="http://purl.org/dc/terms/"/>
    <ds:schemaRef ds:uri="http://schemas.microsoft.com/office/2006/metadata/properties"/>
    <ds:schemaRef ds:uri="http://purl.org/dc/elements/1.1/"/>
    <ds:schemaRef ds:uri="http://purl.org/dc/dcmitype/"/>
    <ds:schemaRef ds:uri="4b029ac4-2790-4e9d-b1ba-d309a41950a3"/>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4cb37d89-296d-4697-a3a4-f9df7f39d0ef"/>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9A78C692-45F3-47B2-A66E-7CF2C2D0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TotalTime>
  <Words>1013</Words>
  <Application>Microsoft Office PowerPoint</Application>
  <PresentationFormat>On-screen Show (4:3)</PresentationFormat>
  <Paragraphs>73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Opleidingsmateriaal</vt:lpstr>
      <vt:lpstr>Het Eco-Schools-programma  verbinden met het curriculum </vt:lpstr>
      <vt:lpstr>Curriculum-integratie</vt:lpstr>
      <vt:lpstr>Directe integratie in het curriculum</vt:lpstr>
      <vt:lpstr>Indirecte integratie in het curriculum</vt:lpstr>
      <vt:lpstr>Laten we het geleerde in de praktijk brengen </vt:lpstr>
      <vt:lpstr>Laten we het geleerde in de praktijk brengen -   Projectonderwijs</vt:lpstr>
      <vt:lpstr>Laten we het geleerde in de praktijk brengen  Transdisciplinaire benadering in Thema 11 – Afvalbeheer</vt:lpstr>
      <vt:lpstr>Laten we het geleerde in de praktijk brengen  - Samenwerkend leren </vt:lpstr>
      <vt:lpstr>Laten we het geleerde in de praktijk brengen –  Curriculum-integratie door ervaringsgericht leren </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John Vos</cp:lastModifiedBy>
  <cp:revision>155</cp:revision>
  <dcterms:created xsi:type="dcterms:W3CDTF">2024-05-12T12:39:55Z</dcterms:created>
  <dcterms:modified xsi:type="dcterms:W3CDTF">2025-01-03T12:40:35Z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