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0A_27467199.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84" r:id="rId5"/>
    <p:sldId id="258" r:id="rId6"/>
    <p:sldId id="259" r:id="rId7"/>
    <p:sldId id="260" r:id="rId8"/>
    <p:sldId id="261" r:id="rId9"/>
    <p:sldId id="263" r:id="rId10"/>
    <p:sldId id="266" r:id="rId11"/>
    <p:sldId id="267" r:id="rId12"/>
    <p:sldId id="268" r:id="rId13"/>
    <p:sldId id="285" r:id="rId14"/>
    <p:sldId id="269" r:id="rId15"/>
    <p:sldId id="270" r:id="rId16"/>
    <p:sldId id="286" r:id="rId17"/>
    <p:sldId id="271" r:id="rId18"/>
    <p:sldId id="272" r:id="rId19"/>
    <p:sldId id="264" r:id="rId2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C12A4B-47D5-915E-B7B4-174BE02FE227}" name="xanthich@eepf.gr" initials="xa" userId="S::xanthich_eepf.gr#ext#@apre.onmicrosoft.com::807cb1c3-744b-45df-906c-1ddb5481d44a" providerId="AD"/>
  <p188:author id="{799CD84B-DEB3-EADC-F03F-B03A36215408}" name="John Vos" initials="JV" userId="S::vos@btgworld.com::61758e88-48b1-4125-a228-f41b744ba332"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9BCD"/>
    <a:srgbClr val="6DA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76EC7E-E6A4-95F2-157E-AA6FBFBCEA7B}" v="7" dt="2025-01-03T14:43:05.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6719" autoAdjust="0"/>
    <p:restoredTop sz="94660"/>
  </p:normalViewPr>
  <p:slideViewPr>
    <p:cSldViewPr>
      <p:cViewPr varScale="1">
        <p:scale>
          <a:sx n="70" d="100"/>
          <a:sy n="70" d="100"/>
        </p:scale>
        <p:origin x="336" y="32"/>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102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 Id="rId27"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Vos" userId="61758e88-48b1-4125-a228-f41b744ba332" providerId="ADAL" clId="{D925EEFE-B311-44F3-AC13-BBC9530F5021}"/>
    <pc:docChg chg="undo custSel modSld">
      <pc:chgData name="John Vos" userId="61758e88-48b1-4125-a228-f41b744ba332" providerId="ADAL" clId="{D925EEFE-B311-44F3-AC13-BBC9530F5021}" dt="2024-12-12T14:33:09.823" v="1014" actId="1076"/>
      <pc:docMkLst>
        <pc:docMk/>
      </pc:docMkLst>
      <pc:sldChg chg="modSp mod">
        <pc:chgData name="John Vos" userId="61758e88-48b1-4125-a228-f41b744ba332" providerId="ADAL" clId="{D925EEFE-B311-44F3-AC13-BBC9530F5021}" dt="2024-12-12T13:14:56.599" v="723" actId="20577"/>
        <pc:sldMkLst>
          <pc:docMk/>
          <pc:sldMk cId="3886430401" sldId="258"/>
        </pc:sldMkLst>
        <pc:spChg chg="mod">
          <ac:chgData name="John Vos" userId="61758e88-48b1-4125-a228-f41b744ba332" providerId="ADAL" clId="{D925EEFE-B311-44F3-AC13-BBC9530F5021}" dt="2024-12-12T13:14:56.599" v="723" actId="20577"/>
          <ac:spMkLst>
            <pc:docMk/>
            <pc:sldMk cId="3886430401" sldId="258"/>
            <ac:spMk id="2" creationId="{00000000-0000-0000-0000-000000000000}"/>
          </ac:spMkLst>
        </pc:spChg>
        <pc:spChg chg="mod">
          <ac:chgData name="John Vos" userId="61758e88-48b1-4125-a228-f41b744ba332" providerId="ADAL" clId="{D925EEFE-B311-44F3-AC13-BBC9530F5021}" dt="2024-12-12T13:14:47.170" v="721" actId="6549"/>
          <ac:spMkLst>
            <pc:docMk/>
            <pc:sldMk cId="3886430401" sldId="258"/>
            <ac:spMk id="4" creationId="{00000000-0000-0000-0000-000000000000}"/>
          </ac:spMkLst>
        </pc:spChg>
      </pc:sldChg>
      <pc:sldChg chg="modSp mod">
        <pc:chgData name="John Vos" userId="61758e88-48b1-4125-a228-f41b744ba332" providerId="ADAL" clId="{D925EEFE-B311-44F3-AC13-BBC9530F5021}" dt="2024-12-12T13:17:54.478" v="822" actId="20577"/>
        <pc:sldMkLst>
          <pc:docMk/>
          <pc:sldMk cId="3261187765" sldId="259"/>
        </pc:sldMkLst>
        <pc:spChg chg="mod">
          <ac:chgData name="John Vos" userId="61758e88-48b1-4125-a228-f41b744ba332" providerId="ADAL" clId="{D925EEFE-B311-44F3-AC13-BBC9530F5021}" dt="2024-12-12T13:15:13.772" v="725" actId="20577"/>
          <ac:spMkLst>
            <pc:docMk/>
            <pc:sldMk cId="3261187765" sldId="259"/>
            <ac:spMk id="2" creationId="{00000000-0000-0000-0000-000000000000}"/>
          </ac:spMkLst>
        </pc:spChg>
        <pc:spChg chg="mod">
          <ac:chgData name="John Vos" userId="61758e88-48b1-4125-a228-f41b744ba332" providerId="ADAL" clId="{D925EEFE-B311-44F3-AC13-BBC9530F5021}" dt="2024-12-12T13:17:54.478" v="822" actId="20577"/>
          <ac:spMkLst>
            <pc:docMk/>
            <pc:sldMk cId="3261187765" sldId="259"/>
            <ac:spMk id="3" creationId="{00000000-0000-0000-0000-000000000000}"/>
          </ac:spMkLst>
        </pc:spChg>
      </pc:sldChg>
      <pc:sldChg chg="modSp mod">
        <pc:chgData name="John Vos" userId="61758e88-48b1-4125-a228-f41b744ba332" providerId="ADAL" clId="{D925EEFE-B311-44F3-AC13-BBC9530F5021}" dt="2024-12-12T13:19:31.555" v="872" actId="6549"/>
        <pc:sldMkLst>
          <pc:docMk/>
          <pc:sldMk cId="2320936675" sldId="260"/>
        </pc:sldMkLst>
        <pc:spChg chg="mod">
          <ac:chgData name="John Vos" userId="61758e88-48b1-4125-a228-f41b744ba332" providerId="ADAL" clId="{D925EEFE-B311-44F3-AC13-BBC9530F5021}" dt="2024-12-12T13:18:17.736" v="831" actId="20577"/>
          <ac:spMkLst>
            <pc:docMk/>
            <pc:sldMk cId="2320936675" sldId="260"/>
            <ac:spMk id="2" creationId="{00000000-0000-0000-0000-000000000000}"/>
          </ac:spMkLst>
        </pc:spChg>
        <pc:spChg chg="mod">
          <ac:chgData name="John Vos" userId="61758e88-48b1-4125-a228-f41b744ba332" providerId="ADAL" clId="{D925EEFE-B311-44F3-AC13-BBC9530F5021}" dt="2024-12-12T13:19:31.555" v="872" actId="6549"/>
          <ac:spMkLst>
            <pc:docMk/>
            <pc:sldMk cId="2320936675" sldId="260"/>
            <ac:spMk id="3" creationId="{00000000-0000-0000-0000-000000000000}"/>
          </ac:spMkLst>
        </pc:spChg>
      </pc:sldChg>
      <pc:sldChg chg="modSp mod">
        <pc:chgData name="John Vos" userId="61758e88-48b1-4125-a228-f41b744ba332" providerId="ADAL" clId="{D925EEFE-B311-44F3-AC13-BBC9530F5021}" dt="2024-12-12T13:21:39.206" v="933" actId="6549"/>
        <pc:sldMkLst>
          <pc:docMk/>
          <pc:sldMk cId="1067491954" sldId="261"/>
        </pc:sldMkLst>
        <pc:spChg chg="mod">
          <ac:chgData name="John Vos" userId="61758e88-48b1-4125-a228-f41b744ba332" providerId="ADAL" clId="{D925EEFE-B311-44F3-AC13-BBC9530F5021}" dt="2024-12-12T13:14:20.933" v="718" actId="20577"/>
          <ac:spMkLst>
            <pc:docMk/>
            <pc:sldMk cId="1067491954" sldId="261"/>
            <ac:spMk id="2" creationId="{00000000-0000-0000-0000-000000000000}"/>
          </ac:spMkLst>
        </pc:spChg>
        <pc:spChg chg="mod">
          <ac:chgData name="John Vos" userId="61758e88-48b1-4125-a228-f41b744ba332" providerId="ADAL" clId="{D925EEFE-B311-44F3-AC13-BBC9530F5021}" dt="2024-12-12T13:21:39.206" v="933" actId="6549"/>
          <ac:spMkLst>
            <pc:docMk/>
            <pc:sldMk cId="1067491954" sldId="261"/>
            <ac:spMk id="3" creationId="{00000000-0000-0000-0000-000000000000}"/>
          </ac:spMkLst>
        </pc:spChg>
      </pc:sldChg>
      <pc:sldChg chg="modSp mod">
        <pc:chgData name="John Vos" userId="61758e88-48b1-4125-a228-f41b744ba332" providerId="ADAL" clId="{D925EEFE-B311-44F3-AC13-BBC9530F5021}" dt="2024-12-12T13:14:09.216" v="716" actId="6549"/>
        <pc:sldMkLst>
          <pc:docMk/>
          <pc:sldMk cId="3513146952" sldId="263"/>
        </pc:sldMkLst>
        <pc:spChg chg="mod">
          <ac:chgData name="John Vos" userId="61758e88-48b1-4125-a228-f41b744ba332" providerId="ADAL" clId="{D925EEFE-B311-44F3-AC13-BBC9530F5021}" dt="2024-12-12T13:13:20.782" v="678" actId="20577"/>
          <ac:spMkLst>
            <pc:docMk/>
            <pc:sldMk cId="3513146952" sldId="263"/>
            <ac:spMk id="2" creationId="{00000000-0000-0000-0000-000000000000}"/>
          </ac:spMkLst>
        </pc:spChg>
        <pc:spChg chg="mod">
          <ac:chgData name="John Vos" userId="61758e88-48b1-4125-a228-f41b744ba332" providerId="ADAL" clId="{D925EEFE-B311-44F3-AC13-BBC9530F5021}" dt="2024-12-12T13:14:09.216" v="716" actId="6549"/>
          <ac:spMkLst>
            <pc:docMk/>
            <pc:sldMk cId="3513146952" sldId="263"/>
            <ac:spMk id="3" creationId="{00000000-0000-0000-0000-000000000000}"/>
          </ac:spMkLst>
        </pc:spChg>
      </pc:sldChg>
      <pc:sldChg chg="modSp mod">
        <pc:chgData name="John Vos" userId="61758e88-48b1-4125-a228-f41b744ba332" providerId="ADAL" clId="{D925EEFE-B311-44F3-AC13-BBC9530F5021}" dt="2024-12-12T11:44:14.672" v="51" actId="20577"/>
        <pc:sldMkLst>
          <pc:docMk/>
          <pc:sldMk cId="2024316787" sldId="264"/>
        </pc:sldMkLst>
        <pc:spChg chg="mod">
          <ac:chgData name="John Vos" userId="61758e88-48b1-4125-a228-f41b744ba332" providerId="ADAL" clId="{D925EEFE-B311-44F3-AC13-BBC9530F5021}" dt="2024-12-12T11:44:14.672" v="51" actId="20577"/>
          <ac:spMkLst>
            <pc:docMk/>
            <pc:sldMk cId="2024316787" sldId="264"/>
            <ac:spMk id="2" creationId="{B9969519-20DA-435A-ABBE-35BEA1437994}"/>
          </ac:spMkLst>
        </pc:spChg>
      </pc:sldChg>
      <pc:sldChg chg="modSp mod">
        <pc:chgData name="John Vos" userId="61758e88-48b1-4125-a228-f41b744ba332" providerId="ADAL" clId="{D925EEFE-B311-44F3-AC13-BBC9530F5021}" dt="2024-12-12T14:33:09.823" v="1014" actId="1076"/>
        <pc:sldMkLst>
          <pc:docMk/>
          <pc:sldMk cId="658928025" sldId="266"/>
        </pc:sldMkLst>
        <pc:spChg chg="mod">
          <ac:chgData name="John Vos" userId="61758e88-48b1-4125-a228-f41b744ba332" providerId="ADAL" clId="{D925EEFE-B311-44F3-AC13-BBC9530F5021}" dt="2024-12-12T13:07:14.498" v="664" actId="6549"/>
          <ac:spMkLst>
            <pc:docMk/>
            <pc:sldMk cId="658928025" sldId="266"/>
            <ac:spMk id="2" creationId="{00000000-0000-0000-0000-000000000000}"/>
          </ac:spMkLst>
        </pc:spChg>
        <pc:spChg chg="mod">
          <ac:chgData name="John Vos" userId="61758e88-48b1-4125-a228-f41b744ba332" providerId="ADAL" clId="{D925EEFE-B311-44F3-AC13-BBC9530F5021}" dt="2024-12-12T13:07:52.293" v="676" actId="113"/>
          <ac:spMkLst>
            <pc:docMk/>
            <pc:sldMk cId="658928025" sldId="266"/>
            <ac:spMk id="3" creationId="{00000000-0000-0000-0000-000000000000}"/>
          </ac:spMkLst>
        </pc:spChg>
        <pc:spChg chg="mod">
          <ac:chgData name="John Vos" userId="61758e88-48b1-4125-a228-f41b744ba332" providerId="ADAL" clId="{D925EEFE-B311-44F3-AC13-BBC9530F5021}" dt="2024-12-12T14:33:02.285" v="1012" actId="1076"/>
          <ac:spMkLst>
            <pc:docMk/>
            <pc:sldMk cId="658928025" sldId="266"/>
            <ac:spMk id="5" creationId="{00000000-0000-0000-0000-000000000000}"/>
          </ac:spMkLst>
        </pc:spChg>
        <pc:spChg chg="mod">
          <ac:chgData name="John Vos" userId="61758e88-48b1-4125-a228-f41b744ba332" providerId="ADAL" clId="{D925EEFE-B311-44F3-AC13-BBC9530F5021}" dt="2024-12-12T14:33:08.690" v="1013" actId="1076"/>
          <ac:spMkLst>
            <pc:docMk/>
            <pc:sldMk cId="658928025" sldId="266"/>
            <ac:spMk id="7" creationId="{00000000-0000-0000-0000-000000000000}"/>
          </ac:spMkLst>
        </pc:spChg>
        <pc:picChg chg="mod">
          <ac:chgData name="John Vos" userId="61758e88-48b1-4125-a228-f41b744ba332" providerId="ADAL" clId="{D925EEFE-B311-44F3-AC13-BBC9530F5021}" dt="2024-12-12T14:33:09.823" v="1014" actId="1076"/>
          <ac:picMkLst>
            <pc:docMk/>
            <pc:sldMk cId="658928025" sldId="266"/>
            <ac:picMk id="9" creationId="{9BD924BC-55E7-7DA1-C38E-52552D850220}"/>
          </ac:picMkLst>
        </pc:picChg>
      </pc:sldChg>
      <pc:sldChg chg="modSp mod">
        <pc:chgData name="John Vos" userId="61758e88-48b1-4125-a228-f41b744ba332" providerId="ADAL" clId="{D925EEFE-B311-44F3-AC13-BBC9530F5021}" dt="2024-12-12T13:06:48.564" v="650" actId="6549"/>
        <pc:sldMkLst>
          <pc:docMk/>
          <pc:sldMk cId="3286767824" sldId="267"/>
        </pc:sldMkLst>
        <pc:spChg chg="mod">
          <ac:chgData name="John Vos" userId="61758e88-48b1-4125-a228-f41b744ba332" providerId="ADAL" clId="{D925EEFE-B311-44F3-AC13-BBC9530F5021}" dt="2024-12-12T13:05:46.903" v="614" actId="6549"/>
          <ac:spMkLst>
            <pc:docMk/>
            <pc:sldMk cId="3286767824" sldId="267"/>
            <ac:spMk id="2" creationId="{00000000-0000-0000-0000-000000000000}"/>
          </ac:spMkLst>
        </pc:spChg>
        <pc:spChg chg="mod">
          <ac:chgData name="John Vos" userId="61758e88-48b1-4125-a228-f41b744ba332" providerId="ADAL" clId="{D925EEFE-B311-44F3-AC13-BBC9530F5021}" dt="2024-12-12T13:06:48.564" v="650" actId="6549"/>
          <ac:spMkLst>
            <pc:docMk/>
            <pc:sldMk cId="3286767824" sldId="267"/>
            <ac:spMk id="3" creationId="{00000000-0000-0000-0000-000000000000}"/>
          </ac:spMkLst>
        </pc:spChg>
      </pc:sldChg>
      <pc:sldChg chg="modSp mod">
        <pc:chgData name="John Vos" userId="61758e88-48b1-4125-a228-f41b744ba332" providerId="ADAL" clId="{D925EEFE-B311-44F3-AC13-BBC9530F5021}" dt="2024-12-12T13:23:10.789" v="955" actId="13926"/>
        <pc:sldMkLst>
          <pc:docMk/>
          <pc:sldMk cId="797516113" sldId="268"/>
        </pc:sldMkLst>
        <pc:spChg chg="mod">
          <ac:chgData name="John Vos" userId="61758e88-48b1-4125-a228-f41b744ba332" providerId="ADAL" clId="{D925EEFE-B311-44F3-AC13-BBC9530F5021}" dt="2024-12-12T12:00:39.889" v="541" actId="6549"/>
          <ac:spMkLst>
            <pc:docMk/>
            <pc:sldMk cId="797516113" sldId="268"/>
            <ac:spMk id="2" creationId="{00000000-0000-0000-0000-000000000000}"/>
          </ac:spMkLst>
        </pc:spChg>
        <pc:spChg chg="mod">
          <ac:chgData name="John Vos" userId="61758e88-48b1-4125-a228-f41b744ba332" providerId="ADAL" clId="{D925EEFE-B311-44F3-AC13-BBC9530F5021}" dt="2024-12-12T13:23:10.789" v="955" actId="13926"/>
          <ac:spMkLst>
            <pc:docMk/>
            <pc:sldMk cId="797516113" sldId="268"/>
            <ac:spMk id="3" creationId="{00000000-0000-0000-0000-000000000000}"/>
          </ac:spMkLst>
        </pc:spChg>
      </pc:sldChg>
      <pc:sldChg chg="modSp mod">
        <pc:chgData name="John Vos" userId="61758e88-48b1-4125-a228-f41b744ba332" providerId="ADAL" clId="{D925EEFE-B311-44F3-AC13-BBC9530F5021}" dt="2024-12-12T11:58:53.459" v="458" actId="20577"/>
        <pc:sldMkLst>
          <pc:docMk/>
          <pc:sldMk cId="2892503303" sldId="269"/>
        </pc:sldMkLst>
        <pc:spChg chg="mod">
          <ac:chgData name="John Vos" userId="61758e88-48b1-4125-a228-f41b744ba332" providerId="ADAL" clId="{D925EEFE-B311-44F3-AC13-BBC9530F5021}" dt="2024-12-12T11:56:48.005" v="373" actId="6549"/>
          <ac:spMkLst>
            <pc:docMk/>
            <pc:sldMk cId="2892503303" sldId="269"/>
            <ac:spMk id="2" creationId="{00000000-0000-0000-0000-000000000000}"/>
          </ac:spMkLst>
        </pc:spChg>
        <pc:spChg chg="mod">
          <ac:chgData name="John Vos" userId="61758e88-48b1-4125-a228-f41b744ba332" providerId="ADAL" clId="{D925EEFE-B311-44F3-AC13-BBC9530F5021}" dt="2024-12-12T11:58:53.459" v="458" actId="20577"/>
          <ac:spMkLst>
            <pc:docMk/>
            <pc:sldMk cId="2892503303" sldId="269"/>
            <ac:spMk id="3" creationId="{00000000-0000-0000-0000-000000000000}"/>
          </ac:spMkLst>
        </pc:spChg>
      </pc:sldChg>
      <pc:sldChg chg="modSp mod">
        <pc:chgData name="John Vos" userId="61758e88-48b1-4125-a228-f41b744ba332" providerId="ADAL" clId="{D925EEFE-B311-44F3-AC13-BBC9530F5021}" dt="2024-12-12T11:56:36.222" v="359" actId="20577"/>
        <pc:sldMkLst>
          <pc:docMk/>
          <pc:sldMk cId="1516921344" sldId="270"/>
        </pc:sldMkLst>
        <pc:spChg chg="mod">
          <ac:chgData name="John Vos" userId="61758e88-48b1-4125-a228-f41b744ba332" providerId="ADAL" clId="{D925EEFE-B311-44F3-AC13-BBC9530F5021}" dt="2024-12-12T11:55:11.051" v="306" actId="6549"/>
          <ac:spMkLst>
            <pc:docMk/>
            <pc:sldMk cId="1516921344" sldId="270"/>
            <ac:spMk id="2" creationId="{00000000-0000-0000-0000-000000000000}"/>
          </ac:spMkLst>
        </pc:spChg>
        <pc:spChg chg="mod">
          <ac:chgData name="John Vos" userId="61758e88-48b1-4125-a228-f41b744ba332" providerId="ADAL" clId="{D925EEFE-B311-44F3-AC13-BBC9530F5021}" dt="2024-12-12T11:56:36.222" v="359" actId="20577"/>
          <ac:spMkLst>
            <pc:docMk/>
            <pc:sldMk cId="1516921344" sldId="270"/>
            <ac:spMk id="3" creationId="{00000000-0000-0000-0000-000000000000}"/>
          </ac:spMkLst>
        </pc:spChg>
      </pc:sldChg>
      <pc:sldChg chg="modSp mod">
        <pc:chgData name="John Vos" userId="61758e88-48b1-4125-a228-f41b744ba332" providerId="ADAL" clId="{D925EEFE-B311-44F3-AC13-BBC9530F5021}" dt="2024-12-12T11:52:55.093" v="227" actId="6549"/>
        <pc:sldMkLst>
          <pc:docMk/>
          <pc:sldMk cId="3313576689" sldId="271"/>
        </pc:sldMkLst>
        <pc:spChg chg="mod">
          <ac:chgData name="John Vos" userId="61758e88-48b1-4125-a228-f41b744ba332" providerId="ADAL" clId="{D925EEFE-B311-44F3-AC13-BBC9530F5021}" dt="2024-12-12T11:52:55.093" v="227" actId="6549"/>
          <ac:spMkLst>
            <pc:docMk/>
            <pc:sldMk cId="3313576689" sldId="271"/>
            <ac:spMk id="2" creationId="{00000000-0000-0000-0000-000000000000}"/>
          </ac:spMkLst>
        </pc:spChg>
        <pc:spChg chg="mod">
          <ac:chgData name="John Vos" userId="61758e88-48b1-4125-a228-f41b744ba332" providerId="ADAL" clId="{D925EEFE-B311-44F3-AC13-BBC9530F5021}" dt="2024-12-12T11:52:15.979" v="213" actId="20577"/>
          <ac:spMkLst>
            <pc:docMk/>
            <pc:sldMk cId="3313576689" sldId="271"/>
            <ac:spMk id="3" creationId="{00000000-0000-0000-0000-000000000000}"/>
          </ac:spMkLst>
        </pc:spChg>
      </pc:sldChg>
      <pc:sldChg chg="modSp mod">
        <pc:chgData name="John Vos" userId="61758e88-48b1-4125-a228-f41b744ba332" providerId="ADAL" clId="{D925EEFE-B311-44F3-AC13-BBC9530F5021}" dt="2024-12-12T11:44:00.113" v="39" actId="27636"/>
        <pc:sldMkLst>
          <pc:docMk/>
          <pc:sldMk cId="196237479" sldId="272"/>
        </pc:sldMkLst>
        <pc:spChg chg="mod">
          <ac:chgData name="John Vos" userId="61758e88-48b1-4125-a228-f41b744ba332" providerId="ADAL" clId="{D925EEFE-B311-44F3-AC13-BBC9530F5021}" dt="2024-12-12T11:44:00.113" v="39" actId="27636"/>
          <ac:spMkLst>
            <pc:docMk/>
            <pc:sldMk cId="196237479" sldId="272"/>
            <ac:spMk id="2" creationId="{00000000-0000-0000-0000-000000000000}"/>
          </ac:spMkLst>
        </pc:spChg>
        <pc:spChg chg="mod">
          <ac:chgData name="John Vos" userId="61758e88-48b1-4125-a228-f41b744ba332" providerId="ADAL" clId="{D925EEFE-B311-44F3-AC13-BBC9530F5021}" dt="2024-12-12T11:43:37.531" v="17" actId="6549"/>
          <ac:spMkLst>
            <pc:docMk/>
            <pc:sldMk cId="196237479" sldId="272"/>
            <ac:spMk id="4" creationId="{00000000-0000-0000-0000-000000000000}"/>
          </ac:spMkLst>
        </pc:spChg>
      </pc:sldChg>
      <pc:sldChg chg="modSp mod">
        <pc:chgData name="John Vos" userId="61758e88-48b1-4125-a228-f41b744ba332" providerId="ADAL" clId="{D925EEFE-B311-44F3-AC13-BBC9530F5021}" dt="2024-12-12T11:47:13.912" v="73" actId="6549"/>
        <pc:sldMkLst>
          <pc:docMk/>
          <pc:sldMk cId="3396059820" sldId="284"/>
        </pc:sldMkLst>
        <pc:spChg chg="mod">
          <ac:chgData name="John Vos" userId="61758e88-48b1-4125-a228-f41b744ba332" providerId="ADAL" clId="{D925EEFE-B311-44F3-AC13-BBC9530F5021}" dt="2024-12-12T11:47:13.912" v="73" actId="6549"/>
          <ac:spMkLst>
            <pc:docMk/>
            <pc:sldMk cId="3396059820" sldId="284"/>
            <ac:spMk id="3" creationId="{D8A2EDF0-7A23-40CD-8304-26565CF08866}"/>
          </ac:spMkLst>
        </pc:spChg>
      </pc:sldChg>
      <pc:sldChg chg="modSp mod">
        <pc:chgData name="John Vos" userId="61758e88-48b1-4125-a228-f41b744ba332" providerId="ADAL" clId="{D925EEFE-B311-44F3-AC13-BBC9530F5021}" dt="2024-12-12T12:02:10.699" v="598" actId="20577"/>
        <pc:sldMkLst>
          <pc:docMk/>
          <pc:sldMk cId="2513907051" sldId="285"/>
        </pc:sldMkLst>
        <pc:spChg chg="mod">
          <ac:chgData name="John Vos" userId="61758e88-48b1-4125-a228-f41b744ba332" providerId="ADAL" clId="{D925EEFE-B311-44F3-AC13-BBC9530F5021}" dt="2024-12-12T11:59:10.239" v="472" actId="6549"/>
          <ac:spMkLst>
            <pc:docMk/>
            <pc:sldMk cId="2513907051" sldId="285"/>
            <ac:spMk id="2" creationId="{00000000-0000-0000-0000-000000000000}"/>
          </ac:spMkLst>
        </pc:spChg>
        <pc:spChg chg="mod">
          <ac:chgData name="John Vos" userId="61758e88-48b1-4125-a228-f41b744ba332" providerId="ADAL" clId="{D925EEFE-B311-44F3-AC13-BBC9530F5021}" dt="2024-12-12T12:02:10.699" v="598" actId="20577"/>
          <ac:spMkLst>
            <pc:docMk/>
            <pc:sldMk cId="2513907051" sldId="285"/>
            <ac:spMk id="3" creationId="{00000000-0000-0000-0000-000000000000}"/>
          </ac:spMkLst>
        </pc:spChg>
      </pc:sldChg>
      <pc:sldChg chg="modSp mod">
        <pc:chgData name="John Vos" userId="61758e88-48b1-4125-a228-f41b744ba332" providerId="ADAL" clId="{D925EEFE-B311-44F3-AC13-BBC9530F5021}" dt="2024-12-12T11:54:58.476" v="292" actId="20577"/>
        <pc:sldMkLst>
          <pc:docMk/>
          <pc:sldMk cId="2076546258" sldId="286"/>
        </pc:sldMkLst>
        <pc:spChg chg="mod">
          <ac:chgData name="John Vos" userId="61758e88-48b1-4125-a228-f41b744ba332" providerId="ADAL" clId="{D925EEFE-B311-44F3-AC13-BBC9530F5021}" dt="2024-12-12T11:53:07.216" v="241" actId="6549"/>
          <ac:spMkLst>
            <pc:docMk/>
            <pc:sldMk cId="2076546258" sldId="286"/>
            <ac:spMk id="2" creationId="{00000000-0000-0000-0000-000000000000}"/>
          </ac:spMkLst>
        </pc:spChg>
        <pc:spChg chg="mod">
          <ac:chgData name="John Vos" userId="61758e88-48b1-4125-a228-f41b744ba332" providerId="ADAL" clId="{D925EEFE-B311-44F3-AC13-BBC9530F5021}" dt="2024-12-12T11:54:58.476" v="292" actId="20577"/>
          <ac:spMkLst>
            <pc:docMk/>
            <pc:sldMk cId="2076546258" sldId="286"/>
            <ac:spMk id="3" creationId="{00000000-0000-0000-0000-000000000000}"/>
          </ac:spMkLst>
        </pc:spChg>
      </pc:sldChg>
    </pc:docChg>
  </pc:docChgLst>
  <pc:docChgLst>
    <pc:chgData name="xanthich@eepf.gr" userId="S::xanthich_eepf.gr#ext#@apre.onmicrosoft.com::807cb1c3-744b-45df-906c-1ddb5481d44a" providerId="AD" clId="Web-{1B9ACA1E-927D-9164-94A5-A954AB23F539}"/>
    <pc:docChg chg="mod modSld">
      <pc:chgData name="xanthich@eepf.gr" userId="S::xanthich_eepf.gr#ext#@apre.onmicrosoft.com::807cb1c3-744b-45df-906c-1ddb5481d44a" providerId="AD" clId="Web-{1B9ACA1E-927D-9164-94A5-A954AB23F539}" dt="2024-10-25T08:52:41.695" v="8" actId="14100"/>
      <pc:docMkLst>
        <pc:docMk/>
      </pc:docMkLst>
      <pc:sldChg chg="modSp">
        <pc:chgData name="xanthich@eepf.gr" userId="S::xanthich_eepf.gr#ext#@apre.onmicrosoft.com::807cb1c3-744b-45df-906c-1ddb5481d44a" providerId="AD" clId="Web-{1B9ACA1E-927D-9164-94A5-A954AB23F539}" dt="2024-10-25T08:52:41.695" v="8" actId="14100"/>
        <pc:sldMkLst>
          <pc:docMk/>
          <pc:sldMk cId="658928025" sldId="266"/>
        </pc:sldMkLst>
        <pc:spChg chg="mod">
          <ac:chgData name="xanthich@eepf.gr" userId="S::xanthich_eepf.gr#ext#@apre.onmicrosoft.com::807cb1c3-744b-45df-906c-1ddb5481d44a" providerId="AD" clId="Web-{1B9ACA1E-927D-9164-94A5-A954AB23F539}" dt="2024-10-25T08:52:41.695" v="8" actId="14100"/>
          <ac:spMkLst>
            <pc:docMk/>
            <pc:sldMk cId="658928025" sldId="266"/>
            <ac:spMk id="5" creationId="{00000000-0000-0000-0000-000000000000}"/>
          </ac:spMkLst>
        </pc:spChg>
        <pc:spChg chg="mod">
          <ac:chgData name="xanthich@eepf.gr" userId="S::xanthich_eepf.gr#ext#@apre.onmicrosoft.com::807cb1c3-744b-45df-906c-1ddb5481d44a" providerId="AD" clId="Web-{1B9ACA1E-927D-9164-94A5-A954AB23F539}" dt="2024-10-25T08:52:20.584" v="4"/>
          <ac:spMkLst>
            <pc:docMk/>
            <pc:sldMk cId="658928025" sldId="266"/>
            <ac:spMk id="7" creationId="{00000000-0000-0000-0000-000000000000}"/>
          </ac:spMkLst>
        </pc:spChg>
        <pc:grpChg chg="mod">
          <ac:chgData name="xanthich@eepf.gr" userId="S::xanthich_eepf.gr#ext#@apre.onmicrosoft.com::807cb1c3-744b-45df-906c-1ddb5481d44a" providerId="AD" clId="Web-{1B9ACA1E-927D-9164-94A5-A954AB23F539}" dt="2024-10-25T08:52:38.101" v="6" actId="1076"/>
          <ac:grpSpMkLst>
            <pc:docMk/>
            <pc:sldMk cId="658928025" sldId="266"/>
            <ac:grpSpMk id="10" creationId="{BB3E2D7D-8962-C559-2A8A-CC8014C3C5CE}"/>
          </ac:grpSpMkLst>
        </pc:grpChg>
      </pc:sldChg>
    </pc:docChg>
  </pc:docChgLst>
  <pc:docChgLst>
    <pc:chgData name="Bas  Davidis" userId="S::davidis_btgworld.com#ext#@apre.onmicrosoft.com::babefe0d-aac5-4d54-8f8f-913bc2ba6a11" providerId="AD" clId="Web-{2976EC7E-E6A4-95F2-157E-AA6FBFBCEA7B}"/>
    <pc:docChg chg="modSld">
      <pc:chgData name="Bas  Davidis" userId="S::davidis_btgworld.com#ext#@apre.onmicrosoft.com::babefe0d-aac5-4d54-8f8f-913bc2ba6a11" providerId="AD" clId="Web-{2976EC7E-E6A4-95F2-157E-AA6FBFBCEA7B}" dt="2025-01-03T14:43:04.958" v="4" actId="20577"/>
      <pc:docMkLst>
        <pc:docMk/>
      </pc:docMkLst>
      <pc:sldChg chg="modSp">
        <pc:chgData name="Bas  Davidis" userId="S::davidis_btgworld.com#ext#@apre.onmicrosoft.com::babefe0d-aac5-4d54-8f8f-913bc2ba6a11" providerId="AD" clId="Web-{2976EC7E-E6A4-95F2-157E-AA6FBFBCEA7B}" dt="2025-01-03T14:43:04.958" v="4" actId="20577"/>
        <pc:sldMkLst>
          <pc:docMk/>
          <pc:sldMk cId="3261187765" sldId="259"/>
        </pc:sldMkLst>
        <pc:spChg chg="mod">
          <ac:chgData name="Bas  Davidis" userId="S::davidis_btgworld.com#ext#@apre.onmicrosoft.com::babefe0d-aac5-4d54-8f8f-913bc2ba6a11" providerId="AD" clId="Web-{2976EC7E-E6A4-95F2-157E-AA6FBFBCEA7B}" dt="2025-01-03T14:43:04.958" v="4" actId="20577"/>
          <ac:spMkLst>
            <pc:docMk/>
            <pc:sldMk cId="3261187765" sldId="259"/>
            <ac:spMk id="3" creationId="{00000000-0000-0000-0000-000000000000}"/>
          </ac:spMkLst>
        </pc:spChg>
      </pc:sldChg>
    </pc:docChg>
  </pc:docChgLst>
  <pc:docChgLst>
    <pc:chgData name="xanthich@eepf.gr" userId="S::xanthich_eepf.gr#ext#@apre.onmicrosoft.com::807cb1c3-744b-45df-906c-1ddb5481d44a" providerId="AD" clId="Web-{AE091D3A-AAFE-7AA5-858F-2755324F1141}"/>
    <pc:docChg chg="addSld delSld modSld">
      <pc:chgData name="xanthich@eepf.gr" userId="S::xanthich_eepf.gr#ext#@apre.onmicrosoft.com::807cb1c3-744b-45df-906c-1ddb5481d44a" providerId="AD" clId="Web-{AE091D3A-AAFE-7AA5-858F-2755324F1141}" dt="2024-10-25T08:21:04.580" v="200" actId="1076"/>
      <pc:docMkLst>
        <pc:docMk/>
      </pc:docMkLst>
      <pc:sldChg chg="modSp">
        <pc:chgData name="xanthich@eepf.gr" userId="S::xanthich_eepf.gr#ext#@apre.onmicrosoft.com::807cb1c3-744b-45df-906c-1ddb5481d44a" providerId="AD" clId="Web-{AE091D3A-AAFE-7AA5-858F-2755324F1141}" dt="2024-10-25T07:15:52.382" v="3" actId="1076"/>
        <pc:sldMkLst>
          <pc:docMk/>
          <pc:sldMk cId="3886430401" sldId="258"/>
        </pc:sldMkLst>
        <pc:spChg chg="mod">
          <ac:chgData name="xanthich@eepf.gr" userId="S::xanthich_eepf.gr#ext#@apre.onmicrosoft.com::807cb1c3-744b-45df-906c-1ddb5481d44a" providerId="AD" clId="Web-{AE091D3A-AAFE-7AA5-858F-2755324F1141}" dt="2024-10-25T07:15:47.928" v="1" actId="1076"/>
          <ac:spMkLst>
            <pc:docMk/>
            <pc:sldMk cId="3886430401" sldId="258"/>
            <ac:spMk id="3" creationId="{00000000-0000-0000-0000-000000000000}"/>
          </ac:spMkLst>
        </pc:spChg>
        <pc:spChg chg="mod">
          <ac:chgData name="xanthich@eepf.gr" userId="S::xanthich_eepf.gr#ext#@apre.onmicrosoft.com::807cb1c3-744b-45df-906c-1ddb5481d44a" providerId="AD" clId="Web-{AE091D3A-AAFE-7AA5-858F-2755324F1141}" dt="2024-10-25T07:15:52.382" v="3" actId="1076"/>
          <ac:spMkLst>
            <pc:docMk/>
            <pc:sldMk cId="3886430401" sldId="258"/>
            <ac:spMk id="4" creationId="{00000000-0000-0000-0000-000000000000}"/>
          </ac:spMkLst>
        </pc:spChg>
        <pc:picChg chg="mod">
          <ac:chgData name="xanthich@eepf.gr" userId="S::xanthich_eepf.gr#ext#@apre.onmicrosoft.com::807cb1c3-744b-45df-906c-1ddb5481d44a" providerId="AD" clId="Web-{AE091D3A-AAFE-7AA5-858F-2755324F1141}" dt="2024-10-25T07:15:50.163" v="2" actId="14100"/>
          <ac:picMkLst>
            <pc:docMk/>
            <pc:sldMk cId="3886430401" sldId="258"/>
            <ac:picMk id="11266" creationId="{00000000-0000-0000-0000-000000000000}"/>
          </ac:picMkLst>
        </pc:picChg>
      </pc:sldChg>
      <pc:sldChg chg="modSp">
        <pc:chgData name="xanthich@eepf.gr" userId="S::xanthich_eepf.gr#ext#@apre.onmicrosoft.com::807cb1c3-744b-45df-906c-1ddb5481d44a" providerId="AD" clId="Web-{AE091D3A-AAFE-7AA5-858F-2755324F1141}" dt="2024-10-25T07:16:21.883" v="19" actId="1076"/>
        <pc:sldMkLst>
          <pc:docMk/>
          <pc:sldMk cId="3261187765" sldId="259"/>
        </pc:sldMkLst>
        <pc:spChg chg="mod">
          <ac:chgData name="xanthich@eepf.gr" userId="S::xanthich_eepf.gr#ext#@apre.onmicrosoft.com::807cb1c3-744b-45df-906c-1ddb5481d44a" providerId="AD" clId="Web-{AE091D3A-AAFE-7AA5-858F-2755324F1141}" dt="2024-10-25T07:16:19.211" v="18" actId="1076"/>
          <ac:spMkLst>
            <pc:docMk/>
            <pc:sldMk cId="3261187765" sldId="259"/>
            <ac:spMk id="2" creationId="{00000000-0000-0000-0000-000000000000}"/>
          </ac:spMkLst>
        </pc:spChg>
        <pc:spChg chg="mod">
          <ac:chgData name="xanthich@eepf.gr" userId="S::xanthich_eepf.gr#ext#@apre.onmicrosoft.com::807cb1c3-744b-45df-906c-1ddb5481d44a" providerId="AD" clId="Web-{AE091D3A-AAFE-7AA5-858F-2755324F1141}" dt="2024-10-25T07:16:21.883" v="19" actId="1076"/>
          <ac:spMkLst>
            <pc:docMk/>
            <pc:sldMk cId="3261187765" sldId="259"/>
            <ac:spMk id="3" creationId="{00000000-0000-0000-0000-000000000000}"/>
          </ac:spMkLst>
        </pc:spChg>
      </pc:sldChg>
      <pc:sldChg chg="modSp">
        <pc:chgData name="xanthich@eepf.gr" userId="S::xanthich_eepf.gr#ext#@apre.onmicrosoft.com::807cb1c3-744b-45df-906c-1ddb5481d44a" providerId="AD" clId="Web-{AE091D3A-AAFE-7AA5-858F-2755324F1141}" dt="2024-10-25T07:21:15.910" v="27" actId="14100"/>
        <pc:sldMkLst>
          <pc:docMk/>
          <pc:sldMk cId="2320936675" sldId="260"/>
        </pc:sldMkLst>
        <pc:spChg chg="mod">
          <ac:chgData name="xanthich@eepf.gr" userId="S::xanthich_eepf.gr#ext#@apre.onmicrosoft.com::807cb1c3-744b-45df-906c-1ddb5481d44a" providerId="AD" clId="Web-{AE091D3A-AAFE-7AA5-858F-2755324F1141}" dt="2024-10-25T07:21:15.910" v="27" actId="14100"/>
          <ac:spMkLst>
            <pc:docMk/>
            <pc:sldMk cId="2320936675" sldId="260"/>
            <ac:spMk id="3" creationId="{00000000-0000-0000-0000-000000000000}"/>
          </ac:spMkLst>
        </pc:spChg>
        <pc:picChg chg="mod">
          <ac:chgData name="xanthich@eepf.gr" userId="S::xanthich_eepf.gr#ext#@apre.onmicrosoft.com::807cb1c3-744b-45df-906c-1ddb5481d44a" providerId="AD" clId="Web-{AE091D3A-AAFE-7AA5-858F-2755324F1141}" dt="2024-10-25T07:21:14.113" v="26" actId="14100"/>
          <ac:picMkLst>
            <pc:docMk/>
            <pc:sldMk cId="2320936675" sldId="260"/>
            <ac:picMk id="3074" creationId="{00000000-0000-0000-0000-000000000000}"/>
          </ac:picMkLst>
        </pc:picChg>
      </pc:sldChg>
      <pc:sldChg chg="modSp">
        <pc:chgData name="xanthich@eepf.gr" userId="S::xanthich_eepf.gr#ext#@apre.onmicrosoft.com::807cb1c3-744b-45df-906c-1ddb5481d44a" providerId="AD" clId="Web-{AE091D3A-AAFE-7AA5-858F-2755324F1141}" dt="2024-10-25T07:21:22.113" v="30" actId="20577"/>
        <pc:sldMkLst>
          <pc:docMk/>
          <pc:sldMk cId="1067491954" sldId="261"/>
        </pc:sldMkLst>
        <pc:spChg chg="mod">
          <ac:chgData name="xanthich@eepf.gr" userId="S::xanthich_eepf.gr#ext#@apre.onmicrosoft.com::807cb1c3-744b-45df-906c-1ddb5481d44a" providerId="AD" clId="Web-{AE091D3A-AAFE-7AA5-858F-2755324F1141}" dt="2024-10-25T07:21:22.113" v="30" actId="20577"/>
          <ac:spMkLst>
            <pc:docMk/>
            <pc:sldMk cId="1067491954" sldId="261"/>
            <ac:spMk id="3" creationId="{00000000-0000-0000-0000-000000000000}"/>
          </ac:spMkLst>
        </pc:spChg>
      </pc:sldChg>
      <pc:sldChg chg="addSp delSp modSp">
        <pc:chgData name="xanthich@eepf.gr" userId="S::xanthich_eepf.gr#ext#@apre.onmicrosoft.com::807cb1c3-744b-45df-906c-1ddb5481d44a" providerId="AD" clId="Web-{AE091D3A-AAFE-7AA5-858F-2755324F1141}" dt="2024-10-25T07:26:56.422" v="44" actId="1076"/>
        <pc:sldMkLst>
          <pc:docMk/>
          <pc:sldMk cId="3513146952" sldId="263"/>
        </pc:sldMkLst>
        <pc:spChg chg="mod">
          <ac:chgData name="xanthich@eepf.gr" userId="S::xanthich_eepf.gr#ext#@apre.onmicrosoft.com::807cb1c3-744b-45df-906c-1ddb5481d44a" providerId="AD" clId="Web-{AE091D3A-AAFE-7AA5-858F-2755324F1141}" dt="2024-10-25T07:26:34.328" v="34" actId="20577"/>
          <ac:spMkLst>
            <pc:docMk/>
            <pc:sldMk cId="3513146952" sldId="263"/>
            <ac:spMk id="2" creationId="{00000000-0000-0000-0000-000000000000}"/>
          </ac:spMkLst>
        </pc:spChg>
        <pc:spChg chg="mod">
          <ac:chgData name="xanthich@eepf.gr" userId="S::xanthich_eepf.gr#ext#@apre.onmicrosoft.com::807cb1c3-744b-45df-906c-1ddb5481d44a" providerId="AD" clId="Web-{AE091D3A-AAFE-7AA5-858F-2755324F1141}" dt="2024-10-25T07:26:37.703" v="36" actId="1076"/>
          <ac:spMkLst>
            <pc:docMk/>
            <pc:sldMk cId="3513146952" sldId="263"/>
            <ac:spMk id="3" creationId="{00000000-0000-0000-0000-000000000000}"/>
          </ac:spMkLst>
        </pc:spChg>
        <pc:picChg chg="add mod">
          <ac:chgData name="xanthich@eepf.gr" userId="S::xanthich_eepf.gr#ext#@apre.onmicrosoft.com::807cb1c3-744b-45df-906c-1ddb5481d44a" providerId="AD" clId="Web-{AE091D3A-AAFE-7AA5-858F-2755324F1141}" dt="2024-10-25T07:26:56.422" v="44" actId="1076"/>
          <ac:picMkLst>
            <pc:docMk/>
            <pc:sldMk cId="3513146952" sldId="263"/>
            <ac:picMk id="4" creationId="{D143C53E-4406-B920-CA21-45FD9842D825}"/>
          </ac:picMkLst>
        </pc:picChg>
        <pc:picChg chg="del">
          <ac:chgData name="xanthich@eepf.gr" userId="S::xanthich_eepf.gr#ext#@apre.onmicrosoft.com::807cb1c3-744b-45df-906c-1ddb5481d44a" providerId="AD" clId="Web-{AE091D3A-AAFE-7AA5-858F-2755324F1141}" dt="2024-10-25T07:26:29.843" v="31"/>
          <ac:picMkLst>
            <pc:docMk/>
            <pc:sldMk cId="3513146952" sldId="263"/>
            <ac:picMk id="5122" creationId="{00000000-0000-0000-0000-000000000000}"/>
          </ac:picMkLst>
        </pc:picChg>
      </pc:sldChg>
      <pc:sldChg chg="addSp delSp modSp">
        <pc:chgData name="xanthich@eepf.gr" userId="S::xanthich_eepf.gr#ext#@apre.onmicrosoft.com::807cb1c3-744b-45df-906c-1ddb5481d44a" providerId="AD" clId="Web-{AE091D3A-AAFE-7AA5-858F-2755324F1141}" dt="2024-10-25T07:46:33.059" v="80" actId="20577"/>
        <pc:sldMkLst>
          <pc:docMk/>
          <pc:sldMk cId="658928025" sldId="266"/>
        </pc:sldMkLst>
        <pc:spChg chg="mod">
          <ac:chgData name="xanthich@eepf.gr" userId="S::xanthich_eepf.gr#ext#@apre.onmicrosoft.com::807cb1c3-744b-45df-906c-1ddb5481d44a" providerId="AD" clId="Web-{AE091D3A-AAFE-7AA5-858F-2755324F1141}" dt="2024-10-25T07:46:00.495" v="77" actId="1076"/>
          <ac:spMkLst>
            <pc:docMk/>
            <pc:sldMk cId="658928025" sldId="266"/>
            <ac:spMk id="3" creationId="{00000000-0000-0000-0000-000000000000}"/>
          </ac:spMkLst>
        </pc:spChg>
        <pc:spChg chg="mod">
          <ac:chgData name="xanthich@eepf.gr" userId="S::xanthich_eepf.gr#ext#@apre.onmicrosoft.com::807cb1c3-744b-45df-906c-1ddb5481d44a" providerId="AD" clId="Web-{AE091D3A-AAFE-7AA5-858F-2755324F1141}" dt="2024-10-25T07:45:24.541" v="67" actId="1076"/>
          <ac:spMkLst>
            <pc:docMk/>
            <pc:sldMk cId="658928025" sldId="266"/>
            <ac:spMk id="5" creationId="{00000000-0000-0000-0000-000000000000}"/>
          </ac:spMkLst>
        </pc:spChg>
        <pc:spChg chg="add mod">
          <ac:chgData name="xanthich@eepf.gr" userId="S::xanthich_eepf.gr#ext#@apre.onmicrosoft.com::807cb1c3-744b-45df-906c-1ddb5481d44a" providerId="AD" clId="Web-{AE091D3A-AAFE-7AA5-858F-2755324F1141}" dt="2024-10-25T07:46:33.059" v="80" actId="20577"/>
          <ac:spMkLst>
            <pc:docMk/>
            <pc:sldMk cId="658928025" sldId="266"/>
            <ac:spMk id="6" creationId="{05F607A2-C180-C082-F1ED-086F8CCFD6E6}"/>
          </ac:spMkLst>
        </pc:spChg>
        <pc:spChg chg="mod">
          <ac:chgData name="xanthich@eepf.gr" userId="S::xanthich_eepf.gr#ext#@apre.onmicrosoft.com::807cb1c3-744b-45df-906c-1ddb5481d44a" providerId="AD" clId="Web-{AE091D3A-AAFE-7AA5-858F-2755324F1141}" dt="2024-10-25T07:45:29.791" v="69" actId="14100"/>
          <ac:spMkLst>
            <pc:docMk/>
            <pc:sldMk cId="658928025" sldId="266"/>
            <ac:spMk id="7" creationId="{00000000-0000-0000-0000-000000000000}"/>
          </ac:spMkLst>
        </pc:spChg>
        <pc:grpChg chg="add mod">
          <ac:chgData name="xanthich@eepf.gr" userId="S::xanthich_eepf.gr#ext#@apre.onmicrosoft.com::807cb1c3-744b-45df-906c-1ddb5481d44a" providerId="AD" clId="Web-{AE091D3A-AAFE-7AA5-858F-2755324F1141}" dt="2024-10-25T07:45:41.135" v="71" actId="1076"/>
          <ac:grpSpMkLst>
            <pc:docMk/>
            <pc:sldMk cId="658928025" sldId="266"/>
            <ac:grpSpMk id="10" creationId="{BB3E2D7D-8962-C559-2A8A-CC8014C3C5CE}"/>
          </ac:grpSpMkLst>
        </pc:grpChg>
        <pc:picChg chg="add del mod">
          <ac:chgData name="xanthich@eepf.gr" userId="S::xanthich_eepf.gr#ext#@apre.onmicrosoft.com::807cb1c3-744b-45df-906c-1ddb5481d44a" providerId="AD" clId="Web-{AE091D3A-AAFE-7AA5-858F-2755324F1141}" dt="2024-10-25T07:44:35.664" v="55"/>
          <ac:picMkLst>
            <pc:docMk/>
            <pc:sldMk cId="658928025" sldId="266"/>
            <ac:picMk id="8" creationId="{1B2EFE46-5B18-1BC8-6817-A959D30378A1}"/>
          </ac:picMkLst>
        </pc:picChg>
        <pc:picChg chg="add mod ord">
          <ac:chgData name="xanthich@eepf.gr" userId="S::xanthich_eepf.gr#ext#@apre.onmicrosoft.com::807cb1c3-744b-45df-906c-1ddb5481d44a" providerId="AD" clId="Web-{AE091D3A-AAFE-7AA5-858F-2755324F1141}" dt="2024-10-25T07:45:21.603" v="66" actId="14100"/>
          <ac:picMkLst>
            <pc:docMk/>
            <pc:sldMk cId="658928025" sldId="266"/>
            <ac:picMk id="9" creationId="{9BD924BC-55E7-7DA1-C38E-52552D850220}"/>
          </ac:picMkLst>
        </pc:picChg>
        <pc:picChg chg="del">
          <ac:chgData name="xanthich@eepf.gr" userId="S::xanthich_eepf.gr#ext#@apre.onmicrosoft.com::807cb1c3-744b-45df-906c-1ddb5481d44a" providerId="AD" clId="Web-{AE091D3A-AAFE-7AA5-858F-2755324F1141}" dt="2024-10-25T07:44:23.070" v="52"/>
          <ac:picMkLst>
            <pc:docMk/>
            <pc:sldMk cId="658928025" sldId="266"/>
            <ac:picMk id="2051" creationId="{00000000-0000-0000-0000-000000000000}"/>
          </ac:picMkLst>
        </pc:picChg>
      </pc:sldChg>
      <pc:sldChg chg="modSp">
        <pc:chgData name="xanthich@eepf.gr" userId="S::xanthich_eepf.gr#ext#@apre.onmicrosoft.com::807cb1c3-744b-45df-906c-1ddb5481d44a" providerId="AD" clId="Web-{AE091D3A-AAFE-7AA5-858F-2755324F1141}" dt="2024-10-25T07:47:01.482" v="89" actId="1076"/>
        <pc:sldMkLst>
          <pc:docMk/>
          <pc:sldMk cId="3286767824" sldId="267"/>
        </pc:sldMkLst>
        <pc:spChg chg="mod">
          <ac:chgData name="xanthich@eepf.gr" userId="S::xanthich_eepf.gr#ext#@apre.onmicrosoft.com::807cb1c3-744b-45df-906c-1ddb5481d44a" providerId="AD" clId="Web-{AE091D3A-AAFE-7AA5-858F-2755324F1141}" dt="2024-10-25T07:46:56.294" v="88" actId="20577"/>
          <ac:spMkLst>
            <pc:docMk/>
            <pc:sldMk cId="3286767824" sldId="267"/>
            <ac:spMk id="2" creationId="{00000000-0000-0000-0000-000000000000}"/>
          </ac:spMkLst>
        </pc:spChg>
        <pc:spChg chg="mod">
          <ac:chgData name="xanthich@eepf.gr" userId="S::xanthich_eepf.gr#ext#@apre.onmicrosoft.com::807cb1c3-744b-45df-906c-1ddb5481d44a" providerId="AD" clId="Web-{AE091D3A-AAFE-7AA5-858F-2755324F1141}" dt="2024-10-25T07:47:01.482" v="89" actId="1076"/>
          <ac:spMkLst>
            <pc:docMk/>
            <pc:sldMk cId="3286767824" sldId="267"/>
            <ac:spMk id="3" creationId="{00000000-0000-0000-0000-000000000000}"/>
          </ac:spMkLst>
        </pc:spChg>
      </pc:sldChg>
      <pc:sldChg chg="addSp delSp modSp">
        <pc:chgData name="xanthich@eepf.gr" userId="S::xanthich_eepf.gr#ext#@apre.onmicrosoft.com::807cb1c3-744b-45df-906c-1ddb5481d44a" providerId="AD" clId="Web-{AE091D3A-AAFE-7AA5-858F-2755324F1141}" dt="2024-10-25T07:56:44.423" v="116" actId="1076"/>
        <pc:sldMkLst>
          <pc:docMk/>
          <pc:sldMk cId="797516113" sldId="268"/>
        </pc:sldMkLst>
        <pc:spChg chg="mod">
          <ac:chgData name="xanthich@eepf.gr" userId="S::xanthich_eepf.gr#ext#@apre.onmicrosoft.com::807cb1c3-744b-45df-906c-1ddb5481d44a" providerId="AD" clId="Web-{AE091D3A-AAFE-7AA5-858F-2755324F1141}" dt="2024-10-25T07:56:25.344" v="111" actId="20577"/>
          <ac:spMkLst>
            <pc:docMk/>
            <pc:sldMk cId="797516113" sldId="268"/>
            <ac:spMk id="3" creationId="{00000000-0000-0000-0000-000000000000}"/>
          </ac:spMkLst>
        </pc:spChg>
        <pc:spChg chg="add mod">
          <ac:chgData name="xanthich@eepf.gr" userId="S::xanthich_eepf.gr#ext#@apre.onmicrosoft.com::807cb1c3-744b-45df-906c-1ddb5481d44a" providerId="AD" clId="Web-{AE091D3A-AAFE-7AA5-858F-2755324F1141}" dt="2024-10-25T07:56:31.204" v="113" actId="14100"/>
          <ac:spMkLst>
            <pc:docMk/>
            <pc:sldMk cId="797516113" sldId="268"/>
            <ac:spMk id="5" creationId="{C805FE32-C52C-79F9-B263-E32316296909}"/>
          </ac:spMkLst>
        </pc:spChg>
        <pc:picChg chg="add mod">
          <ac:chgData name="xanthich@eepf.gr" userId="S::xanthich_eepf.gr#ext#@apre.onmicrosoft.com::807cb1c3-744b-45df-906c-1ddb5481d44a" providerId="AD" clId="Web-{AE091D3A-AAFE-7AA5-858F-2755324F1141}" dt="2024-10-25T07:56:44.423" v="116" actId="1076"/>
          <ac:picMkLst>
            <pc:docMk/>
            <pc:sldMk cId="797516113" sldId="268"/>
            <ac:picMk id="6" creationId="{0C2DA759-051D-85FB-9EAE-DB8F6825E8B9}"/>
          </ac:picMkLst>
        </pc:picChg>
        <pc:picChg chg="del">
          <ac:chgData name="xanthich@eepf.gr" userId="S::xanthich_eepf.gr#ext#@apre.onmicrosoft.com::807cb1c3-744b-45df-906c-1ddb5481d44a" providerId="AD" clId="Web-{AE091D3A-AAFE-7AA5-858F-2755324F1141}" dt="2024-10-25T07:55:45.124" v="91"/>
          <ac:picMkLst>
            <pc:docMk/>
            <pc:sldMk cId="797516113" sldId="268"/>
            <ac:picMk id="6148" creationId="{00000000-0000-0000-0000-000000000000}"/>
          </ac:picMkLst>
        </pc:picChg>
        <pc:picChg chg="del">
          <ac:chgData name="xanthich@eepf.gr" userId="S::xanthich_eepf.gr#ext#@apre.onmicrosoft.com::807cb1c3-744b-45df-906c-1ddb5481d44a" providerId="AD" clId="Web-{AE091D3A-AAFE-7AA5-858F-2755324F1141}" dt="2024-10-25T07:55:45.921" v="92"/>
          <ac:picMkLst>
            <pc:docMk/>
            <pc:sldMk cId="797516113" sldId="268"/>
            <ac:picMk id="6149" creationId="{00000000-0000-0000-0000-000000000000}"/>
          </ac:picMkLst>
        </pc:picChg>
      </pc:sldChg>
      <pc:sldChg chg="modSp">
        <pc:chgData name="xanthich@eepf.gr" userId="S::xanthich_eepf.gr#ext#@apre.onmicrosoft.com::807cb1c3-744b-45df-906c-1ddb5481d44a" providerId="AD" clId="Web-{AE091D3A-AAFE-7AA5-858F-2755324F1141}" dt="2024-10-25T08:06:56.927" v="158" actId="14100"/>
        <pc:sldMkLst>
          <pc:docMk/>
          <pc:sldMk cId="2892503303" sldId="269"/>
        </pc:sldMkLst>
        <pc:spChg chg="mod">
          <ac:chgData name="xanthich@eepf.gr" userId="S::xanthich_eepf.gr#ext#@apre.onmicrosoft.com::807cb1c3-744b-45df-906c-1ddb5481d44a" providerId="AD" clId="Web-{AE091D3A-AAFE-7AA5-858F-2755324F1141}" dt="2024-10-25T08:06:45.630" v="151" actId="20577"/>
          <ac:spMkLst>
            <pc:docMk/>
            <pc:sldMk cId="2892503303" sldId="269"/>
            <ac:spMk id="2" creationId="{00000000-0000-0000-0000-000000000000}"/>
          </ac:spMkLst>
        </pc:spChg>
        <pc:spChg chg="mod">
          <ac:chgData name="xanthich@eepf.gr" userId="S::xanthich_eepf.gr#ext#@apre.onmicrosoft.com::807cb1c3-744b-45df-906c-1ddb5481d44a" providerId="AD" clId="Web-{AE091D3A-AAFE-7AA5-858F-2755324F1141}" dt="2024-10-25T08:06:53.302" v="156" actId="1076"/>
          <ac:spMkLst>
            <pc:docMk/>
            <pc:sldMk cId="2892503303" sldId="269"/>
            <ac:spMk id="3" creationId="{00000000-0000-0000-0000-000000000000}"/>
          </ac:spMkLst>
        </pc:spChg>
        <pc:picChg chg="mod">
          <ac:chgData name="xanthich@eepf.gr" userId="S::xanthich_eepf.gr#ext#@apre.onmicrosoft.com::807cb1c3-744b-45df-906c-1ddb5481d44a" providerId="AD" clId="Web-{AE091D3A-AAFE-7AA5-858F-2755324F1141}" dt="2024-10-25T08:06:56.927" v="158" actId="14100"/>
          <ac:picMkLst>
            <pc:docMk/>
            <pc:sldMk cId="2892503303" sldId="269"/>
            <ac:picMk id="12290" creationId="{00000000-0000-0000-0000-000000000000}"/>
          </ac:picMkLst>
        </pc:picChg>
      </pc:sldChg>
      <pc:sldChg chg="modSp">
        <pc:chgData name="xanthich@eepf.gr" userId="S::xanthich_eepf.gr#ext#@apre.onmicrosoft.com::807cb1c3-744b-45df-906c-1ddb5481d44a" providerId="AD" clId="Web-{AE091D3A-AAFE-7AA5-858F-2755324F1141}" dt="2024-10-25T08:16:00.570" v="187" actId="1076"/>
        <pc:sldMkLst>
          <pc:docMk/>
          <pc:sldMk cId="1516921344" sldId="270"/>
        </pc:sldMkLst>
        <pc:spChg chg="mod">
          <ac:chgData name="xanthich@eepf.gr" userId="S::xanthich_eepf.gr#ext#@apre.onmicrosoft.com::807cb1c3-744b-45df-906c-1ddb5481d44a" providerId="AD" clId="Web-{AE091D3A-AAFE-7AA5-858F-2755324F1141}" dt="2024-10-25T08:15:48.914" v="182" actId="1076"/>
          <ac:spMkLst>
            <pc:docMk/>
            <pc:sldMk cId="1516921344" sldId="270"/>
            <ac:spMk id="2" creationId="{00000000-0000-0000-0000-000000000000}"/>
          </ac:spMkLst>
        </pc:spChg>
        <pc:spChg chg="mod">
          <ac:chgData name="xanthich@eepf.gr" userId="S::xanthich_eepf.gr#ext#@apre.onmicrosoft.com::807cb1c3-744b-45df-906c-1ddb5481d44a" providerId="AD" clId="Web-{AE091D3A-AAFE-7AA5-858F-2755324F1141}" dt="2024-10-25T08:16:00.570" v="187" actId="1076"/>
          <ac:spMkLst>
            <pc:docMk/>
            <pc:sldMk cId="1516921344" sldId="270"/>
            <ac:spMk id="3" creationId="{00000000-0000-0000-0000-000000000000}"/>
          </ac:spMkLst>
        </pc:spChg>
      </pc:sldChg>
      <pc:sldChg chg="modSp">
        <pc:chgData name="xanthich@eepf.gr" userId="S::xanthich_eepf.gr#ext#@apre.onmicrosoft.com::807cb1c3-744b-45df-906c-1ddb5481d44a" providerId="AD" clId="Web-{AE091D3A-AAFE-7AA5-858F-2755324F1141}" dt="2024-10-25T08:21:04.580" v="200" actId="1076"/>
        <pc:sldMkLst>
          <pc:docMk/>
          <pc:sldMk cId="3313576689" sldId="271"/>
        </pc:sldMkLst>
        <pc:spChg chg="mod">
          <ac:chgData name="xanthich@eepf.gr" userId="S::xanthich_eepf.gr#ext#@apre.onmicrosoft.com::807cb1c3-744b-45df-906c-1ddb5481d44a" providerId="AD" clId="Web-{AE091D3A-AAFE-7AA5-858F-2755324F1141}" dt="2024-10-25T08:21:00.065" v="197" actId="14100"/>
          <ac:spMkLst>
            <pc:docMk/>
            <pc:sldMk cId="3313576689" sldId="271"/>
            <ac:spMk id="3" creationId="{00000000-0000-0000-0000-000000000000}"/>
          </ac:spMkLst>
        </pc:spChg>
        <pc:picChg chg="mod">
          <ac:chgData name="xanthich@eepf.gr" userId="S::xanthich_eepf.gr#ext#@apre.onmicrosoft.com::807cb1c3-744b-45df-906c-1ddb5481d44a" providerId="AD" clId="Web-{AE091D3A-AAFE-7AA5-858F-2755324F1141}" dt="2024-10-25T08:21:04.580" v="200" actId="1076"/>
          <ac:picMkLst>
            <pc:docMk/>
            <pc:sldMk cId="3313576689" sldId="271"/>
            <ac:picMk id="10242" creationId="{00000000-0000-0000-0000-000000000000}"/>
          </ac:picMkLst>
        </pc:picChg>
      </pc:sldChg>
      <pc:sldChg chg="addSp delSp modSp add replId">
        <pc:chgData name="xanthich@eepf.gr" userId="S::xanthich_eepf.gr#ext#@apre.onmicrosoft.com::807cb1c3-744b-45df-906c-1ddb5481d44a" providerId="AD" clId="Web-{AE091D3A-AAFE-7AA5-858F-2755324F1141}" dt="2024-10-25T08:04:09.750" v="146" actId="1076"/>
        <pc:sldMkLst>
          <pc:docMk/>
          <pc:sldMk cId="2513907051" sldId="285"/>
        </pc:sldMkLst>
        <pc:spChg chg="mod">
          <ac:chgData name="xanthich@eepf.gr" userId="S::xanthich_eepf.gr#ext#@apre.onmicrosoft.com::807cb1c3-744b-45df-906c-1ddb5481d44a" providerId="AD" clId="Web-{AE091D3A-AAFE-7AA5-858F-2755324F1141}" dt="2024-10-25T08:03:47.859" v="137"/>
          <ac:spMkLst>
            <pc:docMk/>
            <pc:sldMk cId="2513907051" sldId="285"/>
            <ac:spMk id="2" creationId="{00000000-0000-0000-0000-000000000000}"/>
          </ac:spMkLst>
        </pc:spChg>
        <pc:spChg chg="mod">
          <ac:chgData name="xanthich@eepf.gr" userId="S::xanthich_eepf.gr#ext#@apre.onmicrosoft.com::807cb1c3-744b-45df-906c-1ddb5481d44a" providerId="AD" clId="Web-{AE091D3A-AAFE-7AA5-858F-2755324F1141}" dt="2024-10-25T08:03:10.062" v="124" actId="1076"/>
          <ac:spMkLst>
            <pc:docMk/>
            <pc:sldMk cId="2513907051" sldId="285"/>
            <ac:spMk id="3" creationId="{00000000-0000-0000-0000-000000000000}"/>
          </ac:spMkLst>
        </pc:spChg>
        <pc:picChg chg="add del mod">
          <ac:chgData name="xanthich@eepf.gr" userId="S::xanthich_eepf.gr#ext#@apre.onmicrosoft.com::807cb1c3-744b-45df-906c-1ddb5481d44a" providerId="AD" clId="Web-{AE091D3A-AAFE-7AA5-858F-2755324F1141}" dt="2024-10-25T08:03:30.046" v="129"/>
          <ac:picMkLst>
            <pc:docMk/>
            <pc:sldMk cId="2513907051" sldId="285"/>
            <ac:picMk id="4" creationId="{827D051B-BB25-B34C-6A14-4523A1C986A5}"/>
          </ac:picMkLst>
        </pc:picChg>
        <pc:picChg chg="add mod">
          <ac:chgData name="xanthich@eepf.gr" userId="S::xanthich_eepf.gr#ext#@apre.onmicrosoft.com::807cb1c3-744b-45df-906c-1ddb5481d44a" providerId="AD" clId="Web-{AE091D3A-AAFE-7AA5-858F-2755324F1141}" dt="2024-10-25T08:03:56.406" v="141" actId="14100"/>
          <ac:picMkLst>
            <pc:docMk/>
            <pc:sldMk cId="2513907051" sldId="285"/>
            <ac:picMk id="5" creationId="{9C0F8726-C1F1-328A-7289-81804A1AFE39}"/>
          </ac:picMkLst>
        </pc:picChg>
        <pc:picChg chg="add mod">
          <ac:chgData name="xanthich@eepf.gr" userId="S::xanthich_eepf.gr#ext#@apre.onmicrosoft.com::807cb1c3-744b-45df-906c-1ddb5481d44a" providerId="AD" clId="Web-{AE091D3A-AAFE-7AA5-858F-2755324F1141}" dt="2024-10-25T08:04:09.750" v="146" actId="1076"/>
          <ac:picMkLst>
            <pc:docMk/>
            <pc:sldMk cId="2513907051" sldId="285"/>
            <ac:picMk id="6" creationId="{4FFDEB91-E004-A0B4-2DAE-32787C664B3F}"/>
          </ac:picMkLst>
        </pc:picChg>
        <pc:picChg chg="del">
          <ac:chgData name="xanthich@eepf.gr" userId="S::xanthich_eepf.gr#ext#@apre.onmicrosoft.com::807cb1c3-744b-45df-906c-1ddb5481d44a" providerId="AD" clId="Web-{AE091D3A-AAFE-7AA5-858F-2755324F1141}" dt="2024-10-25T08:03:10.733" v="125"/>
          <ac:picMkLst>
            <pc:docMk/>
            <pc:sldMk cId="2513907051" sldId="285"/>
            <ac:picMk id="6148" creationId="{00000000-0000-0000-0000-000000000000}"/>
          </ac:picMkLst>
        </pc:picChg>
        <pc:picChg chg="del">
          <ac:chgData name="xanthich@eepf.gr" userId="S::xanthich_eepf.gr#ext#@apre.onmicrosoft.com::807cb1c3-744b-45df-906c-1ddb5481d44a" providerId="AD" clId="Web-{AE091D3A-AAFE-7AA5-858F-2755324F1141}" dt="2024-10-25T08:03:11.108" v="126"/>
          <ac:picMkLst>
            <pc:docMk/>
            <pc:sldMk cId="2513907051" sldId="285"/>
            <ac:picMk id="6149" creationId="{00000000-0000-0000-0000-000000000000}"/>
          </ac:picMkLst>
        </pc:picChg>
      </pc:sldChg>
      <pc:sldChg chg="modSp add replId">
        <pc:chgData name="xanthich@eepf.gr" userId="S::xanthich_eepf.gr#ext#@apre.onmicrosoft.com::807cb1c3-744b-45df-906c-1ddb5481d44a" providerId="AD" clId="Web-{AE091D3A-AAFE-7AA5-858F-2755324F1141}" dt="2024-10-25T08:15:33.194" v="175" actId="1076"/>
        <pc:sldMkLst>
          <pc:docMk/>
          <pc:sldMk cId="2076546258" sldId="286"/>
        </pc:sldMkLst>
        <pc:spChg chg="mod">
          <ac:chgData name="xanthich@eepf.gr" userId="S::xanthich_eepf.gr#ext#@apre.onmicrosoft.com::807cb1c3-744b-45df-906c-1ddb5481d44a" providerId="AD" clId="Web-{AE091D3A-AAFE-7AA5-858F-2755324F1141}" dt="2024-10-25T08:15:29.023" v="174" actId="1076"/>
          <ac:spMkLst>
            <pc:docMk/>
            <pc:sldMk cId="2076546258" sldId="286"/>
            <ac:spMk id="2" creationId="{00000000-0000-0000-0000-000000000000}"/>
          </ac:spMkLst>
        </pc:spChg>
        <pc:spChg chg="mod">
          <ac:chgData name="xanthich@eepf.gr" userId="S::xanthich_eepf.gr#ext#@apre.onmicrosoft.com::807cb1c3-744b-45df-906c-1ddb5481d44a" providerId="AD" clId="Web-{AE091D3A-AAFE-7AA5-858F-2755324F1141}" dt="2024-10-25T08:15:33.194" v="175" actId="1076"/>
          <ac:spMkLst>
            <pc:docMk/>
            <pc:sldMk cId="2076546258" sldId="286"/>
            <ac:spMk id="3" creationId="{00000000-0000-0000-0000-000000000000}"/>
          </ac:spMkLst>
        </pc:spChg>
      </pc:sldChg>
      <pc:sldChg chg="add del replId">
        <pc:chgData name="xanthich@eepf.gr" userId="S::xanthich_eepf.gr#ext#@apre.onmicrosoft.com::807cb1c3-744b-45df-906c-1ddb5481d44a" providerId="AD" clId="Web-{AE091D3A-AAFE-7AA5-858F-2755324F1141}" dt="2024-10-25T08:03:00.498" v="118"/>
        <pc:sldMkLst>
          <pc:docMk/>
          <pc:sldMk cId="3871283973" sldId="286"/>
        </pc:sldMkLst>
      </pc:sldChg>
    </pc:docChg>
  </pc:docChgLst>
</pc:chgInfo>
</file>

<file path=ppt/comments/modernComment_10A_27467199.xml><?xml version="1.0" encoding="utf-8"?>
<p188:cmLst xmlns:a="http://schemas.openxmlformats.org/drawingml/2006/main" xmlns:r="http://schemas.openxmlformats.org/officeDocument/2006/relationships" xmlns:p188="http://schemas.microsoft.com/office/powerpoint/2018/8/main">
  <p188:cm id="{B09F375C-12E0-46E8-8726-B31F69481E10}" authorId="{799CD84B-DEB3-EADC-F03F-B03A36215408}" created="2024-12-12T13:08:55.081">
    <ac:txMkLst xmlns:ac="http://schemas.microsoft.com/office/drawing/2013/main/command">
      <pc:docMk xmlns:pc="http://schemas.microsoft.com/office/powerpoint/2013/main/command"/>
      <pc:sldMk xmlns:pc="http://schemas.microsoft.com/office/powerpoint/2013/main/command" cId="658928025" sldId="266"/>
      <ac:spMk id="3" creationId="{00000000-0000-0000-0000-000000000000}"/>
      <ac:txMk cp="106" len="53">
        <ac:context len="162" hash="3549818746"/>
      </ac:txMk>
    </ac:txMkLst>
    <p188:pos x="7792569" y="567022"/>
    <p188:txBody>
      <a:bodyPr/>
      <a:lstStyle/>
      <a:p>
        <a:r>
          <a:rPr lang="en-NL"/>
          <a:t>For the NL version, the assignment needs to be refined!</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644591" y="3100017"/>
            <a:ext cx="4410681"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644590" y="4552533"/>
            <a:ext cx="2946486" cy="605474"/>
          </a:xfrm>
          <a:prstGeom prst="rect">
            <a:avLst/>
          </a:prstGeom>
        </p:spPr>
        <p:txBody>
          <a:bodyPr lIns="0" tIns="0" rIns="0" bIns="0" anchor="ctr" anchorCtr="0">
            <a:normAutofit/>
          </a:bodyPr>
          <a:lstStyle>
            <a:lvl1pPr marL="0" indent="0" algn="l">
              <a:buNone/>
              <a:defRPr sz="1875" b="0">
                <a:solidFill>
                  <a:srgbClr val="3BFF95"/>
                </a:solidFill>
                <a:latin typeface="Calibri" panose="020F0502020204030204" pitchFamily="34" charset="0"/>
                <a:cs typeface="Calibri" panose="020F050202020403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644591" y="5797201"/>
            <a:ext cx="2458641" cy="378952"/>
          </a:xfrm>
          <a:prstGeom prst="rect">
            <a:avLst/>
          </a:prstGeom>
        </p:spPr>
        <p:txBody>
          <a:bodyPr>
            <a:normAutofit/>
          </a:bodyPr>
          <a:lstStyle>
            <a:lvl1pPr marL="0" indent="0">
              <a:buNone/>
              <a:defRPr sz="1200" b="0">
                <a:solidFill>
                  <a:schemeClr val="bg1"/>
                </a:solidFill>
                <a:latin typeface="Calibri" panose="020F0502020204030204" pitchFamily="34" charset="0"/>
                <a:cs typeface="Calibri" panose="020F0502020204030204" pitchFamily="34" charset="0"/>
              </a:defRPr>
            </a:lvl1pPr>
            <a:lvl2pPr>
              <a:defRPr sz="1350" b="1">
                <a:solidFill>
                  <a:srgbClr val="02967E"/>
                </a:solidFill>
                <a:latin typeface="Calibri" panose="020F0502020204030204" pitchFamily="34" charset="0"/>
                <a:cs typeface="Calibri" panose="020F0502020204030204" pitchFamily="34" charset="0"/>
              </a:defRPr>
            </a:lvl2pPr>
            <a:lvl3pPr>
              <a:defRPr sz="1350" b="1">
                <a:solidFill>
                  <a:srgbClr val="02967E"/>
                </a:solidFill>
                <a:latin typeface="Calibri" panose="020F0502020204030204" pitchFamily="34" charset="0"/>
                <a:cs typeface="Calibri" panose="020F0502020204030204" pitchFamily="34" charset="0"/>
              </a:defRPr>
            </a:lvl3pPr>
            <a:lvl4pPr>
              <a:defRPr sz="1350" b="1">
                <a:solidFill>
                  <a:srgbClr val="02967E"/>
                </a:solidFill>
                <a:latin typeface="Calibri" panose="020F0502020204030204" pitchFamily="34" charset="0"/>
                <a:cs typeface="Calibri" panose="020F0502020204030204" pitchFamily="34" charset="0"/>
              </a:defRPr>
            </a:lvl4pPr>
            <a:lvl5pPr>
              <a:defRPr sz="135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B555D08-2146-440F-99EA-4CF91903ED0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8844033" y="5374979"/>
            <a:ext cx="79734" cy="1262462"/>
          </a:xfrm>
          <a:prstGeom prst="rect">
            <a:avLst/>
          </a:prstGeom>
        </p:spPr>
      </p:pic>
      <p:pic>
        <p:nvPicPr>
          <p:cNvPr id="9" name="Gráfico 8">
            <a:extLst>
              <a:ext uri="{FF2B5EF4-FFF2-40B4-BE49-F238E27FC236}">
                <a16:creationId xmlns:a16="http://schemas.microsoft.com/office/drawing/2014/main" id="{A28B3EA1-BE00-40B5-A69B-9FAA1BE005C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44590" y="871323"/>
            <a:ext cx="1950577" cy="1160612"/>
          </a:xfrm>
          <a:prstGeom prst="rect">
            <a:avLst/>
          </a:prstGeom>
        </p:spPr>
      </p:pic>
    </p:spTree>
    <p:extLst>
      <p:ext uri="{BB962C8B-B14F-4D97-AF65-F5344CB8AC3E}">
        <p14:creationId xmlns:p14="http://schemas.microsoft.com/office/powerpoint/2010/main" val="2671136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3131618" y="1430655"/>
            <a:ext cx="2880766" cy="707886"/>
          </a:xfrm>
          <a:prstGeom prst="rect">
            <a:avLst/>
          </a:prstGeom>
        </p:spPr>
        <p:txBody>
          <a:bodyPr>
            <a:normAutofit/>
          </a:bodyPr>
          <a:lstStyle>
            <a:lvl1pPr marL="0" indent="0" algn="ctr">
              <a:buNone/>
              <a:defRPr sz="3000" b="1" i="0">
                <a:solidFill>
                  <a:srgbClr val="3BFF95"/>
                </a:solidFill>
                <a:latin typeface="Calibri" panose="020F0502020204030204" pitchFamily="34" charset="0"/>
                <a:cs typeface="Calibri" panose="020F0502020204030204"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Thank you!</a:t>
            </a:r>
          </a:p>
        </p:txBody>
      </p:sp>
      <p:pic>
        <p:nvPicPr>
          <p:cNvPr id="22" name="Gráfico 21">
            <a:extLst>
              <a:ext uri="{FF2B5EF4-FFF2-40B4-BE49-F238E27FC236}">
                <a16:creationId xmlns:a16="http://schemas.microsoft.com/office/drawing/2014/main" id="{FA736C32-83BF-4701-A120-C92EB277E88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8844033" y="5371583"/>
            <a:ext cx="79734" cy="1262462"/>
          </a:xfrm>
          <a:prstGeom prst="rect">
            <a:avLst/>
          </a:prstGeom>
        </p:spPr>
      </p:pic>
      <p:pic>
        <p:nvPicPr>
          <p:cNvPr id="23" name="Picture 2">
            <a:extLst>
              <a:ext uri="{FF2B5EF4-FFF2-40B4-BE49-F238E27FC236}">
                <a16:creationId xmlns:a16="http://schemas.microsoft.com/office/drawing/2014/main" id="{58CDCDE3-95BD-4EF2-825B-A47CF3185D7F}"/>
              </a:ext>
            </a:extLst>
          </p:cNvPr>
          <p:cNvPicPr>
            <a:picLocks noChangeAspect="1"/>
          </p:cNvPicPr>
          <p:nvPr userDrawn="1"/>
        </p:nvPicPr>
        <p:blipFill>
          <a:blip r:embed="rId5"/>
          <a:stretch>
            <a:fillRect/>
          </a:stretch>
        </p:blipFill>
        <p:spPr>
          <a:xfrm>
            <a:off x="661217" y="6388617"/>
            <a:ext cx="1090543" cy="231741"/>
          </a:xfrm>
          <a:prstGeom prst="rect">
            <a:avLst/>
          </a:prstGeom>
        </p:spPr>
      </p:pic>
      <p:pic>
        <p:nvPicPr>
          <p:cNvPr id="25" name="Gráfico 24">
            <a:extLst>
              <a:ext uri="{FF2B5EF4-FFF2-40B4-BE49-F238E27FC236}">
                <a16:creationId xmlns:a16="http://schemas.microsoft.com/office/drawing/2014/main" id="{DC678C40-A850-4661-8B14-B0CBF6F8754D}"/>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6652214" y="1093564"/>
            <a:ext cx="823913" cy="1172046"/>
          </a:xfrm>
          <a:prstGeom prst="rect">
            <a:avLst/>
          </a:prstGeom>
        </p:spPr>
      </p:pic>
      <p:sp>
        <p:nvSpPr>
          <p:cNvPr id="27" name="Subtitle 2">
            <a:extLst>
              <a:ext uri="{FF2B5EF4-FFF2-40B4-BE49-F238E27FC236}">
                <a16:creationId xmlns:a16="http://schemas.microsoft.com/office/drawing/2014/main" id="{AF2798AB-B03B-4E95-A1C8-85C4332642A4}"/>
              </a:ext>
            </a:extLst>
          </p:cNvPr>
          <p:cNvSpPr txBox="1">
            <a:spLocks/>
          </p:cNvSpPr>
          <p:nvPr userDrawn="1"/>
        </p:nvSpPr>
        <p:spPr>
          <a:xfrm>
            <a:off x="6661739" y="132283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dirty="0"/>
              <a:t>info@genb-project.eu</a:t>
            </a:r>
            <a:endParaRPr lang="pt-PT" sz="1400" dirty="0"/>
          </a:p>
        </p:txBody>
      </p:sp>
      <p:pic>
        <p:nvPicPr>
          <p:cNvPr id="33" name="Gráfico 32">
            <a:extLst>
              <a:ext uri="{FF2B5EF4-FFF2-40B4-BE49-F238E27FC236}">
                <a16:creationId xmlns:a16="http://schemas.microsoft.com/office/drawing/2014/main" id="{8AA900D8-A334-424B-AE3E-2F7EBD02C210}"/>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44591" y="3760222"/>
            <a:ext cx="1000125" cy="85725"/>
          </a:xfrm>
          <a:prstGeom prst="rect">
            <a:avLst/>
          </a:prstGeom>
        </p:spPr>
      </p:pic>
      <p:pic>
        <p:nvPicPr>
          <p:cNvPr id="34" name="Gráfico 33">
            <a:extLst>
              <a:ext uri="{FF2B5EF4-FFF2-40B4-BE49-F238E27FC236}">
                <a16:creationId xmlns:a16="http://schemas.microsoft.com/office/drawing/2014/main" id="{DA986E21-9F1B-467B-B797-668AC0F7C76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768416" y="4497388"/>
            <a:ext cx="717181" cy="272731"/>
          </a:xfrm>
          <a:prstGeom prst="rect">
            <a:avLst/>
          </a:prstGeom>
        </p:spPr>
      </p:pic>
      <p:pic>
        <p:nvPicPr>
          <p:cNvPr id="35" name="Gráfico 34">
            <a:extLst>
              <a:ext uri="{FF2B5EF4-FFF2-40B4-BE49-F238E27FC236}">
                <a16:creationId xmlns:a16="http://schemas.microsoft.com/office/drawing/2014/main" id="{F1D1AEB0-6D60-4A56-B5BC-B563653CD304}"/>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3184828" y="4513199"/>
            <a:ext cx="941957" cy="250520"/>
          </a:xfrm>
          <a:prstGeom prst="rect">
            <a:avLst/>
          </a:prstGeom>
        </p:spPr>
      </p:pic>
      <p:pic>
        <p:nvPicPr>
          <p:cNvPr id="36" name="Gráfico 35">
            <a:extLst>
              <a:ext uri="{FF2B5EF4-FFF2-40B4-BE49-F238E27FC236}">
                <a16:creationId xmlns:a16="http://schemas.microsoft.com/office/drawing/2014/main" id="{700DF2AE-4F0C-43A5-B1C6-D4553E74F0F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5780042" y="4458256"/>
            <a:ext cx="807762" cy="289199"/>
          </a:xfrm>
          <a:prstGeom prst="rect">
            <a:avLst/>
          </a:prstGeom>
        </p:spPr>
      </p:pic>
      <p:pic>
        <p:nvPicPr>
          <p:cNvPr id="38" name="Gráfico 37">
            <a:extLst>
              <a:ext uri="{FF2B5EF4-FFF2-40B4-BE49-F238E27FC236}">
                <a16:creationId xmlns:a16="http://schemas.microsoft.com/office/drawing/2014/main" id="{1BFABBAE-E945-44EB-9261-7C37EC0919B7}"/>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17477" y="5375204"/>
            <a:ext cx="339925" cy="319929"/>
          </a:xfrm>
          <a:prstGeom prst="rect">
            <a:avLst/>
          </a:prstGeom>
        </p:spPr>
      </p:pic>
      <p:pic>
        <p:nvPicPr>
          <p:cNvPr id="40" name="Gráfico 39">
            <a:extLst>
              <a:ext uri="{FF2B5EF4-FFF2-40B4-BE49-F238E27FC236}">
                <a16:creationId xmlns:a16="http://schemas.microsoft.com/office/drawing/2014/main" id="{2211E6CE-999D-47CA-8E78-77170CD7D08C}"/>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069006" y="5361922"/>
            <a:ext cx="636077" cy="361906"/>
          </a:xfrm>
          <a:prstGeom prst="rect">
            <a:avLst/>
          </a:prstGeom>
        </p:spPr>
      </p:pic>
      <p:pic>
        <p:nvPicPr>
          <p:cNvPr id="41" name="Gráfico 40">
            <a:extLst>
              <a:ext uri="{FF2B5EF4-FFF2-40B4-BE49-F238E27FC236}">
                <a16:creationId xmlns:a16="http://schemas.microsoft.com/office/drawing/2014/main" id="{D417C3C7-36BE-47D9-B71C-7B4B814AA79A}"/>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3166042" y="5418276"/>
            <a:ext cx="991160" cy="245235"/>
          </a:xfrm>
          <a:prstGeom prst="rect">
            <a:avLst/>
          </a:prstGeom>
        </p:spPr>
      </p:pic>
      <p:pic>
        <p:nvPicPr>
          <p:cNvPr id="43" name="Gráfico 42">
            <a:extLst>
              <a:ext uri="{FF2B5EF4-FFF2-40B4-BE49-F238E27FC236}">
                <a16:creationId xmlns:a16="http://schemas.microsoft.com/office/drawing/2014/main" id="{CD3C49D6-C161-43F3-B8FA-DE758A367BA4}"/>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4563767" y="5405865"/>
            <a:ext cx="689113" cy="270058"/>
          </a:xfrm>
          <a:prstGeom prst="rect">
            <a:avLst/>
          </a:prstGeom>
        </p:spPr>
      </p:pic>
      <p:pic>
        <p:nvPicPr>
          <p:cNvPr id="44" name="Gráfico 43">
            <a:extLst>
              <a:ext uri="{FF2B5EF4-FFF2-40B4-BE49-F238E27FC236}">
                <a16:creationId xmlns:a16="http://schemas.microsoft.com/office/drawing/2014/main" id="{304D794F-DA24-4EA6-8328-622538FFF52A}"/>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5734682" y="5427345"/>
            <a:ext cx="879432" cy="269825"/>
          </a:xfrm>
          <a:prstGeom prst="rect">
            <a:avLst/>
          </a:prstGeom>
        </p:spPr>
      </p:pic>
      <p:pic>
        <p:nvPicPr>
          <p:cNvPr id="46" name="Imagem 45" descr="Uma imagem com texto&#10;&#10;Descrição gerada automaticamente">
            <a:extLst>
              <a:ext uri="{FF2B5EF4-FFF2-40B4-BE49-F238E27FC236}">
                <a16:creationId xmlns:a16="http://schemas.microsoft.com/office/drawing/2014/main" id="{C04E755E-BE1A-4C5C-A626-889F184C4001}"/>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894605" y="4451644"/>
            <a:ext cx="966454" cy="348853"/>
          </a:xfrm>
          <a:prstGeom prst="rect">
            <a:avLst/>
          </a:prstGeom>
        </p:spPr>
      </p:pic>
      <p:pic>
        <p:nvPicPr>
          <p:cNvPr id="48" name="Imagem 47" descr="Uma imagem com texto, relógio&#10;&#10;Descrição gerada automaticamente">
            <a:extLst>
              <a:ext uri="{FF2B5EF4-FFF2-40B4-BE49-F238E27FC236}">
                <a16:creationId xmlns:a16="http://schemas.microsoft.com/office/drawing/2014/main" id="{15E9BBCE-4D5C-411B-A8A2-554B3BE2B67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4431010" y="4482740"/>
            <a:ext cx="971023" cy="302744"/>
          </a:xfrm>
          <a:prstGeom prst="rect">
            <a:avLst/>
          </a:prstGeom>
        </p:spPr>
      </p:pic>
      <p:pic>
        <p:nvPicPr>
          <p:cNvPr id="26" name="Gráfico 25">
            <a:extLst>
              <a:ext uri="{FF2B5EF4-FFF2-40B4-BE49-F238E27FC236}">
                <a16:creationId xmlns:a16="http://schemas.microsoft.com/office/drawing/2014/main" id="{FD6D74B2-0E4D-478A-8296-7E486FBB1508}"/>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653439" y="1324038"/>
            <a:ext cx="1947246" cy="1160102"/>
          </a:xfrm>
          <a:prstGeom prst="rect">
            <a:avLst/>
          </a:prstGeom>
        </p:spPr>
      </p:pic>
      <p:pic>
        <p:nvPicPr>
          <p:cNvPr id="2" name="Gráfico 28">
            <a:extLst>
              <a:ext uri="{FF2B5EF4-FFF2-40B4-BE49-F238E27FC236}">
                <a16:creationId xmlns:a16="http://schemas.microsoft.com/office/drawing/2014/main" id="{33452801-4C56-A3EB-1D79-4DDABD5B254B}"/>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6652214" y="2640425"/>
            <a:ext cx="276225" cy="276225"/>
          </a:xfrm>
          <a:prstGeom prst="rect">
            <a:avLst/>
          </a:prstGeom>
        </p:spPr>
      </p:pic>
      <p:pic>
        <p:nvPicPr>
          <p:cNvPr id="3" name="Gráfico 29">
            <a:extLst>
              <a:ext uri="{FF2B5EF4-FFF2-40B4-BE49-F238E27FC236}">
                <a16:creationId xmlns:a16="http://schemas.microsoft.com/office/drawing/2014/main" id="{BDCD4EC8-5022-AE90-E8FF-AAB74ADBB7F6}"/>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7064170" y="2640425"/>
            <a:ext cx="276225" cy="276225"/>
          </a:xfrm>
          <a:prstGeom prst="rect">
            <a:avLst/>
          </a:prstGeom>
        </p:spPr>
      </p:pic>
      <p:pic>
        <p:nvPicPr>
          <p:cNvPr id="4" name="Gráfico 35">
            <a:extLst>
              <a:ext uri="{FF2B5EF4-FFF2-40B4-BE49-F238E27FC236}">
                <a16:creationId xmlns:a16="http://schemas.microsoft.com/office/drawing/2014/main" id="{D86ACDDF-C574-3695-9126-C301F6CEF4E2}"/>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7476126" y="2640425"/>
            <a:ext cx="276225" cy="276225"/>
          </a:xfrm>
          <a:prstGeom prst="rect">
            <a:avLst/>
          </a:prstGeom>
        </p:spPr>
      </p:pic>
      <p:pic>
        <p:nvPicPr>
          <p:cNvPr id="6" name="Picture 5">
            <a:extLst>
              <a:ext uri="{FF2B5EF4-FFF2-40B4-BE49-F238E27FC236}">
                <a16:creationId xmlns:a16="http://schemas.microsoft.com/office/drawing/2014/main" id="{31863A15-46B3-7B80-19D8-A43D3A5DAB1B}"/>
              </a:ext>
            </a:extLst>
          </p:cNvPr>
          <p:cNvPicPr>
            <a:picLocks noChangeAspect="1"/>
          </p:cNvPicPr>
          <p:nvPr userDrawn="1"/>
        </p:nvPicPr>
        <p:blipFill>
          <a:blip r:embed="rId36"/>
          <a:stretch>
            <a:fillRect/>
          </a:stretch>
        </p:blipFill>
        <p:spPr>
          <a:xfrm>
            <a:off x="8300038" y="2640425"/>
            <a:ext cx="276225" cy="276225"/>
          </a:xfrm>
          <a:prstGeom prst="rect">
            <a:avLst/>
          </a:prstGeom>
        </p:spPr>
      </p:pic>
      <p:pic>
        <p:nvPicPr>
          <p:cNvPr id="7" name="Picture 6">
            <a:extLst>
              <a:ext uri="{FF2B5EF4-FFF2-40B4-BE49-F238E27FC236}">
                <a16:creationId xmlns:a16="http://schemas.microsoft.com/office/drawing/2014/main" id="{1BEA3654-27E8-5D9E-3FEC-A4F620BB334C}"/>
              </a:ext>
            </a:extLst>
          </p:cNvPr>
          <p:cNvPicPr>
            <a:picLocks noChangeAspect="1"/>
          </p:cNvPicPr>
          <p:nvPr userDrawn="1"/>
        </p:nvPicPr>
        <p:blipFill>
          <a:blip r:embed="rId37"/>
          <a:stretch>
            <a:fillRect/>
          </a:stretch>
        </p:blipFill>
        <p:spPr>
          <a:xfrm>
            <a:off x="7888082" y="2640425"/>
            <a:ext cx="276225" cy="276225"/>
          </a:xfrm>
          <a:prstGeom prst="rect">
            <a:avLst/>
          </a:prstGeom>
        </p:spPr>
      </p:pic>
      <p:sp>
        <p:nvSpPr>
          <p:cNvPr id="8" name="Subtitle 2">
            <a:extLst>
              <a:ext uri="{FF2B5EF4-FFF2-40B4-BE49-F238E27FC236}">
                <a16:creationId xmlns:a16="http://schemas.microsoft.com/office/drawing/2014/main" id="{D91B25E5-22CF-6773-B872-445B56878078}"/>
              </a:ext>
            </a:extLst>
          </p:cNvPr>
          <p:cNvSpPr txBox="1">
            <a:spLocks/>
          </p:cNvSpPr>
          <p:nvPr userDrawn="1"/>
        </p:nvSpPr>
        <p:spPr>
          <a:xfrm>
            <a:off x="6661739" y="2355984"/>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284105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3/1/2025</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s://www.ecoschools.global/the-seven-steps"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hyperlink" Target="https://www.ecoschools.global/the-seven-steps" TargetMode="External"/><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8/10/relationships/comments" Target="../comments/modernComment_10A_2746719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75E06E-4BA7-48E6-B3EA-9604936F0BC2}"/>
              </a:ext>
            </a:extLst>
          </p:cNvPr>
          <p:cNvSpPr>
            <a:spLocks noGrp="1"/>
          </p:cNvSpPr>
          <p:nvPr>
            <p:ph type="title"/>
          </p:nvPr>
        </p:nvSpPr>
        <p:spPr/>
        <p:txBody>
          <a:bodyPr>
            <a:normAutofit fontScale="90000"/>
          </a:bodyPr>
          <a:lstStyle/>
          <a:p>
            <a:r>
              <a:rPr lang="pt-PT" dirty="0"/>
              <a:t>Opleidingsmateriaal</a:t>
            </a:r>
          </a:p>
        </p:txBody>
      </p:sp>
      <p:sp>
        <p:nvSpPr>
          <p:cNvPr id="3" name="Subtítulo 2">
            <a:extLst>
              <a:ext uri="{FF2B5EF4-FFF2-40B4-BE49-F238E27FC236}">
                <a16:creationId xmlns:a16="http://schemas.microsoft.com/office/drawing/2014/main" id="{D8A2EDF0-7A23-40CD-8304-26565CF08866}"/>
              </a:ext>
            </a:extLst>
          </p:cNvPr>
          <p:cNvSpPr>
            <a:spLocks noGrp="1"/>
          </p:cNvSpPr>
          <p:nvPr>
            <p:ph type="subTitle" idx="1"/>
          </p:nvPr>
        </p:nvSpPr>
        <p:spPr>
          <a:xfrm>
            <a:off x="644590" y="4552533"/>
            <a:ext cx="3567370" cy="605474"/>
          </a:xfrm>
        </p:spPr>
        <p:txBody>
          <a:bodyPr>
            <a:normAutofit/>
          </a:bodyPr>
          <a:lstStyle/>
          <a:p>
            <a:r>
              <a:rPr lang="nl-NL" dirty="0"/>
              <a:t>STAP 7: ECO-CODE ONTWIKKELEN</a:t>
            </a:r>
          </a:p>
        </p:txBody>
      </p:sp>
      <p:sp>
        <p:nvSpPr>
          <p:cNvPr id="4" name="Subtítulo 2">
            <a:extLst>
              <a:ext uri="{FF2B5EF4-FFF2-40B4-BE49-F238E27FC236}">
                <a16:creationId xmlns:a16="http://schemas.microsoft.com/office/drawing/2014/main" id="{4C2DCD10-8365-B4BF-0AC7-4A21E2DEDF70}"/>
              </a:ext>
            </a:extLst>
          </p:cNvPr>
          <p:cNvSpPr txBox="1">
            <a:spLocks/>
          </p:cNvSpPr>
          <p:nvPr/>
        </p:nvSpPr>
        <p:spPr>
          <a:xfrm>
            <a:off x="635131" y="5517232"/>
            <a:ext cx="2946486" cy="605474"/>
          </a:xfrm>
          <a:prstGeom prst="rect">
            <a:avLst/>
          </a:prstGeom>
        </p:spPr>
        <p:txBody>
          <a:bodyPr vert="horz" lIns="0" tIns="0" rIns="0" bIns="0" rtlCol="0" anchor="ctr" anchorCtr="0">
            <a:normAutofit/>
          </a:bodyPr>
          <a:lstStyle>
            <a:lvl1pPr marL="0" indent="0" algn="l" defTabSz="914400" rtl="0" eaLnBrk="1" latinLnBrk="0" hangingPunct="1">
              <a:spcBef>
                <a:spcPct val="20000"/>
              </a:spcBef>
              <a:buFont typeface="Arial" pitchFamily="34" charset="0"/>
              <a:buNone/>
              <a:defRPr sz="1875" b="0" kern="1200">
                <a:solidFill>
                  <a:srgbClr val="3BFF95"/>
                </a:solidFill>
                <a:latin typeface="Calibri" panose="020F0502020204030204" pitchFamily="34" charset="0"/>
                <a:ea typeface="+mn-ea"/>
                <a:cs typeface="Calibri" panose="020F0502020204030204" pitchFamily="34" charset="0"/>
              </a:defRPr>
            </a:lvl1pPr>
            <a:lvl2pPr marL="342900" indent="0" algn="ctr" defTabSz="914400" rtl="0" eaLnBrk="1" latinLnBrk="0" hangingPunct="1">
              <a:spcBef>
                <a:spcPct val="20000"/>
              </a:spcBef>
              <a:buFont typeface="Arial" pitchFamily="34" charset="0"/>
              <a:buNone/>
              <a:defRPr sz="1500" kern="1200">
                <a:solidFill>
                  <a:schemeClr val="tx1"/>
                </a:solidFill>
                <a:latin typeface="+mn-lt"/>
                <a:ea typeface="+mn-ea"/>
                <a:cs typeface="+mn-cs"/>
              </a:defRPr>
            </a:lvl2pPr>
            <a:lvl3pPr marL="685800" indent="0" algn="ctr" defTabSz="914400" rtl="0" eaLnBrk="1" latinLnBrk="0" hangingPunct="1">
              <a:spcBef>
                <a:spcPct val="20000"/>
              </a:spcBef>
              <a:buFont typeface="Arial" pitchFamily="34" charset="0"/>
              <a:buNone/>
              <a:defRPr sz="1350" kern="1200">
                <a:solidFill>
                  <a:schemeClr val="tx1"/>
                </a:solidFill>
                <a:latin typeface="+mn-lt"/>
                <a:ea typeface="+mn-ea"/>
                <a:cs typeface="+mn-cs"/>
              </a:defRPr>
            </a:lvl3pPr>
            <a:lvl4pPr marL="10287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4pPr>
            <a:lvl5pPr marL="13716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5pPr>
            <a:lvl6pPr marL="17145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6pPr>
            <a:lvl7pPr marL="20574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7pPr>
            <a:lvl8pPr marL="24003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8pPr>
            <a:lvl9pPr marL="2743200" indent="0" algn="ctr" defTabSz="914400" rtl="0" eaLnBrk="1" latinLnBrk="0" hangingPunct="1">
              <a:spcBef>
                <a:spcPct val="20000"/>
              </a:spcBef>
              <a:buFont typeface="Arial" pitchFamily="34" charset="0"/>
              <a:buNone/>
              <a:defRPr sz="1200" kern="1200">
                <a:solidFill>
                  <a:schemeClr val="tx1"/>
                </a:solidFill>
                <a:latin typeface="+mn-lt"/>
                <a:ea typeface="+mn-ea"/>
                <a:cs typeface="+mn-cs"/>
              </a:defRPr>
            </a:lvl9pPr>
          </a:lstStyle>
          <a:p>
            <a:r>
              <a:rPr lang="en-US" dirty="0"/>
              <a:t>M. </a:t>
            </a:r>
            <a:r>
              <a:rPr lang="en-US" dirty="0" err="1"/>
              <a:t>Giannakopoulou</a:t>
            </a:r>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0" y="184399"/>
            <a:ext cx="8229600" cy="1143000"/>
          </a:xfrm>
        </p:spPr>
        <p:txBody>
          <a:bodyPr vert="horz" lIns="91440" tIns="45720" rIns="91440" bIns="45720" rtlCol="0" anchor="ctr">
            <a:noAutofit/>
          </a:bodyPr>
          <a:lstStyle/>
          <a:p>
            <a:r>
              <a:rPr lang="nl-NL" sz="3200" b="1" dirty="0"/>
              <a:t>Laten we het geleerde in de praktijk brengen</a:t>
            </a:r>
            <a:br>
              <a:rPr lang="nl-NL" sz="3200" b="1" dirty="0"/>
            </a:br>
            <a:endParaRPr lang="el-GR" sz="3200" b="1" dirty="0">
              <a:cs typeface="Calibri"/>
            </a:endParaRPr>
          </a:p>
        </p:txBody>
      </p:sp>
      <p:sp>
        <p:nvSpPr>
          <p:cNvPr id="3" name="Content Placeholder 2"/>
          <p:cNvSpPr>
            <a:spLocks noGrp="1"/>
          </p:cNvSpPr>
          <p:nvPr>
            <p:ph idx="1"/>
          </p:nvPr>
        </p:nvSpPr>
        <p:spPr>
          <a:xfrm>
            <a:off x="467222" y="1331516"/>
            <a:ext cx="4176786" cy="5225007"/>
          </a:xfrm>
        </p:spPr>
        <p:txBody>
          <a:bodyPr vert="horz" lIns="91440" tIns="45720" rIns="91440" bIns="45720" rtlCol="0" anchor="t">
            <a:normAutofit/>
          </a:bodyPr>
          <a:lstStyle/>
          <a:p>
            <a:pPr>
              <a:buFont typeface="Wingdings" pitchFamily="2" charset="2"/>
              <a:buChar char="Ø"/>
            </a:pPr>
            <a:r>
              <a:rPr lang="nl-NL" sz="1800" b="1" dirty="0">
                <a:latin typeface="+mj-lt"/>
              </a:rPr>
              <a:t>Composteren we de fruitschillen die resteren na het eten van onze snack.</a:t>
            </a:r>
            <a:r>
              <a:rPr lang="en-US" sz="1800" b="1" dirty="0">
                <a:latin typeface="+mj-lt"/>
              </a:rPr>
              <a:t> </a:t>
            </a:r>
            <a:r>
              <a:rPr lang="nl-NL" sz="1800" b="1" dirty="0">
                <a:solidFill>
                  <a:srgbClr val="00B050"/>
                </a:solidFill>
                <a:latin typeface="+mj-lt"/>
              </a:rPr>
              <a:t>We besparen land, water, energie en de menselijke inspanning die nodig is om kunstmest te maken voor onze planten, en we verminderen ons afval.</a:t>
            </a:r>
          </a:p>
          <a:p>
            <a:pPr>
              <a:buFont typeface="Wingdings" pitchFamily="2" charset="2"/>
              <a:buChar char="Ø"/>
            </a:pPr>
            <a:endParaRPr lang="en-US" sz="1800" b="1" dirty="0">
              <a:solidFill>
                <a:srgbClr val="00B050"/>
              </a:solidFill>
              <a:latin typeface="+mj-lt"/>
            </a:endParaRPr>
          </a:p>
          <a:p>
            <a:pPr>
              <a:buFont typeface="Wingdings" pitchFamily="2" charset="2"/>
              <a:buChar char="Ø"/>
            </a:pPr>
            <a:r>
              <a:rPr lang="nl-NL" sz="1800" b="1" dirty="0">
                <a:latin typeface="+mj-lt"/>
              </a:rPr>
              <a:t>Nemen we onze snacks mee naar school in herbruikbare tassen/dozen. </a:t>
            </a:r>
            <a:r>
              <a:rPr lang="nl-NL" sz="1800" b="1" dirty="0">
                <a:solidFill>
                  <a:srgbClr val="00B050"/>
                </a:solidFill>
                <a:latin typeface="+mj-lt"/>
              </a:rPr>
              <a:t>We besparen fossiele brandstoffen, water, energie en de menselijke inspanning die nodig is om plastic te produceren. We beschermen ook zee- en landdieren tegen vervuiling.</a:t>
            </a:r>
            <a:endParaRPr lang="en-US" sz="1800" b="1" dirty="0">
              <a:latin typeface="+mj-lt"/>
            </a:endParaRPr>
          </a:p>
          <a:p>
            <a:endParaRPr lang="en-US" sz="1800" b="1" dirty="0">
              <a:latin typeface="+mj-lt"/>
            </a:endParaRPr>
          </a:p>
          <a:p>
            <a:endParaRPr lang="el-GR" sz="1800" b="1" u="sng" dirty="0">
              <a:latin typeface="+mj-lt"/>
            </a:endParaRPr>
          </a:p>
        </p:txBody>
      </p:sp>
      <p:pic>
        <p:nvPicPr>
          <p:cNvPr id="5" name="Picture 4" descr="A green bucket full of food&#10;&#10;Description automatically generated">
            <a:extLst>
              <a:ext uri="{FF2B5EF4-FFF2-40B4-BE49-F238E27FC236}">
                <a16:creationId xmlns:a16="http://schemas.microsoft.com/office/drawing/2014/main" id="{9C0F8726-C1F1-328A-7289-81804A1AFE39}"/>
              </a:ext>
            </a:extLst>
          </p:cNvPr>
          <p:cNvPicPr>
            <a:picLocks noChangeAspect="1"/>
          </p:cNvPicPr>
          <p:nvPr/>
        </p:nvPicPr>
        <p:blipFill>
          <a:blip r:embed="rId2"/>
          <a:stretch>
            <a:fillRect/>
          </a:stretch>
        </p:blipFill>
        <p:spPr>
          <a:xfrm>
            <a:off x="5360535" y="1137225"/>
            <a:ext cx="2628536" cy="2217899"/>
          </a:xfrm>
          <a:prstGeom prst="rect">
            <a:avLst/>
          </a:prstGeom>
        </p:spPr>
      </p:pic>
      <p:pic>
        <p:nvPicPr>
          <p:cNvPr id="6" name="Picture 5" descr="A trays of food&#10;&#10;Description automatically generated">
            <a:extLst>
              <a:ext uri="{FF2B5EF4-FFF2-40B4-BE49-F238E27FC236}">
                <a16:creationId xmlns:a16="http://schemas.microsoft.com/office/drawing/2014/main" id="{4FFDEB91-E004-A0B4-2DAE-32787C664B3F}"/>
              </a:ext>
            </a:extLst>
          </p:cNvPr>
          <p:cNvPicPr>
            <a:picLocks noChangeAspect="1"/>
          </p:cNvPicPr>
          <p:nvPr/>
        </p:nvPicPr>
        <p:blipFill>
          <a:blip r:embed="rId3"/>
          <a:stretch>
            <a:fillRect/>
          </a:stretch>
        </p:blipFill>
        <p:spPr>
          <a:xfrm>
            <a:off x="5357664" y="3578413"/>
            <a:ext cx="2634277" cy="1716360"/>
          </a:xfrm>
          <a:prstGeom prst="rect">
            <a:avLst/>
          </a:prstGeom>
        </p:spPr>
      </p:pic>
    </p:spTree>
    <p:extLst>
      <p:ext uri="{BB962C8B-B14F-4D97-AF65-F5344CB8AC3E}">
        <p14:creationId xmlns:p14="http://schemas.microsoft.com/office/powerpoint/2010/main" val="25139070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229600" cy="1143000"/>
          </a:xfrm>
        </p:spPr>
        <p:txBody>
          <a:bodyPr vert="horz" lIns="91440" tIns="45720" rIns="91440" bIns="45720" rtlCol="0" anchor="ctr">
            <a:noAutofit/>
          </a:bodyPr>
          <a:lstStyle/>
          <a:p>
            <a:r>
              <a:rPr lang="nl-NL" sz="2800" b="1" dirty="0"/>
              <a:t>Laten we het geleerde in de praktijk brengen</a:t>
            </a:r>
            <a:br>
              <a:rPr lang="nl-NL" sz="2800" b="1" dirty="0"/>
            </a:br>
            <a:endParaRPr lang="el-GR" sz="2800" b="1" dirty="0">
              <a:cs typeface="Calibri"/>
            </a:endParaRPr>
          </a:p>
        </p:txBody>
      </p:sp>
      <p:sp>
        <p:nvSpPr>
          <p:cNvPr id="3" name="Content Placeholder 2"/>
          <p:cNvSpPr>
            <a:spLocks noGrp="1"/>
          </p:cNvSpPr>
          <p:nvPr>
            <p:ph idx="1"/>
          </p:nvPr>
        </p:nvSpPr>
        <p:spPr>
          <a:xfrm>
            <a:off x="240116" y="1052736"/>
            <a:ext cx="5457727" cy="4525963"/>
          </a:xfrm>
        </p:spPr>
        <p:txBody>
          <a:bodyPr vert="horz" lIns="91440" tIns="45720" rIns="91440" bIns="45720" rtlCol="0" anchor="t">
            <a:normAutofit lnSpcReduction="10000"/>
          </a:bodyPr>
          <a:lstStyle/>
          <a:p>
            <a:r>
              <a:rPr lang="nl-NL" sz="1800" dirty="0"/>
              <a:t>De leden van een Eco-team kunnen groepsgewijs samenwerken om de Eco-Code te creëren. Ze kunnen overeenkomen wie welke rol op zich neemt (bijvoorbeeld één leerling maakt de tekeningen, een andere leerling schrijft de tekst). Ze verdelen het werk en beslissen samen over de inhoud van de Eco- Code.</a:t>
            </a:r>
          </a:p>
          <a:p>
            <a:endParaRPr lang="en-US" sz="1800" dirty="0"/>
          </a:p>
          <a:p>
            <a:r>
              <a:rPr lang="nl-NL" sz="1800" dirty="0"/>
              <a:t>Op deze manier realiseren ze in de praktijk “</a:t>
            </a:r>
            <a:r>
              <a:rPr lang="nl-NL" sz="1800" i="1" dirty="0"/>
              <a:t>bronnen besparen</a:t>
            </a:r>
            <a:r>
              <a:rPr lang="nl-NL" sz="1800" dirty="0"/>
              <a:t>” door “</a:t>
            </a:r>
            <a:r>
              <a:rPr lang="nl-NL" sz="1800" i="1" dirty="0"/>
              <a:t>menselijke inspanning</a:t>
            </a:r>
            <a:r>
              <a:rPr lang="nl-NL" sz="1800" dirty="0"/>
              <a:t>” te besparen. Door samen te werken bewegen ze van een individueel perspectief naar een groepsperspectief en uiteindelijk naar een mondiaal perspectief. Dit is een belangrijke stap, vooral omdat het eindproduct, de Eco-Code, het resultaat zal zijn van hun samenwerking en het bewijs van hun toewijding om de afgesproken regels na te leven.</a:t>
            </a: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64117" y="2021041"/>
            <a:ext cx="3354199" cy="2180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92503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733" y="362255"/>
            <a:ext cx="8229600" cy="1143000"/>
          </a:xfrm>
        </p:spPr>
        <p:txBody>
          <a:bodyPr vert="horz" lIns="91440" tIns="45720" rIns="91440" bIns="45720" rtlCol="0" anchor="ctr">
            <a:noAutofit/>
          </a:bodyPr>
          <a:lstStyle/>
          <a:p>
            <a:r>
              <a:rPr lang="nl-NL" sz="3200" b="1" dirty="0"/>
              <a:t>Laten we het geleerde in de praktijk brengen</a:t>
            </a:r>
            <a:br>
              <a:rPr lang="nl-NL" sz="3200" b="1" dirty="0"/>
            </a:br>
            <a:endParaRPr lang="el-GR" sz="3200" b="1" dirty="0">
              <a:cs typeface="Calibri"/>
            </a:endParaRPr>
          </a:p>
        </p:txBody>
      </p:sp>
      <p:sp>
        <p:nvSpPr>
          <p:cNvPr id="3" name="Content Placeholder 2"/>
          <p:cNvSpPr>
            <a:spLocks noGrp="1"/>
          </p:cNvSpPr>
          <p:nvPr>
            <p:ph idx="1"/>
          </p:nvPr>
        </p:nvSpPr>
        <p:spPr>
          <a:xfrm>
            <a:off x="610595" y="1381078"/>
            <a:ext cx="8229600" cy="4525963"/>
          </a:xfrm>
        </p:spPr>
        <p:txBody>
          <a:bodyPr vert="horz" lIns="91440" tIns="45720" rIns="91440" bIns="45720" rtlCol="0" anchor="t">
            <a:normAutofit/>
          </a:bodyPr>
          <a:lstStyle/>
          <a:p>
            <a:pPr>
              <a:buFont typeface="Wingdings" pitchFamily="2" charset="2"/>
              <a:buChar char="Ø"/>
            </a:pPr>
            <a:r>
              <a:rPr lang="nl-NL" sz="2000" dirty="0">
                <a:latin typeface="+mj-lt"/>
              </a:rPr>
              <a:t>Elke Eco-Code moet van tijd tot tijd worden herzien omdat het een dynamisch element is dat veranderingen in houding moet weerspiegelen. Er kunnen doelen zijn met betrekking tot bio-economie die worden bereikt, zoals het feit dat alle leerlingen hun snackrestjes composteren. Andere doelen, zoals het vermijden van het meenemen van snacks in plastic zakken, hebben mogelijk meer tijd nodig om een integraal onderdeel van de schoolfilosofie te worden.</a:t>
            </a:r>
          </a:p>
          <a:p>
            <a:pPr>
              <a:buFont typeface="Wingdings" pitchFamily="2" charset="2"/>
              <a:buChar char="Ø"/>
            </a:pPr>
            <a:endParaRPr lang="en-US" sz="2000" dirty="0">
              <a:latin typeface="+mj-lt"/>
              <a:cs typeface="Calibri"/>
            </a:endParaRPr>
          </a:p>
          <a:p>
            <a:pPr>
              <a:buFont typeface="Wingdings" pitchFamily="2" charset="2"/>
              <a:buChar char="Ø"/>
            </a:pPr>
            <a:r>
              <a:rPr lang="nl-NL" sz="2000" dirty="0">
                <a:latin typeface="+mj-lt"/>
              </a:rPr>
              <a:t>Het is de verantwoordelijkheid van het Eco-team om (via enquêtes, interviews, enz.) de voortgang in het bereiken van de gestelde doelen te observeren en te evalueren, en deze doelen aan te passen of nieuwe doelen toe te voegen.</a:t>
            </a:r>
            <a:endParaRPr lang="el-GR" sz="1800" dirty="0">
              <a:latin typeface="+mj-lt"/>
              <a:cs typeface="Calibri"/>
            </a:endParaRPr>
          </a:p>
          <a:p>
            <a:pPr marL="0" indent="0">
              <a:buNone/>
            </a:pPr>
            <a:endParaRPr lang="en-US" sz="1800" dirty="0">
              <a:latin typeface="+mj-lt"/>
            </a:endParaRPr>
          </a:p>
        </p:txBody>
      </p:sp>
    </p:spTree>
    <p:extLst>
      <p:ext uri="{BB962C8B-B14F-4D97-AF65-F5344CB8AC3E}">
        <p14:creationId xmlns:p14="http://schemas.microsoft.com/office/powerpoint/2010/main" val="1516921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361" y="242777"/>
            <a:ext cx="8229600" cy="1143000"/>
          </a:xfrm>
        </p:spPr>
        <p:txBody>
          <a:bodyPr vert="horz" lIns="91440" tIns="45720" rIns="91440" bIns="45720" rtlCol="0" anchor="ctr">
            <a:noAutofit/>
          </a:bodyPr>
          <a:lstStyle/>
          <a:p>
            <a:r>
              <a:rPr lang="nl-NL" sz="3200" b="1" dirty="0"/>
              <a:t>Laten we het geleerde in de praktijk brengen</a:t>
            </a:r>
            <a:br>
              <a:rPr lang="nl-NL" sz="3200" b="1" dirty="0"/>
            </a:br>
            <a:endParaRPr lang="nl-NL" sz="3200" b="1" dirty="0"/>
          </a:p>
        </p:txBody>
      </p:sp>
      <p:sp>
        <p:nvSpPr>
          <p:cNvPr id="3" name="Content Placeholder 2"/>
          <p:cNvSpPr>
            <a:spLocks noGrp="1"/>
          </p:cNvSpPr>
          <p:nvPr>
            <p:ph idx="1"/>
          </p:nvPr>
        </p:nvSpPr>
        <p:spPr>
          <a:xfrm>
            <a:off x="459257" y="1054506"/>
            <a:ext cx="8229600" cy="4525963"/>
          </a:xfrm>
        </p:spPr>
        <p:txBody>
          <a:bodyPr vert="horz" lIns="91440" tIns="45720" rIns="91440" bIns="45720" rtlCol="0" anchor="t">
            <a:normAutofit fontScale="92500"/>
          </a:bodyPr>
          <a:lstStyle/>
          <a:p>
            <a:r>
              <a:rPr lang="nl-NL" sz="1800" dirty="0">
                <a:latin typeface="+mj-lt"/>
              </a:rPr>
              <a:t>Een goed idee om leerlingen te helpen bepalen of de </a:t>
            </a:r>
            <a:r>
              <a:rPr lang="nl-NL" sz="1800" b="1" dirty="0">
                <a:latin typeface="+mj-lt"/>
              </a:rPr>
              <a:t>Eco-Code moet worden herzien, is het gebruik van een Padlet</a:t>
            </a:r>
            <a:r>
              <a:rPr lang="nl-NL" sz="1800" dirty="0">
                <a:latin typeface="+mj-lt"/>
              </a:rPr>
              <a:t>, waar leerlingen hun zorgen of ideeën kunnen delen over de uitvoering van bepaalde bio-economieactiviteiten en de behoefte aan nieuwe regels in de Eco-Code. Padlet is een flexibel communicatiemiddel omdat:</a:t>
            </a:r>
          </a:p>
          <a:p>
            <a:pPr marL="0" indent="0">
              <a:buNone/>
            </a:pPr>
            <a:endParaRPr lang="en-US" sz="1800" dirty="0">
              <a:latin typeface="+mj-lt"/>
            </a:endParaRPr>
          </a:p>
          <a:p>
            <a:pPr>
              <a:buFont typeface="Wingdings" pitchFamily="2" charset="2"/>
              <a:buChar char="Ø"/>
            </a:pPr>
            <a:r>
              <a:rPr lang="nl-NL" sz="1800" dirty="0">
                <a:latin typeface="+mj-lt"/>
              </a:rPr>
              <a:t>leerlingen er op elk gewenst moment gebruik van kunnen maken.</a:t>
            </a:r>
          </a:p>
          <a:p>
            <a:pPr>
              <a:buFont typeface="Wingdings" pitchFamily="2" charset="2"/>
              <a:buChar char="Ø"/>
            </a:pPr>
            <a:endParaRPr lang="nl-NL" sz="1800" dirty="0">
              <a:latin typeface="+mj-lt"/>
            </a:endParaRPr>
          </a:p>
          <a:p>
            <a:pPr>
              <a:buFont typeface="Wingdings" pitchFamily="2" charset="2"/>
              <a:buChar char="Ø"/>
            </a:pPr>
            <a:r>
              <a:rPr lang="nl-NL" sz="1800" dirty="0">
                <a:latin typeface="+mj-lt"/>
              </a:rPr>
              <a:t>leerlingen de meningen en ideeën van andere leerlingen kunnen inzien.</a:t>
            </a:r>
          </a:p>
          <a:p>
            <a:pPr>
              <a:buFont typeface="Wingdings" pitchFamily="2" charset="2"/>
              <a:buChar char="Ø"/>
            </a:pPr>
            <a:endParaRPr lang="nl-NL" sz="1800" dirty="0">
              <a:latin typeface="+mj-lt"/>
            </a:endParaRPr>
          </a:p>
          <a:p>
            <a:pPr>
              <a:buFont typeface="Wingdings" pitchFamily="2" charset="2"/>
              <a:buChar char="Ø"/>
            </a:pPr>
            <a:r>
              <a:rPr lang="nl-NL" sz="1800" dirty="0">
                <a:latin typeface="+mj-lt"/>
              </a:rPr>
              <a:t>het milieuvriendelijk en democratisch is.</a:t>
            </a:r>
          </a:p>
          <a:p>
            <a:pPr>
              <a:buFont typeface="Wingdings" pitchFamily="2" charset="2"/>
              <a:buChar char="Ø"/>
            </a:pPr>
            <a:endParaRPr lang="en-US" sz="1800" dirty="0">
              <a:latin typeface="+mj-lt"/>
              <a:cs typeface="Calibri"/>
            </a:endParaRPr>
          </a:p>
          <a:p>
            <a:pPr>
              <a:buFont typeface="Wingdings" pitchFamily="2" charset="2"/>
              <a:buChar char="Ø"/>
            </a:pPr>
            <a:r>
              <a:rPr lang="nl-NL" sz="1800" dirty="0">
                <a:latin typeface="+mj-lt"/>
              </a:rPr>
              <a:t>leerlingen foto’s, links, grafieken, polls e.d. kunnen delen om te helpen beslissen over de inhoud van de Eco-Code en of deze moet worden herzien.</a:t>
            </a:r>
          </a:p>
          <a:p>
            <a:pPr>
              <a:buFont typeface="Wingdings" pitchFamily="2" charset="2"/>
              <a:buChar char="Ø"/>
            </a:pPr>
            <a:endParaRPr lang="nl-NL" sz="1800" dirty="0">
              <a:latin typeface="+mj-lt"/>
            </a:endParaRPr>
          </a:p>
          <a:p>
            <a:pPr>
              <a:buFont typeface="Wingdings" pitchFamily="2" charset="2"/>
              <a:buChar char="Ø"/>
            </a:pPr>
            <a:r>
              <a:rPr lang="nl-NL" sz="1800" dirty="0">
                <a:latin typeface="+mj-lt"/>
              </a:rPr>
              <a:t>het gemakkelijk gedeeld kan worden met docenten, ouders en beleidsmakers.</a:t>
            </a:r>
            <a:endParaRPr lang="el-GR" sz="1800" dirty="0">
              <a:latin typeface="+mj-lt"/>
            </a:endParaRPr>
          </a:p>
        </p:txBody>
      </p:sp>
    </p:spTree>
    <p:extLst>
      <p:ext uri="{BB962C8B-B14F-4D97-AF65-F5344CB8AC3E}">
        <p14:creationId xmlns:p14="http://schemas.microsoft.com/office/powerpoint/2010/main" val="20765462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3" y="18043"/>
            <a:ext cx="8229600" cy="1143000"/>
          </a:xfrm>
        </p:spPr>
        <p:txBody>
          <a:bodyPr>
            <a:noAutofit/>
          </a:bodyPr>
          <a:lstStyle/>
          <a:p>
            <a:r>
              <a:rPr lang="nl-NL" sz="3200" b="1" dirty="0"/>
              <a:t>Laten we het geleerde in de praktijk brengen</a:t>
            </a:r>
            <a:br>
              <a:rPr lang="nl-NL" sz="3200" b="1" dirty="0"/>
            </a:br>
            <a:endParaRPr lang="el-GR" sz="3200" b="1" dirty="0"/>
          </a:p>
        </p:txBody>
      </p:sp>
      <p:sp>
        <p:nvSpPr>
          <p:cNvPr id="3" name="Content Placeholder 2"/>
          <p:cNvSpPr>
            <a:spLocks noGrp="1"/>
          </p:cNvSpPr>
          <p:nvPr>
            <p:ph idx="1"/>
          </p:nvPr>
        </p:nvSpPr>
        <p:spPr>
          <a:xfrm>
            <a:off x="180617" y="791365"/>
            <a:ext cx="6426110" cy="5147245"/>
          </a:xfrm>
        </p:spPr>
        <p:txBody>
          <a:bodyPr vert="horz" lIns="91440" tIns="45720" rIns="91440" bIns="45720" rtlCol="0" anchor="t">
            <a:normAutofit fontScale="92500" lnSpcReduction="20000"/>
          </a:bodyPr>
          <a:lstStyle/>
          <a:p>
            <a:pPr marL="0" indent="0">
              <a:buNone/>
            </a:pPr>
            <a:r>
              <a:rPr lang="nl-NL" sz="1800" dirty="0">
                <a:latin typeface="+mj-lt"/>
              </a:rPr>
              <a:t>De uitvoering van de (project)activiteiten n.b.t. afvalbeheer via bio-economie, die hebben geleid tot de Eco-Code, moet het hele jaar door gemakkelijk toegankelijk en zichtbaar zijn. Voorbeelden zijn:</a:t>
            </a:r>
          </a:p>
          <a:p>
            <a:pPr marL="0" indent="0">
              <a:buNone/>
            </a:pPr>
            <a:endParaRPr lang="en-US" sz="1800" dirty="0">
              <a:latin typeface="+mj-lt"/>
            </a:endParaRPr>
          </a:p>
          <a:p>
            <a:pPr>
              <a:buFont typeface="Wingdings" pitchFamily="2" charset="2"/>
              <a:buChar char="Ø"/>
            </a:pPr>
            <a:r>
              <a:rPr lang="nl-NL" sz="1800" dirty="0">
                <a:latin typeface="+mj-lt"/>
              </a:rPr>
              <a:t>Een informatiebord bij de hoofdingang met de Eco-Code (poster, lied, rap, acroniem, enz.).</a:t>
            </a:r>
          </a:p>
          <a:p>
            <a:pPr>
              <a:buFont typeface="Wingdings" pitchFamily="2" charset="2"/>
              <a:buChar char="Ø"/>
            </a:pPr>
            <a:endParaRPr lang="nl-NL" sz="1800" dirty="0">
              <a:latin typeface="+mj-lt"/>
            </a:endParaRPr>
          </a:p>
          <a:p>
            <a:pPr>
              <a:buFont typeface="Wingdings" pitchFamily="2" charset="2"/>
              <a:buChar char="Ø"/>
            </a:pPr>
            <a:r>
              <a:rPr lang="nl-NL" sz="1800" dirty="0">
                <a:latin typeface="+mj-lt"/>
              </a:rPr>
              <a:t>Een QR-code met een presentatie van de 7 stappen die het Eco-team heeft gevolgd om tot de Eco-Code te komen. De code kan niet alleen op de poster worden gedeeld (lied, rap, acroniem, enz.), maar ook op het prikbord in het klaslokaal.</a:t>
            </a:r>
          </a:p>
          <a:p>
            <a:pPr>
              <a:buFont typeface="Wingdings" pitchFamily="2" charset="2"/>
              <a:buChar char="Ø"/>
            </a:pPr>
            <a:endParaRPr lang="en-US" sz="1800" dirty="0">
              <a:latin typeface="+mj-lt"/>
              <a:cs typeface="Calibri"/>
            </a:endParaRPr>
          </a:p>
          <a:p>
            <a:pPr>
              <a:buFont typeface="Wingdings" pitchFamily="2" charset="2"/>
              <a:buChar char="Ø"/>
            </a:pPr>
            <a:r>
              <a:rPr lang="nl-NL" sz="1800" dirty="0">
                <a:latin typeface="+mj-lt"/>
              </a:rPr>
              <a:t>Een online versie van de Eco-Code als onderdeel van de missie- en visiepagina van de school, die toegankelijk is voor leerlingen, ouders, docenten en alle leden van de gemeenschap die meer willen weten over de filosofie van de school.</a:t>
            </a:r>
          </a:p>
          <a:p>
            <a:pPr marL="0" indent="0">
              <a:buNone/>
            </a:pPr>
            <a:endParaRPr lang="nl-NL" sz="1800" dirty="0">
              <a:latin typeface="+mj-lt"/>
            </a:endParaRPr>
          </a:p>
          <a:p>
            <a:pPr>
              <a:buFont typeface="Wingdings" pitchFamily="2" charset="2"/>
              <a:buChar char="Ø"/>
            </a:pPr>
            <a:r>
              <a:rPr lang="nl-NL" sz="1800" dirty="0">
                <a:latin typeface="+mj-lt"/>
              </a:rPr>
              <a:t>Scholen die schriftjes of jaaragenda’s printen kunnen de Eco-Code afdrukken op de voor- of achterkaft van een milieuvriendelijk (kurk)notitieboek.</a:t>
            </a:r>
            <a:endParaRPr lang="el-GR" sz="1400" dirty="0">
              <a:latin typeface="+mj-lt"/>
            </a:endParaRP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727" y="2317215"/>
            <a:ext cx="2226254" cy="1721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35766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latin typeface="Century Gothic" pitchFamily="34" charset="0"/>
              </a:rPr>
              <a:t>Meer </a:t>
            </a:r>
            <a:r>
              <a:rPr lang="en-US" b="1" dirty="0" err="1">
                <a:latin typeface="Century Gothic" pitchFamily="34" charset="0"/>
              </a:rPr>
              <a:t>weten</a:t>
            </a:r>
            <a:r>
              <a:rPr lang="en-US" b="1" dirty="0">
                <a:latin typeface="Century Gothic" pitchFamily="34" charset="0"/>
              </a:rPr>
              <a:t>?</a:t>
            </a:r>
          </a:p>
        </p:txBody>
      </p:sp>
      <p:sp>
        <p:nvSpPr>
          <p:cNvPr id="4" name="Content Placeholder 3"/>
          <p:cNvSpPr txBox="1">
            <a:spLocks noGrp="1"/>
          </p:cNvSpPr>
          <p:nvPr>
            <p:ph idx="1"/>
          </p:nvPr>
        </p:nvSpPr>
        <p:spPr>
          <a:xfrm>
            <a:off x="457200" y="1600200"/>
            <a:ext cx="8229600" cy="1766637"/>
          </a:xfrm>
          <a:prstGeom prst="rect">
            <a:avLst/>
          </a:prstGeom>
          <a:noFill/>
        </p:spPr>
        <p:txBody>
          <a:bodyPr wrap="square" rtlCol="0">
            <a:spAutoFit/>
          </a:bodyPr>
          <a:lstStyle/>
          <a:p>
            <a:r>
              <a:rPr lang="en-US" sz="3200" dirty="0">
                <a:hlinkClick r:id="rId2"/>
              </a:rPr>
              <a:t>Het Zeven </a:t>
            </a:r>
            <a:r>
              <a:rPr lang="en-US" sz="3200" dirty="0" err="1">
                <a:hlinkClick r:id="rId2"/>
              </a:rPr>
              <a:t>Stappen</a:t>
            </a:r>
            <a:r>
              <a:rPr lang="en-US" sz="3200" dirty="0">
                <a:hlinkClick r:id="rId2"/>
              </a:rPr>
              <a:t> Framework</a:t>
            </a:r>
            <a:endParaRPr lang="en-US" sz="3200" dirty="0">
              <a:ea typeface="Calibri"/>
              <a:cs typeface="Calibri"/>
            </a:endParaRPr>
          </a:p>
          <a:p>
            <a:endParaRPr lang="en-US" dirty="0"/>
          </a:p>
          <a:p>
            <a:endParaRPr lang="en-US" dirty="0"/>
          </a:p>
        </p:txBody>
      </p:sp>
    </p:spTree>
    <p:extLst>
      <p:ext uri="{BB962C8B-B14F-4D97-AF65-F5344CB8AC3E}">
        <p14:creationId xmlns:p14="http://schemas.microsoft.com/office/powerpoint/2010/main" val="196237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o Texto 1">
            <a:extLst>
              <a:ext uri="{FF2B5EF4-FFF2-40B4-BE49-F238E27FC236}">
                <a16:creationId xmlns:a16="http://schemas.microsoft.com/office/drawing/2014/main" id="{B9969519-20DA-435A-ABBE-35BEA1437994}"/>
              </a:ext>
            </a:extLst>
          </p:cNvPr>
          <p:cNvSpPr>
            <a:spLocks noGrp="1"/>
          </p:cNvSpPr>
          <p:nvPr>
            <p:ph type="body" idx="1"/>
          </p:nvPr>
        </p:nvSpPr>
        <p:spPr/>
        <p:txBody>
          <a:bodyPr/>
          <a:lstStyle/>
          <a:p>
            <a:r>
              <a:rPr lang="pt-PT" dirty="0"/>
              <a:t>Dank je wel!</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l-NL" b="1" dirty="0"/>
              <a:t>Wat is een Eco-Code?</a:t>
            </a:r>
          </a:p>
        </p:txBody>
      </p:sp>
      <p:sp>
        <p:nvSpPr>
          <p:cNvPr id="3" name="Content Placeholder 2"/>
          <p:cNvSpPr>
            <a:spLocks noGrp="1"/>
          </p:cNvSpPr>
          <p:nvPr>
            <p:ph idx="1"/>
          </p:nvPr>
        </p:nvSpPr>
        <p:spPr>
          <a:xfrm>
            <a:off x="915357" y="1419455"/>
            <a:ext cx="8229600" cy="4525963"/>
          </a:xfrm>
        </p:spPr>
        <p:txBody>
          <a:bodyPr vert="horz" lIns="91440" tIns="45720" rIns="91440" bIns="45720" rtlCol="0" anchor="t">
            <a:normAutofit/>
          </a:bodyPr>
          <a:lstStyle/>
          <a:p>
            <a:r>
              <a:rPr lang="nl-NL" sz="2800" b="1" dirty="0"/>
              <a:t>Een verklaring die de toewijding van de school aan duurzaamheid vertegenwoordigt.</a:t>
            </a:r>
          </a:p>
          <a:p>
            <a:endParaRPr lang="nl-NL" sz="2800" b="1" dirty="0"/>
          </a:p>
          <a:p>
            <a:endParaRPr lang="en-US" b="1" dirty="0"/>
          </a:p>
          <a:p>
            <a:endParaRPr lang="el-GR" b="1"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1840" y="2691703"/>
            <a:ext cx="2609505" cy="26095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57815" y="3432463"/>
            <a:ext cx="2458616" cy="1477328"/>
          </a:xfrm>
          <a:prstGeom prst="rect">
            <a:avLst/>
          </a:prstGeom>
          <a:noFill/>
        </p:spPr>
        <p:txBody>
          <a:bodyPr wrap="square" rtlCol="0">
            <a:spAutoFit/>
          </a:bodyPr>
          <a:lstStyle/>
          <a:p>
            <a:endParaRPr lang="en-US" dirty="0"/>
          </a:p>
          <a:p>
            <a:r>
              <a:rPr lang="en-US" sz="1800" dirty="0">
                <a:hlinkClick r:id="rId3"/>
              </a:rPr>
              <a:t>Het Zeven </a:t>
            </a:r>
            <a:r>
              <a:rPr lang="en-US" sz="1800" dirty="0" err="1">
                <a:hlinkClick r:id="rId3"/>
              </a:rPr>
              <a:t>Stappen</a:t>
            </a:r>
            <a:r>
              <a:rPr lang="en-US" sz="1800" dirty="0">
                <a:hlinkClick r:id="rId3"/>
              </a:rPr>
              <a:t> Framework</a:t>
            </a:r>
            <a:endParaRPr lang="en-US" sz="1800" dirty="0">
              <a:ea typeface="Calibri"/>
              <a:cs typeface="Calibri"/>
            </a:endParaRPr>
          </a:p>
          <a:p>
            <a:endParaRPr lang="en-US" dirty="0"/>
          </a:p>
          <a:p>
            <a:endParaRPr lang="en-US" dirty="0"/>
          </a:p>
        </p:txBody>
      </p:sp>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106" y="-95582"/>
            <a:ext cx="8229600" cy="1143000"/>
          </a:xfrm>
        </p:spPr>
        <p:txBody>
          <a:bodyPr>
            <a:normAutofit/>
          </a:bodyPr>
          <a:lstStyle/>
          <a:p>
            <a:r>
              <a:rPr lang="en-US" sz="4000" b="1" dirty="0" err="1"/>
              <a:t>Een</a:t>
            </a:r>
            <a:r>
              <a:rPr lang="en-US" sz="4000" b="1" dirty="0"/>
              <a:t> Eco-Code…</a:t>
            </a:r>
          </a:p>
        </p:txBody>
      </p:sp>
      <p:sp>
        <p:nvSpPr>
          <p:cNvPr id="3" name="Content Placeholder 2"/>
          <p:cNvSpPr>
            <a:spLocks noGrp="1"/>
          </p:cNvSpPr>
          <p:nvPr>
            <p:ph idx="1"/>
          </p:nvPr>
        </p:nvSpPr>
        <p:spPr>
          <a:xfrm>
            <a:off x="459900" y="893433"/>
            <a:ext cx="8229600" cy="4983839"/>
          </a:xfrm>
        </p:spPr>
        <p:txBody>
          <a:bodyPr vert="horz" lIns="91440" tIns="45720" rIns="91440" bIns="45720" rtlCol="0" anchor="t">
            <a:noAutofit/>
          </a:bodyPr>
          <a:lstStyle/>
          <a:p>
            <a:pPr>
              <a:spcBef>
                <a:spcPts val="1200"/>
              </a:spcBef>
            </a:pPr>
            <a:r>
              <a:rPr lang="nl-NL" sz="2200" dirty="0">
                <a:latin typeface="+mj-lt"/>
              </a:rPr>
              <a:t>Moet </a:t>
            </a:r>
            <a:r>
              <a:rPr lang="nl-NL" sz="2200" b="1" u="sng" dirty="0">
                <a:latin typeface="+mj-lt"/>
              </a:rPr>
              <a:t>eenvoudig te onthouden </a:t>
            </a:r>
            <a:r>
              <a:rPr lang="nl-NL" sz="2200" dirty="0">
                <a:latin typeface="+mj-lt"/>
              </a:rPr>
              <a:t>en </a:t>
            </a:r>
            <a:r>
              <a:rPr lang="nl-NL" sz="2200" b="1" u="sng" dirty="0">
                <a:latin typeface="+mj-lt"/>
              </a:rPr>
              <a:t>bekend zijn bij iedereen </a:t>
            </a:r>
            <a:r>
              <a:rPr lang="nl-NL" sz="2200" dirty="0">
                <a:latin typeface="+mj-lt"/>
              </a:rPr>
              <a:t>op school. Om dit te bereiken, kunt u:</a:t>
            </a:r>
          </a:p>
          <a:p>
            <a:pPr>
              <a:spcBef>
                <a:spcPts val="1200"/>
              </a:spcBef>
              <a:buFont typeface="Wingdings" pitchFamily="2" charset="2"/>
              <a:buChar char="Ø"/>
            </a:pPr>
            <a:r>
              <a:rPr lang="nl-NL" sz="2200" dirty="0">
                <a:latin typeface="+mj-lt"/>
              </a:rPr>
              <a:t>visuele hulpmiddelen gebruiken.</a:t>
            </a:r>
          </a:p>
          <a:p>
            <a:pPr>
              <a:spcBef>
                <a:spcPts val="1200"/>
              </a:spcBef>
              <a:buFont typeface="Wingdings" pitchFamily="2" charset="2"/>
              <a:buChar char="Ø"/>
            </a:pPr>
            <a:r>
              <a:rPr lang="nl-NL" sz="2200" dirty="0">
                <a:latin typeface="+mj-lt"/>
              </a:rPr>
              <a:t>ezelsbruggetjes of acroniemen gebruiken.</a:t>
            </a:r>
          </a:p>
          <a:p>
            <a:pPr>
              <a:spcBef>
                <a:spcPts val="1200"/>
              </a:spcBef>
              <a:buFont typeface="Wingdings" pitchFamily="2" charset="2"/>
              <a:buChar char="Ø"/>
            </a:pPr>
            <a:r>
              <a:rPr lang="nl-NL" sz="2200" dirty="0">
                <a:latin typeface="+mj-lt"/>
              </a:rPr>
              <a:t>raps of liedjes met rijmende woorden maken.</a:t>
            </a:r>
          </a:p>
          <a:p>
            <a:pPr>
              <a:spcBef>
                <a:spcPts val="1200"/>
              </a:spcBef>
              <a:buFont typeface="Wingdings" pitchFamily="2" charset="2"/>
              <a:buChar char="Ø"/>
            </a:pPr>
            <a:r>
              <a:rPr lang="nl-NL" sz="2200" dirty="0">
                <a:latin typeface="+mj-lt"/>
              </a:rPr>
              <a:t>de </a:t>
            </a:r>
            <a:r>
              <a:rPr lang="nl-NL" sz="2200" dirty="0" err="1">
                <a:latin typeface="+mj-lt"/>
              </a:rPr>
              <a:t>Eco</a:t>
            </a:r>
            <a:r>
              <a:rPr lang="nl-NL" sz="2200" dirty="0">
                <a:latin typeface="+mj-lt"/>
              </a:rPr>
              <a:t>-code personaliseren met de slogans van de school.</a:t>
            </a:r>
            <a:endParaRPr lang="nl-NL" sz="2200" dirty="0">
              <a:latin typeface="+mj-lt"/>
              <a:ea typeface="Calibri"/>
              <a:cs typeface="Calibri"/>
            </a:endParaRPr>
          </a:p>
          <a:p>
            <a:pPr>
              <a:spcBef>
                <a:spcPts val="1200"/>
              </a:spcBef>
              <a:buFont typeface="Wingdings" pitchFamily="2" charset="2"/>
              <a:buChar char="Ø"/>
            </a:pPr>
            <a:r>
              <a:rPr lang="nl-NL" sz="2200" dirty="0">
                <a:latin typeface="+mj-lt"/>
              </a:rPr>
              <a:t>interactieve spellen/activiteiten gebruiken om leerlingen te helpen.</a:t>
            </a:r>
            <a:endParaRPr lang="el-GR" sz="2200">
              <a:latin typeface="+mj-lt"/>
              <a:ea typeface="Calibri"/>
              <a:cs typeface="Calibri"/>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err="1"/>
              <a:t>Een</a:t>
            </a:r>
            <a:r>
              <a:rPr lang="en-US" b="1" dirty="0"/>
              <a:t> Eco-Code…</a:t>
            </a:r>
          </a:p>
        </p:txBody>
      </p:sp>
      <p:sp>
        <p:nvSpPr>
          <p:cNvPr id="3" name="Content Placeholder 2"/>
          <p:cNvSpPr>
            <a:spLocks noGrp="1"/>
          </p:cNvSpPr>
          <p:nvPr>
            <p:ph idx="1"/>
          </p:nvPr>
        </p:nvSpPr>
        <p:spPr>
          <a:xfrm>
            <a:off x="457200" y="1600200"/>
            <a:ext cx="5314353" cy="4525963"/>
          </a:xfrm>
        </p:spPr>
        <p:txBody>
          <a:bodyPr vert="horz" lIns="91440" tIns="45720" rIns="91440" bIns="45720" rtlCol="0" anchor="t">
            <a:normAutofit/>
          </a:bodyPr>
          <a:lstStyle/>
          <a:p>
            <a:pPr>
              <a:buFont typeface="Wingdings" pitchFamily="2" charset="2"/>
              <a:buChar char="Ø"/>
            </a:pPr>
            <a:r>
              <a:rPr lang="nl-NL" sz="2400" dirty="0">
                <a:latin typeface="+mj-lt"/>
              </a:rPr>
              <a:t>Moet een </a:t>
            </a:r>
            <a:r>
              <a:rPr lang="nl-NL" sz="2400" u="sng" dirty="0">
                <a:latin typeface="+mj-lt"/>
              </a:rPr>
              <a:t>flexibele vorm </a:t>
            </a:r>
            <a:r>
              <a:rPr lang="nl-NL" sz="2400" dirty="0">
                <a:latin typeface="+mj-lt"/>
              </a:rPr>
              <a:t>hebben. Het kan een lied, rap, tekening, model, gedicht, enz. zijn.</a:t>
            </a:r>
          </a:p>
          <a:p>
            <a:pPr>
              <a:buFont typeface="Wingdings" pitchFamily="2" charset="2"/>
              <a:buChar char="Ø"/>
            </a:pPr>
            <a:r>
              <a:rPr lang="nl-NL" sz="2400" dirty="0">
                <a:latin typeface="+mj-lt"/>
              </a:rPr>
              <a:t>Leerlingen zijn vrij om zelf te bepalen  op welke manier ze hun Eco-Code willen uitdrukken. </a:t>
            </a:r>
          </a:p>
          <a:p>
            <a:pPr>
              <a:buFont typeface="Wingdings" pitchFamily="2" charset="2"/>
              <a:buChar char="Ø"/>
            </a:pPr>
            <a:r>
              <a:rPr lang="nl-NL" sz="2400" dirty="0">
                <a:latin typeface="+mj-lt"/>
              </a:rPr>
              <a:t>Docenten kunnen leerlingen helpen een manier te vinden die past bij hun leeftijd en aantrekkelijk is voor de doelgroep.</a:t>
            </a:r>
            <a:endParaRPr lang="el-GR" sz="2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0664" y="1717456"/>
            <a:ext cx="2655381" cy="2894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936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89" y="0"/>
            <a:ext cx="8229600" cy="1143000"/>
          </a:xfrm>
        </p:spPr>
        <p:txBody>
          <a:bodyPr/>
          <a:lstStyle/>
          <a:p>
            <a:r>
              <a:rPr lang="en-US" b="1" dirty="0" err="1"/>
              <a:t>Een</a:t>
            </a:r>
            <a:r>
              <a:rPr lang="en-US" b="1" dirty="0"/>
              <a:t> Eco-Code…</a:t>
            </a:r>
            <a:endParaRPr lang="el-GR" b="1" dirty="0"/>
          </a:p>
        </p:txBody>
      </p:sp>
      <p:sp>
        <p:nvSpPr>
          <p:cNvPr id="3" name="Content Placeholder 2"/>
          <p:cNvSpPr>
            <a:spLocks noGrp="1"/>
          </p:cNvSpPr>
          <p:nvPr>
            <p:ph idx="1"/>
          </p:nvPr>
        </p:nvSpPr>
        <p:spPr>
          <a:xfrm>
            <a:off x="456311" y="1147996"/>
            <a:ext cx="5051793" cy="4513251"/>
          </a:xfrm>
          <a:ln>
            <a:solidFill>
              <a:schemeClr val="accent1"/>
            </a:solidFill>
          </a:ln>
        </p:spPr>
        <p:txBody>
          <a:bodyPr vert="horz" lIns="91440" tIns="45720" rIns="91440" bIns="45720" rtlCol="0" anchor="t">
            <a:normAutofit lnSpcReduction="10000"/>
          </a:bodyPr>
          <a:lstStyle/>
          <a:p>
            <a:pPr>
              <a:buFont typeface="Wingdings" pitchFamily="2" charset="2"/>
              <a:buChar char="Ø"/>
            </a:pPr>
            <a:r>
              <a:rPr lang="nl-NL" sz="2000" dirty="0">
                <a:latin typeface="+mj-lt"/>
              </a:rPr>
              <a:t>Moet de belangrijkste doelen van het Actieplan bevatten. Dit betekent dat de Eco- Code moet worden gebaseerd op de doelen die aan het begin zijn vastgesteld. Bovendien moet de Eco-code de acties en de impact op de gemeenschap weergeven (bijv. verandering in houding, kennis over bio-economie, bewustwording van de voordelen voor de school).</a:t>
            </a:r>
          </a:p>
          <a:p>
            <a:pPr>
              <a:buFont typeface="Wingdings" pitchFamily="2" charset="2"/>
              <a:buChar char="Ø"/>
            </a:pPr>
            <a:endParaRPr lang="en-US" sz="2000" dirty="0">
              <a:latin typeface="+mj-lt"/>
            </a:endParaRPr>
          </a:p>
          <a:p>
            <a:pPr>
              <a:buFont typeface="Wingdings" pitchFamily="2" charset="2"/>
              <a:buChar char="Ø"/>
            </a:pPr>
            <a:r>
              <a:rPr lang="nl-NL" sz="2000" dirty="0">
                <a:latin typeface="+mj-lt"/>
              </a:rPr>
              <a:t>Moet door de leerlingen worden ontwikkeld, zodat ze een groter verantwoordelijkheidsgevoel krijgen voor de waarden die de Eco-Code vertegenwoordigt.</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2348880"/>
            <a:ext cx="3222053" cy="2008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749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256"/>
            <a:ext cx="8229600" cy="1143000"/>
          </a:xfrm>
        </p:spPr>
        <p:txBody>
          <a:bodyPr>
            <a:normAutofit/>
          </a:bodyPr>
          <a:lstStyle/>
          <a:p>
            <a:r>
              <a:rPr lang="en-US" sz="4000" b="1" dirty="0" err="1">
                <a:latin typeface="+mn-lt"/>
              </a:rPr>
              <a:t>Een</a:t>
            </a:r>
            <a:r>
              <a:rPr lang="en-US" sz="4000" b="1" dirty="0">
                <a:latin typeface="+mn-lt"/>
              </a:rPr>
              <a:t> Eco-Code…</a:t>
            </a:r>
            <a:endParaRPr lang="el-GR" sz="4000" b="1" dirty="0">
              <a:latin typeface="+mn-lt"/>
              <a:ea typeface="Calibri"/>
              <a:cs typeface="Calibri"/>
            </a:endParaRPr>
          </a:p>
        </p:txBody>
      </p:sp>
      <p:sp>
        <p:nvSpPr>
          <p:cNvPr id="3" name="Content Placeholder 2"/>
          <p:cNvSpPr>
            <a:spLocks noGrp="1"/>
          </p:cNvSpPr>
          <p:nvPr>
            <p:ph idx="1"/>
          </p:nvPr>
        </p:nvSpPr>
        <p:spPr>
          <a:xfrm>
            <a:off x="455180" y="1331195"/>
            <a:ext cx="5115224" cy="4525963"/>
          </a:xfrm>
        </p:spPr>
        <p:txBody>
          <a:bodyPr vert="horz" lIns="91440" tIns="45720" rIns="91440" bIns="45720" rtlCol="0" anchor="t">
            <a:noAutofit/>
          </a:bodyPr>
          <a:lstStyle/>
          <a:p>
            <a:r>
              <a:rPr lang="nl-NL" sz="2000" dirty="0">
                <a:latin typeface="+mj-lt"/>
              </a:rPr>
              <a:t>Moet regelmatig worden gechecked om ervoor te zorgen dat de inhoud blijft aansluiten bij de ecologische doelen en doelstellingen van de school.</a:t>
            </a:r>
          </a:p>
          <a:p>
            <a:endParaRPr lang="en-US" sz="2000" dirty="0">
              <a:latin typeface="+mj-lt"/>
              <a:ea typeface="Calibri"/>
              <a:cs typeface="Calibri"/>
            </a:endParaRPr>
          </a:p>
          <a:p>
            <a:r>
              <a:rPr lang="nl-NL" sz="2000" dirty="0">
                <a:latin typeface="+mj-lt"/>
              </a:rPr>
              <a:t>Moet duidelijk zichtbaar zijn in het gehele schoolgebouw. Dit is cruciaal voor de verspreiding van de Eco-Code als een belofte die alle leerlingen hebben afgesproken na te leven. U kunt bio-based materialen en gerecycled papier gebruiken om het bord te versieren (bijvoorbeeld kurk, schors, bladeren).</a:t>
            </a:r>
            <a:endParaRPr lang="en-US" sz="2000" dirty="0">
              <a:latin typeface="+mj-lt"/>
            </a:endParaRPr>
          </a:p>
          <a:p>
            <a:endParaRPr lang="en-US" sz="2000" dirty="0">
              <a:latin typeface="+mj-lt"/>
            </a:endParaRPr>
          </a:p>
          <a:p>
            <a:pPr marL="0" indent="0">
              <a:buNone/>
            </a:pPr>
            <a:endParaRPr lang="el-GR" sz="2000" dirty="0">
              <a:latin typeface="+mj-lt"/>
            </a:endParaRPr>
          </a:p>
        </p:txBody>
      </p:sp>
      <p:pic>
        <p:nvPicPr>
          <p:cNvPr id="4" name="Picture 3" descr="A bulletin board with paper and notes on the wall&#10;&#10;Description automatically generated">
            <a:extLst>
              <a:ext uri="{FF2B5EF4-FFF2-40B4-BE49-F238E27FC236}">
                <a16:creationId xmlns:a16="http://schemas.microsoft.com/office/drawing/2014/main" id="{D143C53E-4406-B920-CA21-45FD9842D825}"/>
              </a:ext>
            </a:extLst>
          </p:cNvPr>
          <p:cNvPicPr>
            <a:picLocks noChangeAspect="1"/>
          </p:cNvPicPr>
          <p:nvPr/>
        </p:nvPicPr>
        <p:blipFill>
          <a:blip r:embed="rId2"/>
          <a:stretch>
            <a:fillRect/>
          </a:stretch>
        </p:blipFill>
        <p:spPr>
          <a:xfrm>
            <a:off x="5564857" y="1643892"/>
            <a:ext cx="3279256" cy="2805561"/>
          </a:xfrm>
          <a:prstGeom prst="rect">
            <a:avLst/>
          </a:prstGeom>
        </p:spPr>
      </p:pic>
    </p:spTree>
    <p:extLst>
      <p:ext uri="{BB962C8B-B14F-4D97-AF65-F5344CB8AC3E}">
        <p14:creationId xmlns:p14="http://schemas.microsoft.com/office/powerpoint/2010/main" val="3513146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014" y="121196"/>
            <a:ext cx="8229600" cy="1143000"/>
          </a:xfrm>
        </p:spPr>
        <p:txBody>
          <a:bodyPr>
            <a:noAutofit/>
          </a:bodyPr>
          <a:lstStyle/>
          <a:p>
            <a:r>
              <a:rPr lang="nl-NL" sz="3200" b="1" dirty="0"/>
              <a:t>Laten we het geleerde in de praktijk brengen</a:t>
            </a:r>
            <a:br>
              <a:rPr lang="nl-NL" sz="3200" b="1" dirty="0"/>
            </a:br>
            <a:endParaRPr lang="nl-NL" sz="3200" b="1" dirty="0"/>
          </a:p>
        </p:txBody>
      </p:sp>
      <p:sp>
        <p:nvSpPr>
          <p:cNvPr id="3" name="Content Placeholder 2"/>
          <p:cNvSpPr>
            <a:spLocks noGrp="1"/>
          </p:cNvSpPr>
          <p:nvPr>
            <p:ph idx="1"/>
          </p:nvPr>
        </p:nvSpPr>
        <p:spPr>
          <a:xfrm>
            <a:off x="281583" y="685706"/>
            <a:ext cx="8229600" cy="1024344"/>
          </a:xfrm>
        </p:spPr>
        <p:txBody>
          <a:bodyPr vert="horz" lIns="91440" tIns="45720" rIns="91440" bIns="45720" rtlCol="0" anchor="t">
            <a:normAutofit/>
          </a:bodyPr>
          <a:lstStyle/>
          <a:p>
            <a:pPr>
              <a:buFont typeface="Wingdings" pitchFamily="2" charset="2"/>
              <a:buChar char="ü"/>
            </a:pPr>
            <a:r>
              <a:rPr lang="nl-NL" sz="2000" dirty="0">
                <a:latin typeface="+mj-lt"/>
              </a:rPr>
              <a:t>Bij afvalbeheer via een Eco-Schools-project gericht op bio-economie, kunnen leerlingen een Eco-Code maken op basis van de </a:t>
            </a:r>
            <a:r>
              <a:rPr lang="nl-NL" sz="2000" b="1" dirty="0">
                <a:latin typeface="+mj-lt"/>
              </a:rPr>
              <a:t>letters </a:t>
            </a:r>
            <a:r>
              <a:rPr lang="nl-NL" sz="2000" dirty="0">
                <a:latin typeface="+mj-lt"/>
              </a:rPr>
              <a:t>van het woord “Bio-economie”.</a:t>
            </a:r>
          </a:p>
          <a:p>
            <a:pPr>
              <a:buFont typeface="Wingdings" pitchFamily="2" charset="2"/>
              <a:buChar char="ü"/>
            </a:pPr>
            <a:endParaRPr lang="nl-NL" sz="2000" dirty="0">
              <a:latin typeface="+mj-lt"/>
            </a:endParaRPr>
          </a:p>
          <a:p>
            <a:pPr marL="0" indent="0">
              <a:buNone/>
            </a:pPr>
            <a:endParaRPr lang="en-US" sz="2000" b="1" dirty="0">
              <a:latin typeface="+mj-lt"/>
              <a:cs typeface="Calibri"/>
            </a:endParaRPr>
          </a:p>
        </p:txBody>
      </p:sp>
      <p:grpSp>
        <p:nvGrpSpPr>
          <p:cNvPr id="10" name="Group 9">
            <a:extLst>
              <a:ext uri="{FF2B5EF4-FFF2-40B4-BE49-F238E27FC236}">
                <a16:creationId xmlns:a16="http://schemas.microsoft.com/office/drawing/2014/main" id="{BB3E2D7D-8962-C559-2A8A-CC8014C3C5CE}"/>
              </a:ext>
            </a:extLst>
          </p:cNvPr>
          <p:cNvGrpSpPr/>
          <p:nvPr/>
        </p:nvGrpSpPr>
        <p:grpSpPr>
          <a:xfrm>
            <a:off x="3635896" y="1373959"/>
            <a:ext cx="5377693" cy="4110081"/>
            <a:chOff x="3915529" y="954510"/>
            <a:chExt cx="5377693" cy="4110081"/>
          </a:xfrm>
        </p:grpSpPr>
        <p:pic>
          <p:nvPicPr>
            <p:cNvPr id="9" name="Picture 8" descr="Circular diagram of different types of buildings&#10;&#10;Description automatically generated">
              <a:extLst>
                <a:ext uri="{FF2B5EF4-FFF2-40B4-BE49-F238E27FC236}">
                  <a16:creationId xmlns:a16="http://schemas.microsoft.com/office/drawing/2014/main" id="{9BD924BC-55E7-7DA1-C38E-52552D850220}"/>
                </a:ext>
              </a:extLst>
            </p:cNvPr>
            <p:cNvPicPr>
              <a:picLocks noChangeAspect="1"/>
            </p:cNvPicPr>
            <p:nvPr/>
          </p:nvPicPr>
          <p:blipFill>
            <a:blip r:embed="rId3"/>
            <a:stretch>
              <a:fillRect/>
            </a:stretch>
          </p:blipFill>
          <p:spPr>
            <a:xfrm>
              <a:off x="3915529" y="954510"/>
              <a:ext cx="5377693" cy="4110081"/>
            </a:xfrm>
            <a:prstGeom prst="rect">
              <a:avLst/>
            </a:prstGeom>
          </p:spPr>
        </p:pic>
        <p:sp>
          <p:nvSpPr>
            <p:cNvPr id="5" name="Oval 4"/>
            <p:cNvSpPr/>
            <p:nvPr/>
          </p:nvSpPr>
          <p:spPr>
            <a:xfrm>
              <a:off x="4932005" y="2926193"/>
              <a:ext cx="2304256" cy="1435907"/>
            </a:xfrm>
            <a:prstGeom prst="ellipse">
              <a:avLst/>
            </a:prstGeom>
            <a:solidFill>
              <a:srgbClr val="6DA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1. </a:t>
              </a:r>
              <a:r>
                <a:rPr lang="nl-NL" sz="1400" dirty="0"/>
                <a:t>Op onze school composteren we fruit- en groenteschillen en maken we zelf meststof voor de planten.</a:t>
              </a:r>
              <a:endParaRPr lang="en-US" sz="1400" dirty="0"/>
            </a:p>
          </p:txBody>
        </p:sp>
        <p:sp>
          <p:nvSpPr>
            <p:cNvPr id="7" name="Oval 6"/>
            <p:cNvSpPr/>
            <p:nvPr/>
          </p:nvSpPr>
          <p:spPr>
            <a:xfrm>
              <a:off x="6893456" y="2926193"/>
              <a:ext cx="1931608" cy="1491833"/>
            </a:xfrm>
            <a:prstGeom prst="ellipse">
              <a:avLst/>
            </a:prstGeom>
            <a:solidFill>
              <a:srgbClr val="559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2. </a:t>
              </a:r>
              <a:r>
                <a:rPr lang="nl-NL" sz="1400" dirty="0"/>
                <a:t>Op onze school verbouwen we onze eigen groenten in de schoolmoestuin</a:t>
              </a:r>
              <a:r>
                <a:rPr lang="nl-NL" sz="1200" dirty="0"/>
                <a:t>.</a:t>
              </a:r>
              <a:endParaRPr lang="el-GR" sz="1200" dirty="0"/>
            </a:p>
          </p:txBody>
        </p:sp>
      </p:grpSp>
      <p:sp>
        <p:nvSpPr>
          <p:cNvPr id="6" name="Content Placeholder 2">
            <a:extLst>
              <a:ext uri="{FF2B5EF4-FFF2-40B4-BE49-F238E27FC236}">
                <a16:creationId xmlns:a16="http://schemas.microsoft.com/office/drawing/2014/main" id="{05F607A2-C180-C082-F1ED-086F8CCFD6E6}"/>
              </a:ext>
            </a:extLst>
          </p:cNvPr>
          <p:cNvSpPr txBox="1">
            <a:spLocks/>
          </p:cNvSpPr>
          <p:nvPr/>
        </p:nvSpPr>
        <p:spPr>
          <a:xfrm>
            <a:off x="497973" y="1556792"/>
            <a:ext cx="4384104" cy="5400600"/>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en-US" sz="2000" b="1" dirty="0">
              <a:latin typeface="+mj-lt"/>
            </a:endParaRPr>
          </a:p>
          <a:p>
            <a:pPr marL="0" indent="0">
              <a:buNone/>
            </a:pPr>
            <a:r>
              <a:rPr lang="en-US" sz="1600" b="1" dirty="0" err="1">
                <a:latin typeface="+mj-lt"/>
              </a:rPr>
              <a:t>Bijvoorbeeld</a:t>
            </a:r>
            <a:r>
              <a:rPr lang="en-US" sz="1600" b="1" dirty="0">
                <a:latin typeface="+mj-lt"/>
              </a:rPr>
              <a:t>, in </a:t>
            </a:r>
            <a:r>
              <a:rPr lang="en-US" sz="1600" b="1" dirty="0" err="1">
                <a:latin typeface="+mj-lt"/>
              </a:rPr>
              <a:t>onze</a:t>
            </a:r>
            <a:r>
              <a:rPr lang="en-US" sz="1600" b="1" dirty="0">
                <a:latin typeface="+mj-lt"/>
              </a:rPr>
              <a:t> school:</a:t>
            </a:r>
          </a:p>
          <a:p>
            <a:pPr marL="0" indent="0">
              <a:buNone/>
            </a:pPr>
            <a:r>
              <a:rPr lang="en-US" sz="1600" dirty="0">
                <a:latin typeface="+mj-lt"/>
              </a:rPr>
              <a:t>B: Believe in Innovation</a:t>
            </a:r>
            <a:endParaRPr lang="en-US" sz="1600" dirty="0">
              <a:latin typeface="+mj-lt"/>
              <a:cs typeface="Calibri"/>
            </a:endParaRPr>
          </a:p>
          <a:p>
            <a:pPr marL="0" indent="0">
              <a:buFont typeface="Arial" pitchFamily="34" charset="0"/>
              <a:buNone/>
            </a:pPr>
            <a:r>
              <a:rPr lang="en-US" sz="1600" dirty="0">
                <a:latin typeface="+mj-lt"/>
              </a:rPr>
              <a:t> I:  Inspire Action</a:t>
            </a:r>
            <a:endParaRPr lang="en-US" sz="1600" dirty="0">
              <a:latin typeface="+mj-lt"/>
              <a:cs typeface="Calibri"/>
            </a:endParaRPr>
          </a:p>
          <a:p>
            <a:pPr marL="0" indent="0">
              <a:buFont typeface="Arial" pitchFamily="34" charset="0"/>
              <a:buNone/>
            </a:pPr>
            <a:r>
              <a:rPr lang="en-US" sz="1600" dirty="0">
                <a:latin typeface="+mj-lt"/>
              </a:rPr>
              <a:t>O: Optimize resources</a:t>
            </a:r>
            <a:endParaRPr lang="en-US" sz="1600" dirty="0">
              <a:latin typeface="+mj-lt"/>
              <a:cs typeface="Calibri"/>
            </a:endParaRPr>
          </a:p>
          <a:p>
            <a:pPr marL="0" indent="0">
              <a:buNone/>
            </a:pPr>
            <a:endParaRPr lang="en-US" sz="1600" dirty="0">
              <a:latin typeface="+mj-lt"/>
              <a:cs typeface="Calibri"/>
            </a:endParaRPr>
          </a:p>
          <a:p>
            <a:pPr>
              <a:buFont typeface="Wingdings" pitchFamily="2" charset="2"/>
              <a:buChar char="ü"/>
            </a:pPr>
            <a:r>
              <a:rPr lang="nl-NL" sz="1600" dirty="0">
                <a:latin typeface="+mj-lt"/>
              </a:rPr>
              <a:t>Gebruik liedjes of spreekgezangen:</a:t>
            </a:r>
          </a:p>
          <a:p>
            <a:pPr marL="0" indent="0">
              <a:buNone/>
            </a:pPr>
            <a:r>
              <a:rPr lang="nl-NL" sz="1600" i="1" dirty="0">
                <a:latin typeface="+mj-lt"/>
              </a:rPr>
              <a:t>Eet je fruit</a:t>
            </a:r>
          </a:p>
          <a:p>
            <a:pPr marL="0" indent="0">
              <a:buNone/>
            </a:pPr>
            <a:r>
              <a:rPr lang="nl-NL" sz="1600" i="1" dirty="0">
                <a:latin typeface="+mj-lt"/>
              </a:rPr>
              <a:t>Composteer de schillen</a:t>
            </a:r>
          </a:p>
          <a:p>
            <a:pPr marL="0" indent="0">
              <a:buNone/>
            </a:pPr>
            <a:r>
              <a:rPr lang="nl-NL" sz="1600" i="1" dirty="0">
                <a:latin typeface="+mj-lt"/>
              </a:rPr>
              <a:t>Je kunt het doen</a:t>
            </a:r>
          </a:p>
          <a:p>
            <a:pPr marL="0" indent="0">
              <a:buNone/>
            </a:pPr>
            <a:r>
              <a:rPr lang="nl-NL" sz="1600" i="1" dirty="0">
                <a:latin typeface="+mj-lt"/>
              </a:rPr>
              <a:t>Gewoon doen!</a:t>
            </a:r>
          </a:p>
          <a:p>
            <a:pPr marL="0" indent="0">
              <a:buNone/>
            </a:pPr>
            <a:endParaRPr lang="en-US" sz="1600" i="1" dirty="0">
              <a:latin typeface="+mj-lt"/>
            </a:endParaRPr>
          </a:p>
          <a:p>
            <a:pPr>
              <a:buFont typeface="Wingdings" pitchFamily="2" charset="2"/>
              <a:buChar char="ü"/>
            </a:pPr>
            <a:r>
              <a:rPr lang="nl-NL" sz="1600" dirty="0">
                <a:latin typeface="+mj-lt"/>
              </a:rPr>
              <a:t>Gebruik visuele hulpmiddelen om de leerlingen te helpen de Eco Code te onthouden.</a:t>
            </a:r>
          </a:p>
          <a:p>
            <a:pPr>
              <a:buFont typeface="Wingdings" pitchFamily="2" charset="2"/>
              <a:buChar char="ü"/>
            </a:pPr>
            <a:endParaRPr lang="nl-NL" sz="1600" dirty="0">
              <a:latin typeface="+mj-lt"/>
            </a:endParaRPr>
          </a:p>
          <a:p>
            <a:endParaRPr lang="en-US" sz="1800" dirty="0">
              <a:latin typeface="+mj-lt"/>
            </a:endParaRPr>
          </a:p>
          <a:p>
            <a:endParaRPr lang="el-GR" sz="2000" dirty="0">
              <a:latin typeface="+mj-lt"/>
            </a:endParaRPr>
          </a:p>
        </p:txBody>
      </p:sp>
    </p:spTree>
    <p:extLst>
      <p:ext uri="{BB962C8B-B14F-4D97-AF65-F5344CB8AC3E}">
        <p14:creationId xmlns:p14="http://schemas.microsoft.com/office/powerpoint/2010/main" val="658928025"/>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86" y="234812"/>
            <a:ext cx="8229600" cy="1143000"/>
          </a:xfrm>
        </p:spPr>
        <p:txBody>
          <a:bodyPr vert="horz" lIns="91440" tIns="45720" rIns="91440" bIns="45720" rtlCol="0" anchor="ctr">
            <a:noAutofit/>
          </a:bodyPr>
          <a:lstStyle/>
          <a:p>
            <a:r>
              <a:rPr lang="nl-NL" sz="3200" b="1" dirty="0"/>
              <a:t>Laten we het geleerde in de praktijk brengen</a:t>
            </a:r>
            <a:br>
              <a:rPr lang="nl-NL" sz="3600" b="1" dirty="0"/>
            </a:br>
            <a:endParaRPr lang="nl-NL" sz="3600" b="1" dirty="0"/>
          </a:p>
        </p:txBody>
      </p:sp>
      <p:sp>
        <p:nvSpPr>
          <p:cNvPr id="3" name="Content Placeholder 2"/>
          <p:cNvSpPr>
            <a:spLocks noGrp="1"/>
          </p:cNvSpPr>
          <p:nvPr>
            <p:ph idx="1"/>
          </p:nvPr>
        </p:nvSpPr>
        <p:spPr>
          <a:xfrm>
            <a:off x="457200" y="908720"/>
            <a:ext cx="8229600" cy="4525963"/>
          </a:xfrm>
        </p:spPr>
        <p:txBody>
          <a:bodyPr vert="horz" lIns="91440" tIns="45720" rIns="91440" bIns="45720" rtlCol="0" anchor="t">
            <a:normAutofit/>
          </a:bodyPr>
          <a:lstStyle/>
          <a:p>
            <a:r>
              <a:rPr lang="nl-NL" sz="2000" dirty="0">
                <a:latin typeface="+mj-lt"/>
              </a:rPr>
              <a:t>U kunt de leerlingen helpen een wedstrijd te organiseren om de Eco- Code te kiezen en hen vragen om </a:t>
            </a:r>
            <a:r>
              <a:rPr lang="nl-NL" sz="2000" b="1" dirty="0">
                <a:latin typeface="+mj-lt"/>
              </a:rPr>
              <a:t>biokleuren</a:t>
            </a:r>
            <a:r>
              <a:rPr lang="nl-NL" sz="2000" dirty="0">
                <a:latin typeface="+mj-lt"/>
              </a:rPr>
              <a:t> (zoals kleuren gemaakt van fruit en groenten) te gebruiken om hun posters te tekenen.</a:t>
            </a:r>
          </a:p>
          <a:p>
            <a:r>
              <a:rPr lang="nl-NL" sz="2000" dirty="0">
                <a:latin typeface="+mj-lt"/>
              </a:rPr>
              <a:t>Vervolgens kunnen de leerlingen hun werk aan de schoolgemeenschap presenteren en stemmen op de beste Eco-Code. Op deze manier nemen alle leerlingen deel aan het proces en nemen ze de verantwoordelijkheid op zich om de Eco-Code na te leven.</a:t>
            </a:r>
            <a:endParaRPr lang="en-US" sz="2000" dirty="0">
              <a:latin typeface="+mj-lt"/>
            </a:endParaRPr>
          </a:p>
          <a:p>
            <a:endParaRPr lang="el-GR" sz="2000" dirty="0">
              <a:latin typeface="+mj-lt"/>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7" y="3399638"/>
            <a:ext cx="3528392" cy="2135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6767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05973"/>
            <a:ext cx="8229600" cy="1143000"/>
          </a:xfrm>
        </p:spPr>
        <p:txBody>
          <a:bodyPr>
            <a:noAutofit/>
          </a:bodyPr>
          <a:lstStyle/>
          <a:p>
            <a:r>
              <a:rPr lang="nl-NL" sz="3200" b="1" dirty="0"/>
              <a:t>Laten we het geleerde in de praktijk brengen</a:t>
            </a:r>
            <a:br>
              <a:rPr lang="nl-NL" sz="3200" b="1" dirty="0"/>
            </a:br>
            <a:endParaRPr lang="el-GR" sz="3200" b="1" dirty="0"/>
          </a:p>
        </p:txBody>
      </p:sp>
      <p:sp>
        <p:nvSpPr>
          <p:cNvPr id="3" name="Content Placeholder 2"/>
          <p:cNvSpPr>
            <a:spLocks noGrp="1"/>
          </p:cNvSpPr>
          <p:nvPr>
            <p:ph idx="1"/>
          </p:nvPr>
        </p:nvSpPr>
        <p:spPr>
          <a:xfrm>
            <a:off x="395536" y="1052736"/>
            <a:ext cx="8352928" cy="5225007"/>
          </a:xfrm>
        </p:spPr>
        <p:txBody>
          <a:bodyPr vert="horz" lIns="91440" tIns="45720" rIns="91440" bIns="45720" rtlCol="0" anchor="t">
            <a:normAutofit/>
          </a:bodyPr>
          <a:lstStyle/>
          <a:p>
            <a:pPr marL="0" indent="0">
              <a:buNone/>
            </a:pPr>
            <a:r>
              <a:rPr lang="nl-NL" sz="1800" dirty="0">
                <a:latin typeface="+mj-lt"/>
              </a:rPr>
              <a:t>In het actieplan dat betrekking heeft op het gebruik van bio-based snackdozen en -zakken, recycling en het composteren van fruitafval, kan een Eco-code bijvoorbeeld de volgende zijn:</a:t>
            </a:r>
          </a:p>
          <a:p>
            <a:pPr marL="0" indent="0">
              <a:buNone/>
            </a:pPr>
            <a:endParaRPr lang="en-US" sz="1800" dirty="0">
              <a:solidFill>
                <a:srgbClr val="000000"/>
              </a:solidFill>
              <a:latin typeface="+mj-lt"/>
              <a:cs typeface="Calibri"/>
            </a:endParaRPr>
          </a:p>
          <a:p>
            <a:pPr marL="0" indent="0">
              <a:buNone/>
            </a:pPr>
            <a:r>
              <a:rPr lang="nl-NL" sz="1800" b="1" u="sng" dirty="0">
                <a:solidFill>
                  <a:srgbClr val="000000"/>
                </a:solidFill>
                <a:latin typeface="+mj-lt"/>
                <a:cs typeface="Calibri"/>
              </a:rPr>
              <a:t>Onze bio-economiebelofte voor een duurzame toekomst, vandaag!</a:t>
            </a:r>
          </a:p>
          <a:p>
            <a:pPr marL="0" indent="0">
              <a:buNone/>
            </a:pPr>
            <a:endParaRPr lang="nl-NL" sz="1800" b="1" u="sng" dirty="0">
              <a:solidFill>
                <a:srgbClr val="000000"/>
              </a:solidFill>
              <a:latin typeface="+mj-lt"/>
              <a:cs typeface="Calibri"/>
            </a:endParaRPr>
          </a:p>
          <a:p>
            <a:endParaRPr lang="en-US" sz="1800" b="1" u="sng" dirty="0">
              <a:solidFill>
                <a:srgbClr val="000000"/>
              </a:solidFill>
              <a:latin typeface="+mj-lt"/>
              <a:cs typeface="Calibri"/>
            </a:endParaRPr>
          </a:p>
          <a:p>
            <a:pPr marL="0" indent="0">
              <a:buNone/>
            </a:pPr>
            <a:endParaRPr lang="en-US" sz="1800" b="1" dirty="0">
              <a:solidFill>
                <a:srgbClr val="00B050"/>
              </a:solidFill>
              <a:latin typeface="+mj-lt"/>
              <a:cs typeface="Calibri"/>
            </a:endParaRPr>
          </a:p>
          <a:p>
            <a:pPr>
              <a:buFont typeface="Wingdings" pitchFamily="2" charset="2"/>
              <a:buChar char="Ø"/>
            </a:pPr>
            <a:endParaRPr lang="en-US" sz="1800" b="1" dirty="0">
              <a:solidFill>
                <a:srgbClr val="00B050"/>
              </a:solidFill>
              <a:latin typeface="+mj-lt"/>
              <a:cs typeface="Calibri"/>
            </a:endParaRPr>
          </a:p>
          <a:p>
            <a:pPr>
              <a:buFont typeface="Wingdings" pitchFamily="2" charset="2"/>
              <a:buChar char="ü"/>
            </a:pPr>
            <a:endParaRPr lang="en-US" sz="1800" b="1" dirty="0">
              <a:latin typeface="+mj-lt"/>
              <a:cs typeface="Calibri"/>
            </a:endParaRPr>
          </a:p>
          <a:p>
            <a:endParaRPr lang="en-US" sz="1800" b="1" dirty="0">
              <a:latin typeface="+mj-lt"/>
              <a:cs typeface="Calibri"/>
            </a:endParaRPr>
          </a:p>
          <a:p>
            <a:endParaRPr lang="el-GR" sz="1800" b="1" u="sng" dirty="0">
              <a:latin typeface="+mj-lt"/>
              <a:cs typeface="Calibri"/>
            </a:endParaRPr>
          </a:p>
        </p:txBody>
      </p:sp>
      <p:sp>
        <p:nvSpPr>
          <p:cNvPr id="5" name="Content Placeholder 2">
            <a:extLst>
              <a:ext uri="{FF2B5EF4-FFF2-40B4-BE49-F238E27FC236}">
                <a16:creationId xmlns:a16="http://schemas.microsoft.com/office/drawing/2014/main" id="{C805FE32-C52C-79F9-B263-E32316296909}"/>
              </a:ext>
            </a:extLst>
          </p:cNvPr>
          <p:cNvSpPr txBox="1">
            <a:spLocks/>
          </p:cNvSpPr>
          <p:nvPr/>
        </p:nvSpPr>
        <p:spPr>
          <a:xfrm>
            <a:off x="396598" y="2025548"/>
            <a:ext cx="3940231" cy="5225007"/>
          </a:xfrm>
          <a:prstGeom prst="rect">
            <a:avLst/>
          </a:prstGeom>
        </p:spPr>
        <p:txBody>
          <a:bodyPr vert="horz" lIns="91440" tIns="45720" rIns="91440" bIns="45720" rtlCol="0" anchor="t">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sz="1800" b="1" u="sng" dirty="0">
              <a:latin typeface="+mj-lt"/>
              <a:cs typeface="Calibri"/>
            </a:endParaRPr>
          </a:p>
          <a:p>
            <a:endParaRPr lang="en-US" sz="1800" b="1" dirty="0">
              <a:latin typeface="+mj-lt"/>
              <a:cs typeface="Calibri"/>
            </a:endParaRPr>
          </a:p>
          <a:p>
            <a:pPr marL="0" indent="0">
              <a:buNone/>
            </a:pPr>
            <a:r>
              <a:rPr lang="en-US" sz="1800" b="1" dirty="0">
                <a:latin typeface="+mj-lt"/>
              </a:rPr>
              <a:t>In </a:t>
            </a:r>
            <a:r>
              <a:rPr lang="en-US" sz="1800" b="1" dirty="0" err="1">
                <a:latin typeface="+mj-lt"/>
              </a:rPr>
              <a:t>onze</a:t>
            </a:r>
            <a:r>
              <a:rPr lang="en-US" sz="1800" b="1" dirty="0">
                <a:latin typeface="+mj-lt"/>
              </a:rPr>
              <a:t> school:</a:t>
            </a:r>
          </a:p>
          <a:p>
            <a:pPr marL="0" indent="0">
              <a:buNone/>
            </a:pPr>
            <a:endParaRPr lang="en-US" sz="1800" b="1" dirty="0">
              <a:latin typeface="+mj-lt"/>
            </a:endParaRPr>
          </a:p>
          <a:p>
            <a:pPr marL="0" indent="0">
              <a:buNone/>
            </a:pPr>
            <a:endParaRPr lang="en-US" sz="1800" b="1" dirty="0">
              <a:latin typeface="+mj-lt"/>
            </a:endParaRPr>
          </a:p>
          <a:p>
            <a:pPr>
              <a:buFont typeface="Wingdings" pitchFamily="2" charset="2"/>
              <a:buChar char="Ø"/>
            </a:pPr>
            <a:r>
              <a:rPr lang="nl-NL" sz="1800" b="1" dirty="0">
                <a:latin typeface="+mj-lt"/>
              </a:rPr>
              <a:t>Recyclen we. </a:t>
            </a:r>
            <a:r>
              <a:rPr lang="nl-NL" sz="1800" b="1" dirty="0">
                <a:solidFill>
                  <a:srgbClr val="00B050"/>
                </a:solidFill>
                <a:latin typeface="+mj-lt"/>
              </a:rPr>
              <a:t>We besparen bomen, energie, water en de menselijke inspanning die nodig is om papier, glas, metaal en andere materialen te produceren.</a:t>
            </a:r>
            <a:endParaRPr lang="en-US" sz="1800" b="1" dirty="0">
              <a:solidFill>
                <a:srgbClr val="00B050"/>
              </a:solidFill>
              <a:latin typeface="+mj-lt"/>
            </a:endParaRPr>
          </a:p>
          <a:p>
            <a:pPr marL="0" indent="0">
              <a:buFont typeface="Arial" pitchFamily="34" charset="0"/>
              <a:buNone/>
            </a:pPr>
            <a:endParaRPr lang="en-US" sz="1800" b="1" dirty="0">
              <a:solidFill>
                <a:srgbClr val="00B050"/>
              </a:solidFill>
              <a:latin typeface="+mj-lt"/>
            </a:endParaRPr>
          </a:p>
          <a:p>
            <a:pPr>
              <a:buFont typeface="Wingdings" pitchFamily="2" charset="2"/>
              <a:buChar char="Ø"/>
            </a:pPr>
            <a:endParaRPr lang="en-US" sz="1800" b="1" dirty="0">
              <a:solidFill>
                <a:srgbClr val="00B050"/>
              </a:solidFill>
              <a:latin typeface="+mj-lt"/>
            </a:endParaRPr>
          </a:p>
          <a:p>
            <a:pPr>
              <a:buFont typeface="Wingdings" pitchFamily="2" charset="2"/>
              <a:buChar char="ü"/>
            </a:pPr>
            <a:endParaRPr lang="en-US" sz="1800" b="1" dirty="0">
              <a:latin typeface="+mj-lt"/>
            </a:endParaRPr>
          </a:p>
          <a:p>
            <a:endParaRPr lang="en-US" sz="1800" b="1" dirty="0">
              <a:latin typeface="+mj-lt"/>
            </a:endParaRPr>
          </a:p>
          <a:p>
            <a:endParaRPr lang="el-GR" sz="1800" b="1" u="sng" dirty="0">
              <a:latin typeface="+mj-lt"/>
            </a:endParaRPr>
          </a:p>
        </p:txBody>
      </p:sp>
      <p:pic>
        <p:nvPicPr>
          <p:cNvPr id="6" name="Picture 5" descr="A group of trash cans&#10;&#10;Description automatically generated">
            <a:extLst>
              <a:ext uri="{FF2B5EF4-FFF2-40B4-BE49-F238E27FC236}">
                <a16:creationId xmlns:a16="http://schemas.microsoft.com/office/drawing/2014/main" id="{0C2DA759-051D-85FB-9EAE-DB8F6825E8B9}"/>
              </a:ext>
            </a:extLst>
          </p:cNvPr>
          <p:cNvPicPr>
            <a:picLocks noChangeAspect="1"/>
          </p:cNvPicPr>
          <p:nvPr/>
        </p:nvPicPr>
        <p:blipFill>
          <a:blip r:embed="rId2"/>
          <a:stretch>
            <a:fillRect/>
          </a:stretch>
        </p:blipFill>
        <p:spPr>
          <a:xfrm>
            <a:off x="4815319" y="2597156"/>
            <a:ext cx="3623384" cy="2412414"/>
          </a:xfrm>
          <a:prstGeom prst="rect">
            <a:avLst/>
          </a:prstGeom>
        </p:spPr>
      </p:pic>
    </p:spTree>
    <p:extLst>
      <p:ext uri="{BB962C8B-B14F-4D97-AF65-F5344CB8AC3E}">
        <p14:creationId xmlns:p14="http://schemas.microsoft.com/office/powerpoint/2010/main" val="7975161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789C7E0-72E8-4502-905D-3506E27B7726}">
  <ds:schemaRefs>
    <ds:schemaRef ds:uri="http://schemas.microsoft.com/sharepoint/v3/contenttype/forms"/>
  </ds:schemaRefs>
</ds:datastoreItem>
</file>

<file path=customXml/itemProps2.xml><?xml version="1.0" encoding="utf-8"?>
<ds:datastoreItem xmlns:ds="http://schemas.openxmlformats.org/officeDocument/2006/customXml" ds:itemID="{D0324AF4-2E10-4420-AA48-49F73C367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B62848C-B4FE-483B-ABE1-EC6FE6B82FAC}">
  <ds:schemaRefs>
    <ds:schemaRef ds:uri="http://purl.org/dc/dcmitype/"/>
    <ds:schemaRef ds:uri="http://purl.org/dc/terms/"/>
    <ds:schemaRef ds:uri="http://schemas.microsoft.com/office/2006/metadata/properties"/>
    <ds:schemaRef ds:uri="http://purl.org/dc/elements/1.1/"/>
    <ds:schemaRef ds:uri="4cb37d89-296d-4697-a3a4-f9df7f39d0ef"/>
    <ds:schemaRef ds:uri="http://schemas.microsoft.com/office/2006/documentManagement/types"/>
    <ds:schemaRef ds:uri="4b029ac4-2790-4e9d-b1ba-d309a41950a3"/>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120</TotalTime>
  <Words>1284</Words>
  <Application>Microsoft Office PowerPoint</Application>
  <PresentationFormat>On-screen Show (4:3)</PresentationFormat>
  <Paragraphs>105</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Opleidingsmateriaal</vt:lpstr>
      <vt:lpstr>Wat is een Eco-Code?</vt:lpstr>
      <vt:lpstr>Een Eco-Code…</vt:lpstr>
      <vt:lpstr>Een Eco-Code…</vt:lpstr>
      <vt:lpstr>Een Eco-Code…</vt:lpstr>
      <vt:lpstr>Een Eco-Code…</vt:lpstr>
      <vt:lpstr>Laten we het geleerde in de praktijk brengen </vt:lpstr>
      <vt:lpstr>Laten we het geleerde in de praktijk brengen </vt:lpstr>
      <vt:lpstr>Laten we het geleerde in de praktijk brengen </vt:lpstr>
      <vt:lpstr>Laten we het geleerde in de praktijk brengen </vt:lpstr>
      <vt:lpstr>Laten we het geleerde in de praktijk brengen </vt:lpstr>
      <vt:lpstr>Laten we het geleerde in de praktijk brengen </vt:lpstr>
      <vt:lpstr>Laten we het geleerde in de praktijk brengen </vt:lpstr>
      <vt:lpstr>Laten we het geleerde in de praktijk brengen </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John Vos</cp:lastModifiedBy>
  <cp:revision>141</cp:revision>
  <dcterms:created xsi:type="dcterms:W3CDTF">2024-05-12T12:39:55Z</dcterms:created>
  <dcterms:modified xsi:type="dcterms:W3CDTF">2025-01-03T14:43:13Z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