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28_F003FB8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0" r:id="rId5"/>
    <p:sldId id="258" r:id="rId6"/>
    <p:sldId id="294" r:id="rId7"/>
    <p:sldId id="296" r:id="rId8"/>
    <p:sldId id="259" r:id="rId9"/>
    <p:sldId id="274" r:id="rId10"/>
    <p:sldId id="301" r:id="rId11"/>
    <p:sldId id="299" r:id="rId12"/>
    <p:sldId id="292" r:id="rId13"/>
    <p:sldId id="297" r:id="rId14"/>
    <p:sldId id="302" r:id="rId15"/>
    <p:sldId id="298" r:id="rId16"/>
    <p:sldId id="272" r:id="rId17"/>
    <p:sldId id="26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3C5CBAAF-CAB1-B820-DD30-96ADC64DED86}" name="FVA communication team" initials="Ft" userId="S::communication_fvaweb.it#ext#@apre.onmicrosoft.com::59f435ec-eb3b-4ac3-be66-16db6965f502"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C97AF-7648-C160-3497-721184400F98}" v="7" dt="2024-12-04T16:39:33.450"/>
    <p1510:client id="{346A5999-94D3-4409-8BA6-4B67CCF67F6D}" v="2" dt="2024-12-04T15:21:55.103"/>
    <p1510:client id="{D884D876-ED4D-E1EB-C42E-1E029CF0EA8D}" v="11" dt="2024-12-04T14:06:40.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anthich@eepf.gr" userId="S::xanthich_eepf.gr#ext#@apre.onmicrosoft.com::807cb1c3-744b-45df-906c-1ddb5481d44a" providerId="AD" clId="Web-{6CEB097C-972C-8116-AA2A-10097A9271DE}"/>
    <pc:docChg chg="mod">
      <pc:chgData name="xanthich@eepf.gr" userId="S::xanthich_eepf.gr#ext#@apre.onmicrosoft.com::807cb1c3-744b-45df-906c-1ddb5481d44a" providerId="AD" clId="Web-{6CEB097C-972C-8116-AA2A-10097A9271DE}" dt="2024-10-25T08:49:37.973" v="0"/>
      <pc:docMkLst>
        <pc:docMk/>
      </pc:docMkLst>
    </pc:docChg>
  </pc:docChgLst>
  <pc:docChgLst>
    <pc:chgData name="FVA communication team" userId="S::communication_fvaweb.it#ext#@apre.onmicrosoft.com::59f435ec-eb3b-4ac3-be66-16db6965f502" providerId="AD" clId="Web-{079C97AF-7648-C160-3497-721184400F98}"/>
    <pc:docChg chg="modSld">
      <pc:chgData name="FVA communication team" userId="S::communication_fvaweb.it#ext#@apre.onmicrosoft.com::59f435ec-eb3b-4ac3-be66-16db6965f502" providerId="AD" clId="Web-{079C97AF-7648-C160-3497-721184400F98}" dt="2024-12-04T16:39:24.090" v="2" actId="20577"/>
      <pc:docMkLst>
        <pc:docMk/>
      </pc:docMkLst>
      <pc:sldChg chg="modSp">
        <pc:chgData name="FVA communication team" userId="S::communication_fvaweb.it#ext#@apre.onmicrosoft.com::59f435ec-eb3b-4ac3-be66-16db6965f502" providerId="AD" clId="Web-{079C97AF-7648-C160-3497-721184400F98}" dt="2024-12-04T16:39:24.090" v="2" actId="20577"/>
        <pc:sldMkLst>
          <pc:docMk/>
          <pc:sldMk cId="519510982" sldId="294"/>
        </pc:sldMkLst>
        <pc:spChg chg="mod">
          <ac:chgData name="FVA communication team" userId="S::communication_fvaweb.it#ext#@apre.onmicrosoft.com::59f435ec-eb3b-4ac3-be66-16db6965f502" providerId="AD" clId="Web-{079C97AF-7648-C160-3497-721184400F98}" dt="2024-12-04T16:39:24.090" v="2" actId="20577"/>
          <ac:spMkLst>
            <pc:docMk/>
            <pc:sldMk cId="519510982" sldId="294"/>
            <ac:spMk id="3" creationId="{00000000-0000-0000-0000-000000000000}"/>
          </ac:spMkLst>
        </pc:spChg>
      </pc:sldChg>
    </pc:docChg>
  </pc:docChgLst>
  <pc:docChgLst>
    <pc:chgData name="FVA communication team" userId="S::communication_fvaweb.it#ext#@apre.onmicrosoft.com::59f435ec-eb3b-4ac3-be66-16db6965f502" providerId="AD" clId="Web-{D884D876-ED4D-E1EB-C42E-1E029CF0EA8D}"/>
    <pc:docChg chg="mod">
      <pc:chgData name="FVA communication team" userId="S::communication_fvaweb.it#ext#@apre.onmicrosoft.com::59f435ec-eb3b-4ac3-be66-16db6965f502" providerId="AD" clId="Web-{D884D876-ED4D-E1EB-C42E-1E029CF0EA8D}" dt="2024-12-04T13:58:45.417" v="0"/>
      <pc:docMkLst>
        <pc:docMk/>
      </pc:docMkLst>
    </pc:docChg>
  </pc:docChgLst>
  <pc:docChgLst>
    <pc:chgData name="xanthich@eepf.gr" userId="S::xanthich_eepf.gr#ext#@apre.onmicrosoft.com::807cb1c3-744b-45df-906c-1ddb5481d44a" providerId="AD" clId="Web-{D07EC294-F674-5410-1E56-EB7458E102DA}"/>
    <pc:docChg chg="addSld delSld modSld">
      <pc:chgData name="xanthich@eepf.gr" userId="S::xanthich_eepf.gr#ext#@apre.onmicrosoft.com::807cb1c3-744b-45df-906c-1ddb5481d44a" providerId="AD" clId="Web-{D07EC294-F674-5410-1E56-EB7458E102DA}" dt="2024-10-23T11:52:03.028" v="491" actId="20577"/>
      <pc:docMkLst>
        <pc:docMk/>
      </pc:docMkLst>
      <pc:sldChg chg="modSp">
        <pc:chgData name="xanthich@eepf.gr" userId="S::xanthich_eepf.gr#ext#@apre.onmicrosoft.com::807cb1c3-744b-45df-906c-1ddb5481d44a" providerId="AD" clId="Web-{D07EC294-F674-5410-1E56-EB7458E102DA}" dt="2024-10-23T11:23:09.324" v="23" actId="1076"/>
        <pc:sldMkLst>
          <pc:docMk/>
          <pc:sldMk cId="3886430401" sldId="258"/>
        </pc:sldMkLst>
        <pc:spChg chg="mod">
          <ac:chgData name="xanthich@eepf.gr" userId="S::xanthich_eepf.gr#ext#@apre.onmicrosoft.com::807cb1c3-744b-45df-906c-1ddb5481d44a" providerId="AD" clId="Web-{D07EC294-F674-5410-1E56-EB7458E102DA}" dt="2024-10-23T11:23:09.324" v="23" actId="1076"/>
          <ac:spMkLst>
            <pc:docMk/>
            <pc:sldMk cId="3886430401" sldId="258"/>
            <ac:spMk id="3" creationId="{00000000-0000-0000-0000-000000000000}"/>
          </ac:spMkLst>
        </pc:spChg>
      </pc:sldChg>
      <pc:sldChg chg="addSp delSp modSp">
        <pc:chgData name="xanthich@eepf.gr" userId="S::xanthich_eepf.gr#ext#@apre.onmicrosoft.com::807cb1c3-744b-45df-906c-1ddb5481d44a" providerId="AD" clId="Web-{D07EC294-F674-5410-1E56-EB7458E102DA}" dt="2024-10-23T11:29:40.322" v="311" actId="20577"/>
        <pc:sldMkLst>
          <pc:docMk/>
          <pc:sldMk cId="3261187765" sldId="259"/>
        </pc:sldMkLst>
        <pc:spChg chg="mod">
          <ac:chgData name="xanthich@eepf.gr" userId="S::xanthich_eepf.gr#ext#@apre.onmicrosoft.com::807cb1c3-744b-45df-906c-1ddb5481d44a" providerId="AD" clId="Web-{D07EC294-F674-5410-1E56-EB7458E102DA}" dt="2024-10-23T11:29:40.322" v="311" actId="20577"/>
          <ac:spMkLst>
            <pc:docMk/>
            <pc:sldMk cId="3261187765" sldId="259"/>
            <ac:spMk id="2" creationId="{00000000-0000-0000-0000-000000000000}"/>
          </ac:spMkLst>
        </pc:spChg>
        <pc:spChg chg="add mod">
          <ac:chgData name="xanthich@eepf.gr" userId="S::xanthich_eepf.gr#ext#@apre.onmicrosoft.com::807cb1c3-744b-45df-906c-1ddb5481d44a" providerId="AD" clId="Web-{D07EC294-F674-5410-1E56-EB7458E102DA}" dt="2024-10-23T11:28:55.149" v="265" actId="20577"/>
          <ac:spMkLst>
            <pc:docMk/>
            <pc:sldMk cId="3261187765" sldId="259"/>
            <ac:spMk id="5" creationId="{9B98824C-2ED6-848F-866B-E5B5896AB3F5}"/>
          </ac:spMkLst>
        </pc:spChg>
        <pc:spChg chg="add mod">
          <ac:chgData name="xanthich@eepf.gr" userId="S::xanthich_eepf.gr#ext#@apre.onmicrosoft.com::807cb1c3-744b-45df-906c-1ddb5481d44a" providerId="AD" clId="Web-{D07EC294-F674-5410-1E56-EB7458E102DA}" dt="2024-10-23T11:28:23.913" v="230" actId="20577"/>
          <ac:spMkLst>
            <pc:docMk/>
            <pc:sldMk cId="3261187765" sldId="259"/>
            <ac:spMk id="6" creationId="{106DF5AE-B73D-7983-3332-A6B92BBD886D}"/>
          </ac:spMkLst>
        </pc:spChg>
        <pc:spChg chg="add mod">
          <ac:chgData name="xanthich@eepf.gr" userId="S::xanthich_eepf.gr#ext#@apre.onmicrosoft.com::807cb1c3-744b-45df-906c-1ddb5481d44a" providerId="AD" clId="Web-{D07EC294-F674-5410-1E56-EB7458E102DA}" dt="2024-10-23T11:28:25.695" v="236" actId="20577"/>
          <ac:spMkLst>
            <pc:docMk/>
            <pc:sldMk cId="3261187765" sldId="259"/>
            <ac:spMk id="7" creationId="{C95379BC-47E0-4ED1-9861-D4DFF4D021F2}"/>
          </ac:spMkLst>
        </pc:spChg>
        <pc:spChg chg="add mod">
          <ac:chgData name="xanthich@eepf.gr" userId="S::xanthich_eepf.gr#ext#@apre.onmicrosoft.com::807cb1c3-744b-45df-906c-1ddb5481d44a" providerId="AD" clId="Web-{D07EC294-F674-5410-1E56-EB7458E102DA}" dt="2024-10-23T11:28:29.867" v="239" actId="20577"/>
          <ac:spMkLst>
            <pc:docMk/>
            <pc:sldMk cId="3261187765" sldId="259"/>
            <ac:spMk id="8" creationId="{A47ABCC3-06DB-9CEF-AE92-9817BFEA664B}"/>
          </ac:spMkLst>
        </pc:spChg>
        <pc:spChg chg="add mod">
          <ac:chgData name="xanthich@eepf.gr" userId="S::xanthich_eepf.gr#ext#@apre.onmicrosoft.com::807cb1c3-744b-45df-906c-1ddb5481d44a" providerId="AD" clId="Web-{D07EC294-F674-5410-1E56-EB7458E102DA}" dt="2024-10-23T11:28:38.633" v="249" actId="20577"/>
          <ac:spMkLst>
            <pc:docMk/>
            <pc:sldMk cId="3261187765" sldId="259"/>
            <ac:spMk id="9" creationId="{5EDC1424-B04A-667B-F69C-51B14F720816}"/>
          </ac:spMkLst>
        </pc:spChg>
        <pc:spChg chg="add mod">
          <ac:chgData name="xanthich@eepf.gr" userId="S::xanthich_eepf.gr#ext#@apre.onmicrosoft.com::807cb1c3-744b-45df-906c-1ddb5481d44a" providerId="AD" clId="Web-{D07EC294-F674-5410-1E56-EB7458E102DA}" dt="2024-10-23T11:28:59.883" v="268" actId="1076"/>
          <ac:spMkLst>
            <pc:docMk/>
            <pc:sldMk cId="3261187765" sldId="259"/>
            <ac:spMk id="10" creationId="{330D7840-4B29-8A58-D45F-6191637D56A8}"/>
          </ac:spMkLst>
        </pc:spChg>
        <pc:spChg chg="add">
          <ac:chgData name="xanthich@eepf.gr" userId="S::xanthich_eepf.gr#ext#@apre.onmicrosoft.com::807cb1c3-744b-45df-906c-1ddb5481d44a" providerId="AD" clId="Web-{D07EC294-F674-5410-1E56-EB7458E102DA}" dt="2024-10-23T11:27:42.568" v="199"/>
          <ac:spMkLst>
            <pc:docMk/>
            <pc:sldMk cId="3261187765" sldId="259"/>
            <ac:spMk id="11" creationId="{2FE6C67F-C30E-C46C-0963-E13AC54E6AEB}"/>
          </ac:spMkLst>
        </pc:spChg>
        <pc:spChg chg="add mod">
          <ac:chgData name="xanthich@eepf.gr" userId="S::xanthich_eepf.gr#ext#@apre.onmicrosoft.com::807cb1c3-744b-45df-906c-1ddb5481d44a" providerId="AD" clId="Web-{D07EC294-F674-5410-1E56-EB7458E102DA}" dt="2024-10-23T11:29:09.743" v="285" actId="20577"/>
          <ac:spMkLst>
            <pc:docMk/>
            <pc:sldMk cId="3261187765" sldId="259"/>
            <ac:spMk id="12" creationId="{862503D6-14BB-CD85-6511-27D9D89B4636}"/>
          </ac:spMkLst>
        </pc:spChg>
        <pc:spChg chg="add mod">
          <ac:chgData name="xanthich@eepf.gr" userId="S::xanthich_eepf.gr#ext#@apre.onmicrosoft.com::807cb1c3-744b-45df-906c-1ddb5481d44a" providerId="AD" clId="Web-{D07EC294-F674-5410-1E56-EB7458E102DA}" dt="2024-10-23T11:29:16.884" v="301" actId="14100"/>
          <ac:spMkLst>
            <pc:docMk/>
            <pc:sldMk cId="3261187765" sldId="259"/>
            <ac:spMk id="13" creationId="{1AD43317-B28A-5921-8D05-E79AEBC272F6}"/>
          </ac:spMkLst>
        </pc:spChg>
        <pc:spChg chg="add">
          <ac:chgData name="xanthich@eepf.gr" userId="S::xanthich_eepf.gr#ext#@apre.onmicrosoft.com::807cb1c3-744b-45df-906c-1ddb5481d44a" providerId="AD" clId="Web-{D07EC294-F674-5410-1E56-EB7458E102DA}" dt="2024-10-23T11:27:42.568" v="199"/>
          <ac:spMkLst>
            <pc:docMk/>
            <pc:sldMk cId="3261187765" sldId="259"/>
            <ac:spMk id="14" creationId="{D2FF79FD-8E31-9366-3DB7-67005D775485}"/>
          </ac:spMkLst>
        </pc:spChg>
        <pc:spChg chg="add mod">
          <ac:chgData name="xanthich@eepf.gr" userId="S::xanthich_eepf.gr#ext#@apre.onmicrosoft.com::807cb1c3-744b-45df-906c-1ddb5481d44a" providerId="AD" clId="Web-{D07EC294-F674-5410-1E56-EB7458E102DA}" dt="2024-10-23T11:29:21.509" v="306" actId="20577"/>
          <ac:spMkLst>
            <pc:docMk/>
            <pc:sldMk cId="3261187765" sldId="259"/>
            <ac:spMk id="15" creationId="{7FA58993-5AA4-55D3-5D17-3FC901DFACB0}"/>
          </ac:spMkLst>
        </pc:spChg>
        <pc:spChg chg="add mod">
          <ac:chgData name="xanthich@eepf.gr" userId="S::xanthich_eepf.gr#ext#@apre.onmicrosoft.com::807cb1c3-744b-45df-906c-1ddb5481d44a" providerId="AD" clId="Web-{D07EC294-F674-5410-1E56-EB7458E102DA}" dt="2024-10-23T11:29:25.619" v="307" actId="20577"/>
          <ac:spMkLst>
            <pc:docMk/>
            <pc:sldMk cId="3261187765" sldId="259"/>
            <ac:spMk id="16" creationId="{4D0A705D-2D7D-72F5-316A-A2AB80DB6F18}"/>
          </ac:spMkLst>
        </pc:spChg>
        <pc:picChg chg="add">
          <ac:chgData name="xanthich@eepf.gr" userId="S::xanthich_eepf.gr#ext#@apre.onmicrosoft.com::807cb1c3-744b-45df-906c-1ddb5481d44a" providerId="AD" clId="Web-{D07EC294-F674-5410-1E56-EB7458E102DA}" dt="2024-10-23T11:27:42.568" v="199"/>
          <ac:picMkLst>
            <pc:docMk/>
            <pc:sldMk cId="3261187765" sldId="259"/>
            <ac:picMk id="4" creationId="{EBE28D47-E2B9-9D61-67DF-B6690528EDE9}"/>
          </ac:picMkLst>
        </pc:picChg>
        <pc:picChg chg="del">
          <ac:chgData name="xanthich@eepf.gr" userId="S::xanthich_eepf.gr#ext#@apre.onmicrosoft.com::807cb1c3-744b-45df-906c-1ddb5481d44a" providerId="AD" clId="Web-{D07EC294-F674-5410-1E56-EB7458E102DA}" dt="2024-10-23T11:27:41.396" v="198"/>
          <ac:picMkLst>
            <pc:docMk/>
            <pc:sldMk cId="3261187765" sldId="259"/>
            <ac:picMk id="1027" creationId="{00000000-0000-0000-0000-000000000000}"/>
          </ac:picMkLst>
        </pc:picChg>
      </pc:sldChg>
      <pc:sldChg chg="modSp">
        <pc:chgData name="xanthich@eepf.gr" userId="S::xanthich_eepf.gr#ext#@apre.onmicrosoft.com::807cb1c3-744b-45df-906c-1ddb5481d44a" providerId="AD" clId="Web-{D07EC294-F674-5410-1E56-EB7458E102DA}" dt="2024-10-23T11:52:03.028" v="491" actId="20577"/>
        <pc:sldMkLst>
          <pc:docMk/>
          <pc:sldMk cId="196237479" sldId="272"/>
        </pc:sldMkLst>
        <pc:spChg chg="mod">
          <ac:chgData name="xanthich@eepf.gr" userId="S::xanthich_eepf.gr#ext#@apre.onmicrosoft.com::807cb1c3-744b-45df-906c-1ddb5481d44a" providerId="AD" clId="Web-{D07EC294-F674-5410-1E56-EB7458E102DA}" dt="2024-10-23T11:52:03.028" v="491" actId="20577"/>
          <ac:spMkLst>
            <pc:docMk/>
            <pc:sldMk cId="196237479" sldId="272"/>
            <ac:spMk id="4" creationId="{00000000-0000-0000-0000-000000000000}"/>
          </ac:spMkLst>
        </pc:spChg>
      </pc:sldChg>
      <pc:sldChg chg="addSp modSp">
        <pc:chgData name="xanthich@eepf.gr" userId="S::xanthich_eepf.gr#ext#@apre.onmicrosoft.com::807cb1c3-744b-45df-906c-1ddb5481d44a" providerId="AD" clId="Web-{D07EC294-F674-5410-1E56-EB7458E102DA}" dt="2024-10-23T11:30:34.637" v="327" actId="1076"/>
        <pc:sldMkLst>
          <pc:docMk/>
          <pc:sldMk cId="1677865511" sldId="274"/>
        </pc:sldMkLst>
        <pc:spChg chg="mod">
          <ac:chgData name="xanthich@eepf.gr" userId="S::xanthich_eepf.gr#ext#@apre.onmicrosoft.com::807cb1c3-744b-45df-906c-1ddb5481d44a" providerId="AD" clId="Web-{D07EC294-F674-5410-1E56-EB7458E102DA}" dt="2024-10-23T11:29:57.182" v="314" actId="20577"/>
          <ac:spMkLst>
            <pc:docMk/>
            <pc:sldMk cId="1677865511" sldId="274"/>
            <ac:spMk id="2" creationId="{00000000-0000-0000-0000-000000000000}"/>
          </ac:spMkLst>
        </pc:spChg>
        <pc:spChg chg="mod">
          <ac:chgData name="xanthich@eepf.gr" userId="S::xanthich_eepf.gr#ext#@apre.onmicrosoft.com::807cb1c3-744b-45df-906c-1ddb5481d44a" providerId="AD" clId="Web-{D07EC294-F674-5410-1E56-EB7458E102DA}" dt="2024-10-23T11:30:34.637" v="327" actId="1076"/>
          <ac:spMkLst>
            <pc:docMk/>
            <pc:sldMk cId="1677865511" sldId="274"/>
            <ac:spMk id="3" creationId="{00000000-0000-0000-0000-000000000000}"/>
          </ac:spMkLst>
        </pc:spChg>
        <pc:picChg chg="add mod">
          <ac:chgData name="xanthich@eepf.gr" userId="S::xanthich_eepf.gr#ext#@apre.onmicrosoft.com::807cb1c3-744b-45df-906c-1ddb5481d44a" providerId="AD" clId="Web-{D07EC294-F674-5410-1E56-EB7458E102DA}" dt="2024-10-23T11:30:14.324" v="322" actId="1076"/>
          <ac:picMkLst>
            <pc:docMk/>
            <pc:sldMk cId="1677865511" sldId="274"/>
            <ac:picMk id="4" creationId="{DC5D5DD8-074F-41C9-1DAA-975658E3C006}"/>
          </ac:picMkLst>
        </pc:picChg>
      </pc:sldChg>
      <pc:sldChg chg="modSp">
        <pc:chgData name="xanthich@eepf.gr" userId="S::xanthich_eepf.gr#ext#@apre.onmicrosoft.com::807cb1c3-744b-45df-906c-1ddb5481d44a" providerId="AD" clId="Web-{D07EC294-F674-5410-1E56-EB7458E102DA}" dt="2024-10-23T11:41:38.708" v="415" actId="20577"/>
        <pc:sldMkLst>
          <pc:docMk/>
          <pc:sldMk cId="1066252671" sldId="292"/>
        </pc:sldMkLst>
        <pc:spChg chg="mod">
          <ac:chgData name="xanthich@eepf.gr" userId="S::xanthich_eepf.gr#ext#@apre.onmicrosoft.com::807cb1c3-744b-45df-906c-1ddb5481d44a" providerId="AD" clId="Web-{D07EC294-F674-5410-1E56-EB7458E102DA}" dt="2024-10-23T11:41:38.708" v="415" actId="20577"/>
          <ac:spMkLst>
            <pc:docMk/>
            <pc:sldMk cId="1066252671" sldId="292"/>
            <ac:spMk id="3" creationId="{00000000-0000-0000-0000-000000000000}"/>
          </ac:spMkLst>
        </pc:spChg>
      </pc:sldChg>
      <pc:sldChg chg="modSp">
        <pc:chgData name="xanthich@eepf.gr" userId="S::xanthich_eepf.gr#ext#@apre.onmicrosoft.com::807cb1c3-744b-45df-906c-1ddb5481d44a" providerId="AD" clId="Web-{D07EC294-F674-5410-1E56-EB7458E102DA}" dt="2024-10-23T11:23:56.544" v="31" actId="20577"/>
        <pc:sldMkLst>
          <pc:docMk/>
          <pc:sldMk cId="519510982" sldId="294"/>
        </pc:sldMkLst>
        <pc:spChg chg="mod">
          <ac:chgData name="xanthich@eepf.gr" userId="S::xanthich_eepf.gr#ext#@apre.onmicrosoft.com::807cb1c3-744b-45df-906c-1ddb5481d44a" providerId="AD" clId="Web-{D07EC294-F674-5410-1E56-EB7458E102DA}" dt="2024-10-23T11:23:22.699" v="25" actId="20577"/>
          <ac:spMkLst>
            <pc:docMk/>
            <pc:sldMk cId="519510982" sldId="294"/>
            <ac:spMk id="2" creationId="{00000000-0000-0000-0000-000000000000}"/>
          </ac:spMkLst>
        </pc:spChg>
        <pc:spChg chg="mod">
          <ac:chgData name="xanthich@eepf.gr" userId="S::xanthich_eepf.gr#ext#@apre.onmicrosoft.com::807cb1c3-744b-45df-906c-1ddb5481d44a" providerId="AD" clId="Web-{D07EC294-F674-5410-1E56-EB7458E102DA}" dt="2024-10-23T11:23:56.544" v="31" actId="20577"/>
          <ac:spMkLst>
            <pc:docMk/>
            <pc:sldMk cId="519510982" sldId="294"/>
            <ac:spMk id="3" creationId="{00000000-0000-0000-0000-000000000000}"/>
          </ac:spMkLst>
        </pc:spChg>
      </pc:sldChg>
      <pc:sldChg chg="addSp delSp modSp del">
        <pc:chgData name="xanthich@eepf.gr" userId="S::xanthich_eepf.gr#ext#@apre.onmicrosoft.com::807cb1c3-744b-45df-906c-1ddb5481d44a" providerId="AD" clId="Web-{D07EC294-F674-5410-1E56-EB7458E102DA}" dt="2024-10-23T11:40:28.128" v="396"/>
        <pc:sldMkLst>
          <pc:docMk/>
          <pc:sldMk cId="2239240969" sldId="295"/>
        </pc:sldMkLst>
        <pc:spChg chg="mod">
          <ac:chgData name="xanthich@eepf.gr" userId="S::xanthich_eepf.gr#ext#@apre.onmicrosoft.com::807cb1c3-744b-45df-906c-1ddb5481d44a" providerId="AD" clId="Web-{D07EC294-F674-5410-1E56-EB7458E102DA}" dt="2024-10-23T11:40:23.768" v="393" actId="20577"/>
          <ac:spMkLst>
            <pc:docMk/>
            <pc:sldMk cId="2239240969" sldId="295"/>
            <ac:spMk id="3" creationId="{00000000-0000-0000-0000-000000000000}"/>
          </ac:spMkLst>
        </pc:spChg>
        <pc:spChg chg="add mod">
          <ac:chgData name="xanthich@eepf.gr" userId="S::xanthich_eepf.gr#ext#@apre.onmicrosoft.com::807cb1c3-744b-45df-906c-1ddb5481d44a" providerId="AD" clId="Web-{D07EC294-F674-5410-1E56-EB7458E102DA}" dt="2024-10-23T11:31:26.811" v="330" actId="1076"/>
          <ac:spMkLst>
            <pc:docMk/>
            <pc:sldMk cId="2239240969" sldId="295"/>
            <ac:spMk id="4" creationId="{292694C2-63C1-7121-F219-5F82B31D894A}"/>
          </ac:spMkLst>
        </pc:spChg>
        <pc:spChg chg="add mod">
          <ac:chgData name="xanthich@eepf.gr" userId="S::xanthich_eepf.gr#ext#@apre.onmicrosoft.com::807cb1c3-744b-45df-906c-1ddb5481d44a" providerId="AD" clId="Web-{D07EC294-F674-5410-1E56-EB7458E102DA}" dt="2024-10-23T11:32:51.048" v="349" actId="1076"/>
          <ac:spMkLst>
            <pc:docMk/>
            <pc:sldMk cId="2239240969" sldId="295"/>
            <ac:spMk id="5" creationId="{292694C2-63C1-7121-F219-5F82B31D894A}"/>
          </ac:spMkLst>
        </pc:spChg>
        <pc:spChg chg="add">
          <ac:chgData name="xanthich@eepf.gr" userId="S::xanthich_eepf.gr#ext#@apre.onmicrosoft.com::807cb1c3-744b-45df-906c-1ddb5481d44a" providerId="AD" clId="Web-{D07EC294-F674-5410-1E56-EB7458E102DA}" dt="2024-10-23T11:32:31.329" v="347"/>
          <ac:spMkLst>
            <pc:docMk/>
            <pc:sldMk cId="2239240969" sldId="295"/>
            <ac:spMk id="6" creationId="{D5B98FD2-7E12-58D7-9CED-DF4912D88300}"/>
          </ac:spMkLst>
        </pc:spChg>
        <pc:spChg chg="add mod">
          <ac:chgData name="xanthich@eepf.gr" userId="S::xanthich_eepf.gr#ext#@apre.onmicrosoft.com::807cb1c3-744b-45df-906c-1ddb5481d44a" providerId="AD" clId="Web-{D07EC294-F674-5410-1E56-EB7458E102DA}" dt="2024-10-23T11:33:10.736" v="351" actId="1076"/>
          <ac:spMkLst>
            <pc:docMk/>
            <pc:sldMk cId="2239240969" sldId="295"/>
            <ac:spMk id="7" creationId="{8119F4FE-82A2-53E2-118C-7F49617F6967}"/>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8" creationId="{03CAD52C-66EA-7410-93C1-FFB049B8425A}"/>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9" creationId="{0DD7F887-57F1-9FC5-EF83-D45E4FA33876}"/>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0" creationId="{292694C2-63C1-7121-F219-5F82B31D894A}"/>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1" creationId="{04241C7C-235A-BDA0-CB1A-F59FC0A93E1B}"/>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2" creationId="{31758A39-8E2E-07ED-350A-A949216AC506}"/>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3" creationId="{CFCF49EF-AAEB-F40B-3510-E290ABA3909C}"/>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4" creationId="{BD98F97D-D39E-3D5C-63E5-BE8A1B00D45B}"/>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5" creationId="{C8F53EF3-0B20-9E1E-1138-2E94E3A59675}"/>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6" creationId="{5C2B3FA6-1FCA-D560-D9C5-9D45A6EB219A}"/>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7" creationId="{BCD6F10E-3878-3755-941D-05927198AACD}"/>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8" creationId="{1E7CDC50-075A-2828-DDA5-9480E8048D2A}"/>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19" creationId="{508CEE90-14C1-DC87-7AF9-DA0B44132A26}"/>
          </ac:spMkLst>
        </pc:spChg>
        <pc:spChg chg="add del">
          <ac:chgData name="xanthich@eepf.gr" userId="S::xanthich_eepf.gr#ext#@apre.onmicrosoft.com::807cb1c3-744b-45df-906c-1ddb5481d44a" providerId="AD" clId="Web-{D07EC294-F674-5410-1E56-EB7458E102DA}" dt="2024-10-23T11:38:11.513" v="353"/>
          <ac:spMkLst>
            <pc:docMk/>
            <pc:sldMk cId="2239240969" sldId="295"/>
            <ac:spMk id="20" creationId="{F577D6F2-F6CD-FB94-DEAF-A78CF1184487}"/>
          </ac:spMkLst>
        </pc:spChg>
      </pc:sldChg>
      <pc:sldChg chg="addSp delSp modSp">
        <pc:chgData name="xanthich@eepf.gr" userId="S::xanthich_eepf.gr#ext#@apre.onmicrosoft.com::807cb1c3-744b-45df-906c-1ddb5481d44a" providerId="AD" clId="Web-{D07EC294-F674-5410-1E56-EB7458E102DA}" dt="2024-10-23T11:27:14.942" v="197"/>
        <pc:sldMkLst>
          <pc:docMk/>
          <pc:sldMk cId="4026792837" sldId="296"/>
        </pc:sldMkLst>
        <pc:spChg chg="del">
          <ac:chgData name="xanthich@eepf.gr" userId="S::xanthich_eepf.gr#ext#@apre.onmicrosoft.com::807cb1c3-744b-45df-906c-1ddb5481d44a" providerId="AD" clId="Web-{D07EC294-F674-5410-1E56-EB7458E102DA}" dt="2024-10-23T11:27:14.317" v="196"/>
          <ac:spMkLst>
            <pc:docMk/>
            <pc:sldMk cId="4026792837" sldId="296"/>
            <ac:spMk id="4" creationId="{00000000-0000-0000-0000-000000000000}"/>
          </ac:spMkLst>
        </pc:spChg>
        <pc:spChg chg="add del mod">
          <ac:chgData name="xanthich@eepf.gr" userId="S::xanthich_eepf.gr#ext#@apre.onmicrosoft.com::807cb1c3-744b-45df-906c-1ddb5481d44a" providerId="AD" clId="Web-{D07EC294-F674-5410-1E56-EB7458E102DA}" dt="2024-10-23T11:25:04.312" v="66"/>
          <ac:spMkLst>
            <pc:docMk/>
            <pc:sldMk cId="4026792837" sldId="296"/>
            <ac:spMk id="5" creationId="{2F676DFD-B50D-8D8C-D111-A2CA9CB83782}"/>
          </ac:spMkLst>
        </pc:spChg>
        <pc:spChg chg="add mod">
          <ac:chgData name="xanthich@eepf.gr" userId="S::xanthich_eepf.gr#ext#@apre.onmicrosoft.com::807cb1c3-744b-45df-906c-1ddb5481d44a" providerId="AD" clId="Web-{D07EC294-F674-5410-1E56-EB7458E102DA}" dt="2024-10-23T11:25:10.500" v="67" actId="1076"/>
          <ac:spMkLst>
            <pc:docMk/>
            <pc:sldMk cId="4026792837" sldId="296"/>
            <ac:spMk id="7" creationId="{84F64BF3-A809-EFBF-1CC0-2B3F4C17CD8A}"/>
          </ac:spMkLst>
        </pc:spChg>
        <pc:spChg chg="add mod">
          <ac:chgData name="xanthich@eepf.gr" userId="S::xanthich_eepf.gr#ext#@apre.onmicrosoft.com::807cb1c3-744b-45df-906c-1ddb5481d44a" providerId="AD" clId="Web-{D07EC294-F674-5410-1E56-EB7458E102DA}" dt="2024-10-23T11:25:28.860" v="89" actId="20577"/>
          <ac:spMkLst>
            <pc:docMk/>
            <pc:sldMk cId="4026792837" sldId="296"/>
            <ac:spMk id="8" creationId="{F30EDE67-DB5E-1D12-B73A-2E0F0543EF30}"/>
          </ac:spMkLst>
        </pc:spChg>
        <pc:spChg chg="add mod">
          <ac:chgData name="xanthich@eepf.gr" userId="S::xanthich_eepf.gr#ext#@apre.onmicrosoft.com::807cb1c3-744b-45df-906c-1ddb5481d44a" providerId="AD" clId="Web-{D07EC294-F674-5410-1E56-EB7458E102DA}" dt="2024-10-23T11:25:38.423" v="110" actId="20577"/>
          <ac:spMkLst>
            <pc:docMk/>
            <pc:sldMk cId="4026792837" sldId="296"/>
            <ac:spMk id="9" creationId="{4811A36E-9D37-60B8-50AA-B25FD9B45C51}"/>
          </ac:spMkLst>
        </pc:spChg>
        <pc:spChg chg="add mod">
          <ac:chgData name="xanthich@eepf.gr" userId="S::xanthich_eepf.gr#ext#@apre.onmicrosoft.com::807cb1c3-744b-45df-906c-1ddb5481d44a" providerId="AD" clId="Web-{D07EC294-F674-5410-1E56-EB7458E102DA}" dt="2024-10-23T11:26:18.081" v="169" actId="20577"/>
          <ac:spMkLst>
            <pc:docMk/>
            <pc:sldMk cId="4026792837" sldId="296"/>
            <ac:spMk id="10" creationId="{46DB0B45-E7CD-6AE8-C549-552C87A39252}"/>
          </ac:spMkLst>
        </pc:spChg>
        <pc:spChg chg="add mod">
          <ac:chgData name="xanthich@eepf.gr" userId="S::xanthich_eepf.gr#ext#@apre.onmicrosoft.com::807cb1c3-744b-45df-906c-1ddb5481d44a" providerId="AD" clId="Web-{D07EC294-F674-5410-1E56-EB7458E102DA}" dt="2024-10-23T11:26:00.377" v="153" actId="1076"/>
          <ac:spMkLst>
            <pc:docMk/>
            <pc:sldMk cId="4026792837" sldId="296"/>
            <ac:spMk id="11" creationId="{E44FCB6A-1479-74F9-7CE8-C1EAE38A27D2}"/>
          </ac:spMkLst>
        </pc:spChg>
        <pc:spChg chg="add mod">
          <ac:chgData name="xanthich@eepf.gr" userId="S::xanthich_eepf.gr#ext#@apre.onmicrosoft.com::807cb1c3-744b-45df-906c-1ddb5481d44a" providerId="AD" clId="Web-{D07EC294-F674-5410-1E56-EB7458E102DA}" dt="2024-10-23T11:26:30.815" v="177" actId="1076"/>
          <ac:spMkLst>
            <pc:docMk/>
            <pc:sldMk cId="4026792837" sldId="296"/>
            <ac:spMk id="12" creationId="{70F40C5A-6BD4-1B77-AFEE-668A808A4CA1}"/>
          </ac:spMkLst>
        </pc:spChg>
        <pc:spChg chg="add mod">
          <ac:chgData name="xanthich@eepf.gr" userId="S::xanthich_eepf.gr#ext#@apre.onmicrosoft.com::807cb1c3-744b-45df-906c-1ddb5481d44a" providerId="AD" clId="Web-{D07EC294-F674-5410-1E56-EB7458E102DA}" dt="2024-10-23T11:26:40.472" v="192" actId="20577"/>
          <ac:spMkLst>
            <pc:docMk/>
            <pc:sldMk cId="4026792837" sldId="296"/>
            <ac:spMk id="13" creationId="{65C12866-30C8-C8C1-B92B-8A4BCC5B4409}"/>
          </ac:spMkLst>
        </pc:spChg>
        <pc:spChg chg="add">
          <ac:chgData name="xanthich@eepf.gr" userId="S::xanthich_eepf.gr#ext#@apre.onmicrosoft.com::807cb1c3-744b-45df-906c-1ddb5481d44a" providerId="AD" clId="Web-{D07EC294-F674-5410-1E56-EB7458E102DA}" dt="2024-10-23T11:27:14.942" v="197"/>
          <ac:spMkLst>
            <pc:docMk/>
            <pc:sldMk cId="4026792837" sldId="296"/>
            <ac:spMk id="14" creationId="{DCF89765-BCD6-8BBD-BDA5-9B9BF7C22A2D}"/>
          </ac:spMkLst>
        </pc:spChg>
        <pc:picChg chg="add mod ord modCrop">
          <ac:chgData name="xanthich@eepf.gr" userId="S::xanthich_eepf.gr#ext#@apre.onmicrosoft.com::807cb1c3-744b-45df-906c-1ddb5481d44a" providerId="AD" clId="Web-{D07EC294-F674-5410-1E56-EB7458E102DA}" dt="2024-10-23T11:27:01.301" v="195"/>
          <ac:picMkLst>
            <pc:docMk/>
            <pc:sldMk cId="4026792837" sldId="296"/>
            <ac:picMk id="6" creationId="{20795411-1270-00E2-DAEA-63B0DDC2E285}"/>
          </ac:picMkLst>
        </pc:picChg>
        <pc:picChg chg="del">
          <ac:chgData name="xanthich@eepf.gr" userId="S::xanthich_eepf.gr#ext#@apre.onmicrosoft.com::807cb1c3-744b-45df-906c-1ddb5481d44a" providerId="AD" clId="Web-{D07EC294-F674-5410-1E56-EB7458E102DA}" dt="2024-10-23T11:24:20.967" v="32"/>
          <ac:picMkLst>
            <pc:docMk/>
            <pc:sldMk cId="4026792837" sldId="296"/>
            <ac:picMk id="1026" creationId="{00000000-0000-0000-0000-000000000000}"/>
          </ac:picMkLst>
        </pc:picChg>
      </pc:sldChg>
      <pc:sldChg chg="addSp modSp">
        <pc:chgData name="xanthich@eepf.gr" userId="S::xanthich_eepf.gr#ext#@apre.onmicrosoft.com::807cb1c3-744b-45df-906c-1ddb5481d44a" providerId="AD" clId="Web-{D07EC294-F674-5410-1E56-EB7458E102DA}" dt="2024-10-23T11:45:11.904" v="432" actId="1076"/>
        <pc:sldMkLst>
          <pc:docMk/>
          <pc:sldMk cId="3456160121" sldId="297"/>
        </pc:sldMkLst>
        <pc:spChg chg="mod">
          <ac:chgData name="xanthich@eepf.gr" userId="S::xanthich_eepf.gr#ext#@apre.onmicrosoft.com::807cb1c3-744b-45df-906c-1ddb5481d44a" providerId="AD" clId="Web-{D07EC294-F674-5410-1E56-EB7458E102DA}" dt="2024-10-23T11:44:03.526" v="421" actId="20577"/>
          <ac:spMkLst>
            <pc:docMk/>
            <pc:sldMk cId="3456160121" sldId="297"/>
            <ac:spMk id="2" creationId="{00000000-0000-0000-0000-000000000000}"/>
          </ac:spMkLst>
        </pc:spChg>
        <pc:spChg chg="mod">
          <ac:chgData name="xanthich@eepf.gr" userId="S::xanthich_eepf.gr#ext#@apre.onmicrosoft.com::807cb1c3-744b-45df-906c-1ddb5481d44a" providerId="AD" clId="Web-{D07EC294-F674-5410-1E56-EB7458E102DA}" dt="2024-10-23T11:44:53.559" v="429" actId="20577"/>
          <ac:spMkLst>
            <pc:docMk/>
            <pc:sldMk cId="3456160121" sldId="297"/>
            <ac:spMk id="3" creationId="{00000000-0000-0000-0000-000000000000}"/>
          </ac:spMkLst>
        </pc:spChg>
        <pc:spChg chg="add mod">
          <ac:chgData name="xanthich@eepf.gr" userId="S::xanthich_eepf.gr#ext#@apre.onmicrosoft.com::807cb1c3-744b-45df-906c-1ddb5481d44a" providerId="AD" clId="Web-{D07EC294-F674-5410-1E56-EB7458E102DA}" dt="2024-10-23T11:43:57.542" v="418" actId="1076"/>
          <ac:spMkLst>
            <pc:docMk/>
            <pc:sldMk cId="3456160121" sldId="297"/>
            <ac:spMk id="4" creationId="{E2E32F93-CB02-EE33-3251-C95E6B144D94}"/>
          </ac:spMkLst>
        </pc:spChg>
        <pc:spChg chg="add mod">
          <ac:chgData name="xanthich@eepf.gr" userId="S::xanthich_eepf.gr#ext#@apre.onmicrosoft.com::807cb1c3-744b-45df-906c-1ddb5481d44a" providerId="AD" clId="Web-{D07EC294-F674-5410-1E56-EB7458E102DA}" dt="2024-10-23T11:44:57.560" v="430" actId="1076"/>
          <ac:spMkLst>
            <pc:docMk/>
            <pc:sldMk cId="3456160121" sldId="297"/>
            <ac:spMk id="5" creationId="{E2E32F93-CB02-EE33-3251-C95E6B144D94}"/>
          </ac:spMkLst>
        </pc:spChg>
        <pc:spChg chg="add mod">
          <ac:chgData name="xanthich@eepf.gr" userId="S::xanthich_eepf.gr#ext#@apre.onmicrosoft.com::807cb1c3-744b-45df-906c-1ddb5481d44a" providerId="AD" clId="Web-{D07EC294-F674-5410-1E56-EB7458E102DA}" dt="2024-10-23T11:45:11.904" v="432" actId="1076"/>
          <ac:spMkLst>
            <pc:docMk/>
            <pc:sldMk cId="3456160121" sldId="297"/>
            <ac:spMk id="6" creationId="{471CDBD0-F612-3ACD-AFCC-EFC763700E73}"/>
          </ac:spMkLst>
        </pc:spChg>
      </pc:sldChg>
      <pc:sldChg chg="addSp delSp modSp">
        <pc:chgData name="xanthich@eepf.gr" userId="S::xanthich_eepf.gr#ext#@apre.onmicrosoft.com::807cb1c3-744b-45df-906c-1ddb5481d44a" providerId="AD" clId="Web-{D07EC294-F674-5410-1E56-EB7458E102DA}" dt="2024-10-23T11:50:17.821" v="489" actId="1076"/>
        <pc:sldMkLst>
          <pc:docMk/>
          <pc:sldMk cId="2332061192" sldId="298"/>
        </pc:sldMkLst>
        <pc:spChg chg="del mod">
          <ac:chgData name="xanthich@eepf.gr" userId="S::xanthich_eepf.gr#ext#@apre.onmicrosoft.com::807cb1c3-744b-45df-906c-1ddb5481d44a" providerId="AD" clId="Web-{D07EC294-F674-5410-1E56-EB7458E102DA}" dt="2024-10-23T11:48:41.740" v="475"/>
          <ac:spMkLst>
            <pc:docMk/>
            <pc:sldMk cId="2332061192" sldId="298"/>
            <ac:spMk id="2" creationId="{00000000-0000-0000-0000-000000000000}"/>
          </ac:spMkLst>
        </pc:spChg>
        <pc:spChg chg="mod">
          <ac:chgData name="xanthich@eepf.gr" userId="S::xanthich_eepf.gr#ext#@apre.onmicrosoft.com::807cb1c3-744b-45df-906c-1ddb5481d44a" providerId="AD" clId="Web-{D07EC294-F674-5410-1E56-EB7458E102DA}" dt="2024-10-23T11:49:28.898" v="479" actId="1076"/>
          <ac:spMkLst>
            <pc:docMk/>
            <pc:sldMk cId="2332061192" sldId="298"/>
            <ac:spMk id="3" creationId="{00000000-0000-0000-0000-000000000000}"/>
          </ac:spMkLst>
        </pc:spChg>
        <pc:spChg chg="add del mod">
          <ac:chgData name="xanthich@eepf.gr" userId="S::xanthich_eepf.gr#ext#@apre.onmicrosoft.com::807cb1c3-744b-45df-906c-1ddb5481d44a" providerId="AD" clId="Web-{D07EC294-F674-5410-1E56-EB7458E102DA}" dt="2024-10-23T11:48:43.474" v="476"/>
          <ac:spMkLst>
            <pc:docMk/>
            <pc:sldMk cId="2332061192" sldId="298"/>
            <ac:spMk id="5" creationId="{F11CB9DA-4636-DBCB-562B-FC555DFD2478}"/>
          </ac:spMkLst>
        </pc:spChg>
        <pc:spChg chg="add mod">
          <ac:chgData name="xanthich@eepf.gr" userId="S::xanthich_eepf.gr#ext#@apre.onmicrosoft.com::807cb1c3-744b-45df-906c-1ddb5481d44a" providerId="AD" clId="Web-{D07EC294-F674-5410-1E56-EB7458E102DA}" dt="2024-10-23T11:48:43.912" v="477"/>
          <ac:spMkLst>
            <pc:docMk/>
            <pc:sldMk cId="2332061192" sldId="298"/>
            <ac:spMk id="7" creationId="{1BC91C84-C004-94B0-E586-4E9750A82F17}"/>
          </ac:spMkLst>
        </pc:spChg>
        <pc:spChg chg="add">
          <ac:chgData name="xanthich@eepf.gr" userId="S::xanthich_eepf.gr#ext#@apre.onmicrosoft.com::807cb1c3-744b-45df-906c-1ddb5481d44a" providerId="AD" clId="Web-{D07EC294-F674-5410-1E56-EB7458E102DA}" dt="2024-10-23T11:49:35.742" v="480"/>
          <ac:spMkLst>
            <pc:docMk/>
            <pc:sldMk cId="2332061192" sldId="298"/>
            <ac:spMk id="9" creationId="{C9791C2A-1C5E-6F50-CC37-EDE8A950A7E4}"/>
          </ac:spMkLst>
        </pc:spChg>
        <pc:spChg chg="add del mod">
          <ac:chgData name="xanthich@eepf.gr" userId="S::xanthich_eepf.gr#ext#@apre.onmicrosoft.com::807cb1c3-744b-45df-906c-1ddb5481d44a" providerId="AD" clId="Web-{D07EC294-F674-5410-1E56-EB7458E102DA}" dt="2024-10-23T11:49:48.086" v="484"/>
          <ac:spMkLst>
            <pc:docMk/>
            <pc:sldMk cId="2332061192" sldId="298"/>
            <ac:spMk id="11" creationId="{1404B37C-F1A0-FBF0-3A14-EFC07D6C525B}"/>
          </ac:spMkLst>
        </pc:spChg>
        <pc:spChg chg="add mod">
          <ac:chgData name="xanthich@eepf.gr" userId="S::xanthich_eepf.gr#ext#@apre.onmicrosoft.com::807cb1c3-744b-45df-906c-1ddb5481d44a" providerId="AD" clId="Web-{D07EC294-F674-5410-1E56-EB7458E102DA}" dt="2024-10-23T11:50:06.587" v="487" actId="1076"/>
          <ac:spMkLst>
            <pc:docMk/>
            <pc:sldMk cId="2332061192" sldId="298"/>
            <ac:spMk id="13" creationId="{F65B7E9A-0724-DA6B-373A-59E53D4F7F13}"/>
          </ac:spMkLst>
        </pc:spChg>
        <pc:spChg chg="add mod">
          <ac:chgData name="xanthich@eepf.gr" userId="S::xanthich_eepf.gr#ext#@apre.onmicrosoft.com::807cb1c3-744b-45df-906c-1ddb5481d44a" providerId="AD" clId="Web-{D07EC294-F674-5410-1E56-EB7458E102DA}" dt="2024-10-23T11:50:17.821" v="489" actId="1076"/>
          <ac:spMkLst>
            <pc:docMk/>
            <pc:sldMk cId="2332061192" sldId="298"/>
            <ac:spMk id="15" creationId="{FDB28E68-A7D0-CADC-7155-D3156A20E356}"/>
          </ac:spMkLst>
        </pc:spChg>
      </pc:sldChg>
      <pc:sldChg chg="addSp delSp modSp">
        <pc:chgData name="xanthich@eepf.gr" userId="S::xanthich_eepf.gr#ext#@apre.onmicrosoft.com::807cb1c3-744b-45df-906c-1ddb5481d44a" providerId="AD" clId="Web-{D07EC294-F674-5410-1E56-EB7458E102DA}" dt="2024-10-23T11:41:13.801" v="411"/>
        <pc:sldMkLst>
          <pc:docMk/>
          <pc:sldMk cId="4020523776" sldId="299"/>
        </pc:sldMkLst>
        <pc:spChg chg="mod">
          <ac:chgData name="xanthich@eepf.gr" userId="S::xanthich_eepf.gr#ext#@apre.onmicrosoft.com::807cb1c3-744b-45df-906c-1ddb5481d44a" providerId="AD" clId="Web-{D07EC294-F674-5410-1E56-EB7458E102DA}" dt="2024-10-23T11:40:58.269" v="405" actId="20577"/>
          <ac:spMkLst>
            <pc:docMk/>
            <pc:sldMk cId="4020523776" sldId="299"/>
            <ac:spMk id="3" creationId="{00000000-0000-0000-0000-000000000000}"/>
          </ac:spMkLst>
        </pc:spChg>
        <pc:spChg chg="add ord">
          <ac:chgData name="xanthich@eepf.gr" userId="S::xanthich_eepf.gr#ext#@apre.onmicrosoft.com::807cb1c3-744b-45df-906c-1ddb5481d44a" providerId="AD" clId="Web-{D07EC294-F674-5410-1E56-EB7458E102DA}" dt="2024-10-23T11:40:45.206" v="398"/>
          <ac:spMkLst>
            <pc:docMk/>
            <pc:sldMk cId="4020523776" sldId="299"/>
            <ac:spMk id="4" creationId="{224E9AC9-B4F1-87AE-157F-69D33DC54290}"/>
          </ac:spMkLst>
        </pc:spChg>
        <pc:spChg chg="add del mod">
          <ac:chgData name="xanthich@eepf.gr" userId="S::xanthich_eepf.gr#ext#@apre.onmicrosoft.com::807cb1c3-744b-45df-906c-1ddb5481d44a" providerId="AD" clId="Web-{D07EC294-F674-5410-1E56-EB7458E102DA}" dt="2024-10-23T11:41:07.535" v="410"/>
          <ac:spMkLst>
            <pc:docMk/>
            <pc:sldMk cId="4020523776" sldId="299"/>
            <ac:spMk id="5" creationId="{9812C545-AE2D-1D44-881B-F01F8707AD90}"/>
          </ac:spMkLst>
        </pc:spChg>
        <pc:spChg chg="add">
          <ac:chgData name="xanthich@eepf.gr" userId="S::xanthich_eepf.gr#ext#@apre.onmicrosoft.com::807cb1c3-744b-45df-906c-1ddb5481d44a" providerId="AD" clId="Web-{D07EC294-F674-5410-1E56-EB7458E102DA}" dt="2024-10-23T11:41:13.801" v="411"/>
          <ac:spMkLst>
            <pc:docMk/>
            <pc:sldMk cId="4020523776" sldId="299"/>
            <ac:spMk id="6" creationId="{B8F685FE-94FB-0296-ABAE-E7874B380E1B}"/>
          </ac:spMkLst>
        </pc:spChg>
      </pc:sldChg>
      <pc:sldChg chg="addSp delSp modSp add replId">
        <pc:chgData name="xanthich@eepf.gr" userId="S::xanthich_eepf.gr#ext#@apre.onmicrosoft.com::807cb1c3-744b-45df-906c-1ddb5481d44a" providerId="AD" clId="Web-{D07EC294-F674-5410-1E56-EB7458E102DA}" dt="2024-10-23T11:40:27.550" v="395" actId="20577"/>
        <pc:sldMkLst>
          <pc:docMk/>
          <pc:sldMk cId="194999931" sldId="301"/>
        </pc:sldMkLst>
        <pc:spChg chg="del">
          <ac:chgData name="xanthich@eepf.gr" userId="S::xanthich_eepf.gr#ext#@apre.onmicrosoft.com::807cb1c3-744b-45df-906c-1ddb5481d44a" providerId="AD" clId="Web-{D07EC294-F674-5410-1E56-EB7458E102DA}" dt="2024-10-23T11:38:18.998" v="355"/>
          <ac:spMkLst>
            <pc:docMk/>
            <pc:sldMk cId="194999931" sldId="301"/>
            <ac:spMk id="3" creationId="{00000000-0000-0000-0000-000000000000}"/>
          </ac:spMkLst>
        </pc:spChg>
        <pc:spChg chg="del">
          <ac:chgData name="xanthich@eepf.gr" userId="S::xanthich_eepf.gr#ext#@apre.onmicrosoft.com::807cb1c3-744b-45df-906c-1ddb5481d44a" providerId="AD" clId="Web-{D07EC294-F674-5410-1E56-EB7458E102DA}" dt="2024-10-23T11:38:38.374" v="360"/>
          <ac:spMkLst>
            <pc:docMk/>
            <pc:sldMk cId="194999931" sldId="301"/>
            <ac:spMk id="4" creationId="{292694C2-63C1-7121-F219-5F82B31D894A}"/>
          </ac:spMkLst>
        </pc:spChg>
        <pc:spChg chg="del">
          <ac:chgData name="xanthich@eepf.gr" userId="S::xanthich_eepf.gr#ext#@apre.onmicrosoft.com::807cb1c3-744b-45df-906c-1ddb5481d44a" providerId="AD" clId="Web-{D07EC294-F674-5410-1E56-EB7458E102DA}" dt="2024-10-23T11:39:21.391" v="367"/>
          <ac:spMkLst>
            <pc:docMk/>
            <pc:sldMk cId="194999931" sldId="301"/>
            <ac:spMk id="5" creationId="{292694C2-63C1-7121-F219-5F82B31D894A}"/>
          </ac:spMkLst>
        </pc:spChg>
        <pc:spChg chg="del">
          <ac:chgData name="xanthich@eepf.gr" userId="S::xanthich_eepf.gr#ext#@apre.onmicrosoft.com::807cb1c3-744b-45df-906c-1ddb5481d44a" providerId="AD" clId="Web-{D07EC294-F674-5410-1E56-EB7458E102DA}" dt="2024-10-23T11:39:14.219" v="366"/>
          <ac:spMkLst>
            <pc:docMk/>
            <pc:sldMk cId="194999931" sldId="301"/>
            <ac:spMk id="7" creationId="{8119F4FE-82A2-53E2-118C-7F49617F6967}"/>
          </ac:spMkLst>
        </pc:spChg>
        <pc:spChg chg="add del mod">
          <ac:chgData name="xanthich@eepf.gr" userId="S::xanthich_eepf.gr#ext#@apre.onmicrosoft.com::807cb1c3-744b-45df-906c-1ddb5481d44a" providerId="AD" clId="Web-{D07EC294-F674-5410-1E56-EB7458E102DA}" dt="2024-10-23T11:38:36.155" v="359"/>
          <ac:spMkLst>
            <pc:docMk/>
            <pc:sldMk cId="194999931" sldId="301"/>
            <ac:spMk id="9" creationId="{F96A6341-19F3-D5C0-8094-F313F17C9176}"/>
          </ac:spMkLst>
        </pc:spChg>
        <pc:spChg chg="add del">
          <ac:chgData name="xanthich@eepf.gr" userId="S::xanthich_eepf.gr#ext#@apre.onmicrosoft.com::807cb1c3-744b-45df-906c-1ddb5481d44a" providerId="AD" clId="Web-{D07EC294-F674-5410-1E56-EB7458E102DA}" dt="2024-10-23T11:38:49.202" v="363"/>
          <ac:spMkLst>
            <pc:docMk/>
            <pc:sldMk cId="194999931" sldId="301"/>
            <ac:spMk id="10" creationId="{03CAD52C-66EA-7410-93C1-FFB049B8425A}"/>
          </ac:spMkLst>
        </pc:spChg>
        <pc:spChg chg="add mod">
          <ac:chgData name="xanthich@eepf.gr" userId="S::xanthich_eepf.gr#ext#@apre.onmicrosoft.com::807cb1c3-744b-45df-906c-1ddb5481d44a" providerId="AD" clId="Web-{D07EC294-F674-5410-1E56-EB7458E102DA}" dt="2024-10-23T11:39:30.454" v="368" actId="20577"/>
          <ac:spMkLst>
            <pc:docMk/>
            <pc:sldMk cId="194999931" sldId="301"/>
            <ac:spMk id="11" creationId="{0DD7F887-57F1-9FC5-EF83-D45E4FA33876}"/>
          </ac:spMkLst>
        </pc:spChg>
        <pc:spChg chg="add del">
          <ac:chgData name="xanthich@eepf.gr" userId="S::xanthich_eepf.gr#ext#@apre.onmicrosoft.com::807cb1c3-744b-45df-906c-1ddb5481d44a" providerId="AD" clId="Web-{D07EC294-F674-5410-1E56-EB7458E102DA}" dt="2024-10-23T11:38:52.093" v="364"/>
          <ac:spMkLst>
            <pc:docMk/>
            <pc:sldMk cId="194999931" sldId="301"/>
            <ac:spMk id="12" creationId="{292694C2-63C1-7121-F219-5F82B31D894A}"/>
          </ac:spMkLst>
        </pc:spChg>
        <pc:spChg chg="add mod">
          <ac:chgData name="xanthich@eepf.gr" userId="S::xanthich_eepf.gr#ext#@apre.onmicrosoft.com::807cb1c3-744b-45df-906c-1ddb5481d44a" providerId="AD" clId="Web-{D07EC294-F674-5410-1E56-EB7458E102DA}" dt="2024-10-23T11:39:36.938" v="371" actId="20577"/>
          <ac:spMkLst>
            <pc:docMk/>
            <pc:sldMk cId="194999931" sldId="301"/>
            <ac:spMk id="13" creationId="{04241C7C-235A-BDA0-CB1A-F59FC0A93E1B}"/>
          </ac:spMkLst>
        </pc:spChg>
        <pc:spChg chg="add">
          <ac:chgData name="xanthich@eepf.gr" userId="S::xanthich_eepf.gr#ext#@apre.onmicrosoft.com::807cb1c3-744b-45df-906c-1ddb5481d44a" providerId="AD" clId="Web-{D07EC294-F674-5410-1E56-EB7458E102DA}" dt="2024-10-23T11:38:32.186" v="358"/>
          <ac:spMkLst>
            <pc:docMk/>
            <pc:sldMk cId="194999931" sldId="301"/>
            <ac:spMk id="14" creationId="{31758A39-8E2E-07ED-350A-A949216AC506}"/>
          </ac:spMkLst>
        </pc:spChg>
        <pc:spChg chg="add mod">
          <ac:chgData name="xanthich@eepf.gr" userId="S::xanthich_eepf.gr#ext#@apre.onmicrosoft.com::807cb1c3-744b-45df-906c-1ddb5481d44a" providerId="AD" clId="Web-{D07EC294-F674-5410-1E56-EB7458E102DA}" dt="2024-10-23T11:39:43.939" v="375" actId="20577"/>
          <ac:spMkLst>
            <pc:docMk/>
            <pc:sldMk cId="194999931" sldId="301"/>
            <ac:spMk id="15" creationId="{CFCF49EF-AAEB-F40B-3510-E290ABA3909C}"/>
          </ac:spMkLst>
        </pc:spChg>
        <pc:spChg chg="add">
          <ac:chgData name="xanthich@eepf.gr" userId="S::xanthich_eepf.gr#ext#@apre.onmicrosoft.com::807cb1c3-744b-45df-906c-1ddb5481d44a" providerId="AD" clId="Web-{D07EC294-F674-5410-1E56-EB7458E102DA}" dt="2024-10-23T11:38:32.186" v="358"/>
          <ac:spMkLst>
            <pc:docMk/>
            <pc:sldMk cId="194999931" sldId="301"/>
            <ac:spMk id="16" creationId="{BD98F97D-D39E-3D5C-63E5-BE8A1B00D45B}"/>
          </ac:spMkLst>
        </pc:spChg>
        <pc:spChg chg="add mod">
          <ac:chgData name="xanthich@eepf.gr" userId="S::xanthich_eepf.gr#ext#@apre.onmicrosoft.com::807cb1c3-744b-45df-906c-1ddb5481d44a" providerId="AD" clId="Web-{D07EC294-F674-5410-1E56-EB7458E102DA}" dt="2024-10-23T11:40:00.845" v="383" actId="20577"/>
          <ac:spMkLst>
            <pc:docMk/>
            <pc:sldMk cId="194999931" sldId="301"/>
            <ac:spMk id="17" creationId="{C8F53EF3-0B20-9E1E-1138-2E94E3A59675}"/>
          </ac:spMkLst>
        </pc:spChg>
        <pc:spChg chg="add">
          <ac:chgData name="xanthich@eepf.gr" userId="S::xanthich_eepf.gr#ext#@apre.onmicrosoft.com::807cb1c3-744b-45df-906c-1ddb5481d44a" providerId="AD" clId="Web-{D07EC294-F674-5410-1E56-EB7458E102DA}" dt="2024-10-23T11:38:32.186" v="358"/>
          <ac:spMkLst>
            <pc:docMk/>
            <pc:sldMk cId="194999931" sldId="301"/>
            <ac:spMk id="18" creationId="{5C2B3FA6-1FCA-D560-D9C5-9D45A6EB219A}"/>
          </ac:spMkLst>
        </pc:spChg>
        <pc:spChg chg="add mod">
          <ac:chgData name="xanthich@eepf.gr" userId="S::xanthich_eepf.gr#ext#@apre.onmicrosoft.com::807cb1c3-744b-45df-906c-1ddb5481d44a" providerId="AD" clId="Web-{D07EC294-F674-5410-1E56-EB7458E102DA}" dt="2024-10-23T11:40:21.315" v="392" actId="20577"/>
          <ac:spMkLst>
            <pc:docMk/>
            <pc:sldMk cId="194999931" sldId="301"/>
            <ac:spMk id="19" creationId="{BCD6F10E-3878-3755-941D-05927198AACD}"/>
          </ac:spMkLst>
        </pc:spChg>
        <pc:spChg chg="add">
          <ac:chgData name="xanthich@eepf.gr" userId="S::xanthich_eepf.gr#ext#@apre.onmicrosoft.com::807cb1c3-744b-45df-906c-1ddb5481d44a" providerId="AD" clId="Web-{D07EC294-F674-5410-1E56-EB7458E102DA}" dt="2024-10-23T11:38:32.186" v="358"/>
          <ac:spMkLst>
            <pc:docMk/>
            <pc:sldMk cId="194999931" sldId="301"/>
            <ac:spMk id="20" creationId="{1E7CDC50-075A-2828-DDA5-9480E8048D2A}"/>
          </ac:spMkLst>
        </pc:spChg>
        <pc:spChg chg="add">
          <ac:chgData name="xanthich@eepf.gr" userId="S::xanthich_eepf.gr#ext#@apre.onmicrosoft.com::807cb1c3-744b-45df-906c-1ddb5481d44a" providerId="AD" clId="Web-{D07EC294-F674-5410-1E56-EB7458E102DA}" dt="2024-10-23T11:38:32.186" v="358"/>
          <ac:spMkLst>
            <pc:docMk/>
            <pc:sldMk cId="194999931" sldId="301"/>
            <ac:spMk id="21" creationId="{508CEE90-14C1-DC87-7AF9-DA0B44132A26}"/>
          </ac:spMkLst>
        </pc:spChg>
        <pc:spChg chg="add mod">
          <ac:chgData name="xanthich@eepf.gr" userId="S::xanthich_eepf.gr#ext#@apre.onmicrosoft.com::807cb1c3-744b-45df-906c-1ddb5481d44a" providerId="AD" clId="Web-{D07EC294-F674-5410-1E56-EB7458E102DA}" dt="2024-10-23T11:40:27.550" v="395" actId="20577"/>
          <ac:spMkLst>
            <pc:docMk/>
            <pc:sldMk cId="194999931" sldId="301"/>
            <ac:spMk id="22" creationId="{F577D6F2-F6CD-FB94-DEAF-A78CF1184487}"/>
          </ac:spMkLst>
        </pc:spChg>
      </pc:sldChg>
      <pc:sldChg chg="add del replId">
        <pc:chgData name="xanthich@eepf.gr" userId="S::xanthich_eepf.gr#ext#@apre.onmicrosoft.com::807cb1c3-744b-45df-906c-1ddb5481d44a" providerId="AD" clId="Web-{D07EC294-F674-5410-1E56-EB7458E102DA}" dt="2024-10-23T11:38:24.139" v="357"/>
        <pc:sldMkLst>
          <pc:docMk/>
          <pc:sldMk cId="751186382" sldId="302"/>
        </pc:sldMkLst>
      </pc:sldChg>
      <pc:sldChg chg="addSp delSp modSp add replId">
        <pc:chgData name="xanthich@eepf.gr" userId="S::xanthich_eepf.gr#ext#@apre.onmicrosoft.com::807cb1c3-744b-45df-906c-1ddb5481d44a" providerId="AD" clId="Web-{D07EC294-F674-5410-1E56-EB7458E102DA}" dt="2024-10-23T11:48:02.535" v="468" actId="1076"/>
        <pc:sldMkLst>
          <pc:docMk/>
          <pc:sldMk cId="3751870037" sldId="302"/>
        </pc:sldMkLst>
        <pc:spChg chg="add del mod">
          <ac:chgData name="xanthich@eepf.gr" userId="S::xanthich_eepf.gr#ext#@apre.onmicrosoft.com::807cb1c3-744b-45df-906c-1ddb5481d44a" providerId="AD" clId="Web-{D07EC294-F674-5410-1E56-EB7458E102DA}" dt="2024-10-23T11:47:50.488" v="466" actId="1076"/>
          <ac:spMkLst>
            <pc:docMk/>
            <pc:sldMk cId="3751870037" sldId="302"/>
            <ac:spMk id="3" creationId="{00000000-0000-0000-0000-000000000000}"/>
          </ac:spMkLst>
        </pc:spChg>
        <pc:spChg chg="mod">
          <ac:chgData name="xanthich@eepf.gr" userId="S::xanthich_eepf.gr#ext#@apre.onmicrosoft.com::807cb1c3-744b-45df-906c-1ddb5481d44a" providerId="AD" clId="Web-{D07EC294-F674-5410-1E56-EB7458E102DA}" dt="2024-10-23T11:47:50.457" v="463" actId="1076"/>
          <ac:spMkLst>
            <pc:docMk/>
            <pc:sldMk cId="3751870037" sldId="302"/>
            <ac:spMk id="4" creationId="{E2E32F93-CB02-EE33-3251-C95E6B144D94}"/>
          </ac:spMkLst>
        </pc:spChg>
        <pc:spChg chg="mod">
          <ac:chgData name="xanthich@eepf.gr" userId="S::xanthich_eepf.gr#ext#@apre.onmicrosoft.com::807cb1c3-744b-45df-906c-1ddb5481d44a" providerId="AD" clId="Web-{D07EC294-F674-5410-1E56-EB7458E102DA}" dt="2024-10-23T11:47:50.457" v="464" actId="1076"/>
          <ac:spMkLst>
            <pc:docMk/>
            <pc:sldMk cId="3751870037" sldId="302"/>
            <ac:spMk id="5" creationId="{E2E32F93-CB02-EE33-3251-C95E6B144D94}"/>
          </ac:spMkLst>
        </pc:spChg>
        <pc:spChg chg="add del mod">
          <ac:chgData name="xanthich@eepf.gr" userId="S::xanthich_eepf.gr#ext#@apre.onmicrosoft.com::807cb1c3-744b-45df-906c-1ddb5481d44a" providerId="AD" clId="Web-{D07EC294-F674-5410-1E56-EB7458E102DA}" dt="2024-10-23T11:46:37.688" v="443"/>
          <ac:spMkLst>
            <pc:docMk/>
            <pc:sldMk cId="3751870037" sldId="302"/>
            <ac:spMk id="7" creationId="{0128CF7B-6B50-D3A1-A22F-E45B40DF342F}"/>
          </ac:spMkLst>
        </pc:spChg>
        <pc:spChg chg="add mod">
          <ac:chgData name="xanthich@eepf.gr" userId="S::xanthich_eepf.gr#ext#@apre.onmicrosoft.com::807cb1c3-744b-45df-906c-1ddb5481d44a" providerId="AD" clId="Web-{D07EC294-F674-5410-1E56-EB7458E102DA}" dt="2024-10-23T11:47:50.472" v="465" actId="1076"/>
          <ac:spMkLst>
            <pc:docMk/>
            <pc:sldMk cId="3751870037" sldId="302"/>
            <ac:spMk id="8" creationId="{0B3CFEF7-705F-DDAB-AEB6-52E3F8612AF3}"/>
          </ac:spMkLst>
        </pc:spChg>
        <pc:spChg chg="add mod">
          <ac:chgData name="xanthich@eepf.gr" userId="S::xanthich_eepf.gr#ext#@apre.onmicrosoft.com::807cb1c3-744b-45df-906c-1ddb5481d44a" providerId="AD" clId="Web-{D07EC294-F674-5410-1E56-EB7458E102DA}" dt="2024-10-23T11:48:02.535" v="468" actId="1076"/>
          <ac:spMkLst>
            <pc:docMk/>
            <pc:sldMk cId="3751870037" sldId="302"/>
            <ac:spMk id="9" creationId="{11BB1176-3109-DB10-A0BB-CD8DF332817C}"/>
          </ac:spMkLst>
        </pc:spChg>
      </pc:sldChg>
    </pc:docChg>
  </pc:docChgLst>
  <pc:docChgLst>
    <pc:chgData name="xanthich@eepf.gr" userId="S::xanthich_eepf.gr#ext#@apre.onmicrosoft.com::807cb1c3-744b-45df-906c-1ddb5481d44a" providerId="AD" clId="Web-{6AC3B479-7A6B-7AEE-8525-A4B1EAA11F77}"/>
    <pc:docChg chg="modSld">
      <pc:chgData name="xanthich@eepf.gr" userId="S::xanthich_eepf.gr#ext#@apre.onmicrosoft.com::807cb1c3-744b-45df-906c-1ddb5481d44a" providerId="AD" clId="Web-{6AC3B479-7A6B-7AEE-8525-A4B1EAA11F77}" dt="2024-10-23T07:18:00.335" v="2" actId="20577"/>
      <pc:docMkLst>
        <pc:docMk/>
      </pc:docMkLst>
      <pc:sldChg chg="modSp">
        <pc:chgData name="xanthich@eepf.gr" userId="S::xanthich_eepf.gr#ext#@apre.onmicrosoft.com::807cb1c3-744b-45df-906c-1ddb5481d44a" providerId="AD" clId="Web-{6AC3B479-7A6B-7AEE-8525-A4B1EAA11F77}" dt="2024-10-23T07:18:00.335" v="2" actId="20577"/>
        <pc:sldMkLst>
          <pc:docMk/>
          <pc:sldMk cId="3886430401" sldId="258"/>
        </pc:sldMkLst>
        <pc:spChg chg="mod">
          <ac:chgData name="xanthich@eepf.gr" userId="S::xanthich_eepf.gr#ext#@apre.onmicrosoft.com::807cb1c3-744b-45df-906c-1ddb5481d44a" providerId="AD" clId="Web-{6AC3B479-7A6B-7AEE-8525-A4B1EAA11F77}" dt="2024-10-23T07:18:00.335" v="2" actId="20577"/>
          <ac:spMkLst>
            <pc:docMk/>
            <pc:sldMk cId="3886430401" sldId="258"/>
            <ac:spMk id="2" creationId="{00000000-0000-0000-0000-000000000000}"/>
          </ac:spMkLst>
        </pc:spChg>
      </pc:sldChg>
    </pc:docChg>
  </pc:docChgLst>
  <pc:docChgLst>
    <pc:chgData name="Flavia Fusconi" userId="e2d3238e-52ac-49c1-9641-ae6e10e403fd" providerId="ADAL" clId="{346A5999-94D3-4409-8BA6-4B67CCF67F6D}"/>
    <pc:docChg chg="custSel modSld">
      <pc:chgData name="Flavia Fusconi" userId="e2d3238e-52ac-49c1-9641-ae6e10e403fd" providerId="ADAL" clId="{346A5999-94D3-4409-8BA6-4B67CCF67F6D}" dt="2024-12-05T13:28:52.926" v="484" actId="20577"/>
      <pc:docMkLst>
        <pc:docMk/>
      </pc:docMkLst>
      <pc:sldChg chg="modSp mod modCm">
        <pc:chgData name="Flavia Fusconi" userId="e2d3238e-52ac-49c1-9641-ae6e10e403fd" providerId="ADAL" clId="{346A5999-94D3-4409-8BA6-4B67CCF67F6D}" dt="2024-12-04T15:21:26.510" v="415" actId="20577"/>
        <pc:sldMkLst>
          <pc:docMk/>
          <pc:sldMk cId="3886430401" sldId="258"/>
        </pc:sldMkLst>
        <pc:spChg chg="mod">
          <ac:chgData name="Flavia Fusconi" userId="e2d3238e-52ac-49c1-9641-ae6e10e403fd" providerId="ADAL" clId="{346A5999-94D3-4409-8BA6-4B67CCF67F6D}" dt="2024-12-04T15:21:26.510" v="415" actId="20577"/>
          <ac:spMkLst>
            <pc:docMk/>
            <pc:sldMk cId="3886430401" sldId="258"/>
            <ac:spMk id="2" creationId="{00000000-0000-0000-0000-000000000000}"/>
          </ac:spMkLst>
        </pc:spChg>
        <pc:spChg chg="mod">
          <ac:chgData name="Flavia Fusconi" userId="e2d3238e-52ac-49c1-9641-ae6e10e403fd" providerId="ADAL" clId="{346A5999-94D3-4409-8BA6-4B67CCF67F6D}" dt="2024-12-04T12:07:06.305" v="316" actId="20577"/>
          <ac:spMkLst>
            <pc:docMk/>
            <pc:sldMk cId="3886430401" sldId="258"/>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Flavia Fusconi" userId="e2d3238e-52ac-49c1-9641-ae6e10e403fd" providerId="ADAL" clId="{346A5999-94D3-4409-8BA6-4B67CCF67F6D}" dt="2024-12-04T15:21:26.510" v="415" actId="20577"/>
              <pc2:cmMkLst xmlns:pc2="http://schemas.microsoft.com/office/powerpoint/2019/9/main/command">
                <pc:docMk/>
                <pc:sldMk cId="3886430401" sldId="258"/>
                <pc2:cmMk id="{3F5DEBAE-80E8-4740-A444-145E5BBAFACC}"/>
              </pc2:cmMkLst>
            </pc226:cmChg>
          </p:ext>
        </pc:extLst>
      </pc:sldChg>
      <pc:sldChg chg="modSp mod">
        <pc:chgData name="Flavia Fusconi" userId="e2d3238e-52ac-49c1-9641-ae6e10e403fd" providerId="ADAL" clId="{346A5999-94D3-4409-8BA6-4B67CCF67F6D}" dt="2024-12-03T15:13:21.515" v="70" actId="1035"/>
        <pc:sldMkLst>
          <pc:docMk/>
          <pc:sldMk cId="3261187765" sldId="259"/>
        </pc:sldMkLst>
        <pc:spChg chg="mod">
          <ac:chgData name="Flavia Fusconi" userId="e2d3238e-52ac-49c1-9641-ae6e10e403fd" providerId="ADAL" clId="{346A5999-94D3-4409-8BA6-4B67CCF67F6D}" dt="2024-12-03T15:12:50.371" v="67" actId="20577"/>
          <ac:spMkLst>
            <pc:docMk/>
            <pc:sldMk cId="3261187765" sldId="259"/>
            <ac:spMk id="2" creationId="{00000000-0000-0000-0000-000000000000}"/>
          </ac:spMkLst>
        </pc:spChg>
        <pc:spChg chg="mod">
          <ac:chgData name="Flavia Fusconi" userId="e2d3238e-52ac-49c1-9641-ae6e10e403fd" providerId="ADAL" clId="{346A5999-94D3-4409-8BA6-4B67CCF67F6D}" dt="2024-12-03T15:13:06.610" v="68" actId="1035"/>
          <ac:spMkLst>
            <pc:docMk/>
            <pc:sldMk cId="3261187765" sldId="259"/>
            <ac:spMk id="6" creationId="{106DF5AE-B73D-7983-3332-A6B92BBD886D}"/>
          </ac:spMkLst>
        </pc:spChg>
        <pc:spChg chg="mod">
          <ac:chgData name="Flavia Fusconi" userId="e2d3238e-52ac-49c1-9641-ae6e10e403fd" providerId="ADAL" clId="{346A5999-94D3-4409-8BA6-4B67CCF67F6D}" dt="2024-12-03T15:13:21.515" v="70" actId="1035"/>
          <ac:spMkLst>
            <pc:docMk/>
            <pc:sldMk cId="3261187765" sldId="259"/>
            <ac:spMk id="13" creationId="{1AD43317-B28A-5921-8D05-E79AEBC272F6}"/>
          </ac:spMkLst>
        </pc:spChg>
      </pc:sldChg>
      <pc:sldChg chg="modSp mod">
        <pc:chgData name="Flavia Fusconi" userId="e2d3238e-52ac-49c1-9641-ae6e10e403fd" providerId="ADAL" clId="{346A5999-94D3-4409-8BA6-4B67CCF67F6D}" dt="2024-12-04T12:10:41.833" v="364"/>
        <pc:sldMkLst>
          <pc:docMk/>
          <pc:sldMk cId="1677865511" sldId="274"/>
        </pc:sldMkLst>
        <pc:spChg chg="mod">
          <ac:chgData name="Flavia Fusconi" userId="e2d3238e-52ac-49c1-9641-ae6e10e403fd" providerId="ADAL" clId="{346A5999-94D3-4409-8BA6-4B67CCF67F6D}" dt="2024-12-04T12:10:41.833" v="364"/>
          <ac:spMkLst>
            <pc:docMk/>
            <pc:sldMk cId="1677865511" sldId="274"/>
            <ac:spMk id="3" creationId="{00000000-0000-0000-0000-000000000000}"/>
          </ac:spMkLst>
        </pc:spChg>
      </pc:sldChg>
      <pc:sldChg chg="modSp mod">
        <pc:chgData name="Flavia Fusconi" userId="e2d3238e-52ac-49c1-9641-ae6e10e403fd" providerId="ADAL" clId="{346A5999-94D3-4409-8BA6-4B67CCF67F6D}" dt="2024-12-03T15:24:32.118" v="190" actId="20577"/>
        <pc:sldMkLst>
          <pc:docMk/>
          <pc:sldMk cId="1066252671" sldId="292"/>
        </pc:sldMkLst>
        <pc:spChg chg="mod">
          <ac:chgData name="Flavia Fusconi" userId="e2d3238e-52ac-49c1-9641-ae6e10e403fd" providerId="ADAL" clId="{346A5999-94D3-4409-8BA6-4B67CCF67F6D}" dt="2024-12-03T15:21:14.161" v="146" actId="14100"/>
          <ac:spMkLst>
            <pc:docMk/>
            <pc:sldMk cId="1066252671" sldId="292"/>
            <ac:spMk id="2" creationId="{00000000-0000-0000-0000-000000000000}"/>
          </ac:spMkLst>
        </pc:spChg>
        <pc:spChg chg="mod">
          <ac:chgData name="Flavia Fusconi" userId="e2d3238e-52ac-49c1-9641-ae6e10e403fd" providerId="ADAL" clId="{346A5999-94D3-4409-8BA6-4B67CCF67F6D}" dt="2024-12-03T15:24:32.118" v="190" actId="20577"/>
          <ac:spMkLst>
            <pc:docMk/>
            <pc:sldMk cId="1066252671" sldId="292"/>
            <ac:spMk id="3" creationId="{00000000-0000-0000-0000-000000000000}"/>
          </ac:spMkLst>
        </pc:spChg>
      </pc:sldChg>
      <pc:sldChg chg="modSp mod">
        <pc:chgData name="Flavia Fusconi" userId="e2d3238e-52ac-49c1-9641-ae6e10e403fd" providerId="ADAL" clId="{346A5999-94D3-4409-8BA6-4B67CCF67F6D}" dt="2024-12-04T12:08:41.876" v="349" actId="20577"/>
        <pc:sldMkLst>
          <pc:docMk/>
          <pc:sldMk cId="519510982" sldId="294"/>
        </pc:sldMkLst>
        <pc:spChg chg="mod">
          <ac:chgData name="Flavia Fusconi" userId="e2d3238e-52ac-49c1-9641-ae6e10e403fd" providerId="ADAL" clId="{346A5999-94D3-4409-8BA6-4B67CCF67F6D}" dt="2024-12-04T12:08:41.876" v="349" actId="20577"/>
          <ac:spMkLst>
            <pc:docMk/>
            <pc:sldMk cId="519510982" sldId="294"/>
            <ac:spMk id="3" creationId="{00000000-0000-0000-0000-000000000000}"/>
          </ac:spMkLst>
        </pc:spChg>
      </pc:sldChg>
      <pc:sldChg chg="modSp mod modCm">
        <pc:chgData name="Flavia Fusconi" userId="e2d3238e-52ac-49c1-9641-ae6e10e403fd" providerId="ADAL" clId="{346A5999-94D3-4409-8BA6-4B67CCF67F6D}" dt="2024-12-04T15:22:37.855" v="439" actId="20577"/>
        <pc:sldMkLst>
          <pc:docMk/>
          <pc:sldMk cId="4026792837" sldId="296"/>
        </pc:sldMkLst>
        <pc:spChg chg="mod">
          <ac:chgData name="Flavia Fusconi" userId="e2d3238e-52ac-49c1-9641-ae6e10e403fd" providerId="ADAL" clId="{346A5999-94D3-4409-8BA6-4B67CCF67F6D}" dt="2024-12-04T15:22:17.936" v="434" actId="20577"/>
          <ac:spMkLst>
            <pc:docMk/>
            <pc:sldMk cId="4026792837" sldId="296"/>
            <ac:spMk id="7" creationId="{84F64BF3-A809-EFBF-1CC0-2B3F4C17CD8A}"/>
          </ac:spMkLst>
        </pc:spChg>
        <pc:spChg chg="mod">
          <ac:chgData name="Flavia Fusconi" userId="e2d3238e-52ac-49c1-9641-ae6e10e403fd" providerId="ADAL" clId="{346A5999-94D3-4409-8BA6-4B67CCF67F6D}" dt="2024-12-04T15:22:37.855" v="439" actId="20577"/>
          <ac:spMkLst>
            <pc:docMk/>
            <pc:sldMk cId="4026792837" sldId="296"/>
            <ac:spMk id="8" creationId="{F30EDE67-DB5E-1D12-B73A-2E0F0543EF30}"/>
          </ac:spMkLst>
        </pc:spChg>
        <pc:spChg chg="mod">
          <ac:chgData name="Flavia Fusconi" userId="e2d3238e-52ac-49c1-9641-ae6e10e403fd" providerId="ADAL" clId="{346A5999-94D3-4409-8BA6-4B67CCF67F6D}" dt="2024-12-03T15:12:33.114" v="53" actId="20577"/>
          <ac:spMkLst>
            <pc:docMk/>
            <pc:sldMk cId="4026792837" sldId="296"/>
            <ac:spMk id="13" creationId="{65C12866-30C8-C8C1-B92B-8A4BCC5B4409}"/>
          </ac:spMkLst>
        </pc:spChg>
        <pc:extLst>
          <p:ext xmlns:p="http://schemas.openxmlformats.org/presentationml/2006/main" uri="{D6D511B9-2390-475A-947B-AFAB55BFBCF1}">
            <pc226:cmChg xmlns:pc226="http://schemas.microsoft.com/office/powerpoint/2022/06/main/command" chg="mod">
              <pc226:chgData name="Flavia Fusconi" userId="e2d3238e-52ac-49c1-9641-ae6e10e403fd" providerId="ADAL" clId="{346A5999-94D3-4409-8BA6-4B67CCF67F6D}" dt="2024-12-04T15:22:37.855" v="439" actId="20577"/>
              <pc2:cmMkLst xmlns:pc2="http://schemas.microsoft.com/office/powerpoint/2019/9/main/command">
                <pc:docMk/>
                <pc:sldMk cId="4026792837" sldId="296"/>
                <pc2:cmMk id="{4ABE0F69-773A-42EE-B1BC-21E79D338F5A}"/>
              </pc2:cmMkLst>
            </pc226:cmChg>
            <pc226:cmChg xmlns:pc226="http://schemas.microsoft.com/office/powerpoint/2022/06/main/command" chg="mod">
              <pc226:chgData name="Flavia Fusconi" userId="e2d3238e-52ac-49c1-9641-ae6e10e403fd" providerId="ADAL" clId="{346A5999-94D3-4409-8BA6-4B67CCF67F6D}" dt="2024-12-04T15:22:17.936" v="434" actId="20577"/>
              <pc2:cmMkLst xmlns:pc2="http://schemas.microsoft.com/office/powerpoint/2019/9/main/command">
                <pc:docMk/>
                <pc:sldMk cId="4026792837" sldId="296"/>
                <pc2:cmMk id="{BB40186E-422E-4E67-B6E2-1BAB9BA63909}"/>
              </pc2:cmMkLst>
            </pc226:cmChg>
          </p:ext>
        </pc:extLst>
      </pc:sldChg>
      <pc:sldChg chg="modSp mod modCm">
        <pc:chgData name="Flavia Fusconi" userId="e2d3238e-52ac-49c1-9641-ae6e10e403fd" providerId="ADAL" clId="{346A5999-94D3-4409-8BA6-4B67CCF67F6D}" dt="2024-12-04T15:24:28.732" v="454" actId="20577"/>
        <pc:sldMkLst>
          <pc:docMk/>
          <pc:sldMk cId="3456160121" sldId="297"/>
        </pc:sldMkLst>
        <pc:spChg chg="mod">
          <ac:chgData name="Flavia Fusconi" userId="e2d3238e-52ac-49c1-9641-ae6e10e403fd" providerId="ADAL" clId="{346A5999-94D3-4409-8BA6-4B67CCF67F6D}" dt="2024-12-03T15:08:22.799" v="10"/>
          <ac:spMkLst>
            <pc:docMk/>
            <pc:sldMk cId="3456160121" sldId="297"/>
            <ac:spMk id="2" creationId="{00000000-0000-0000-0000-000000000000}"/>
          </ac:spMkLst>
        </pc:spChg>
        <pc:spChg chg="mod">
          <ac:chgData name="Flavia Fusconi" userId="e2d3238e-52ac-49c1-9641-ae6e10e403fd" providerId="ADAL" clId="{346A5999-94D3-4409-8BA6-4B67CCF67F6D}" dt="2024-12-04T15:24:28.732" v="454" actId="20577"/>
          <ac:spMkLst>
            <pc:docMk/>
            <pc:sldMk cId="3456160121" sldId="297"/>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Flavia Fusconi" userId="e2d3238e-52ac-49c1-9641-ae6e10e403fd" providerId="ADAL" clId="{346A5999-94D3-4409-8BA6-4B67CCF67F6D}" dt="2024-12-04T15:24:28.732" v="454" actId="20577"/>
              <pc2:cmMkLst xmlns:pc2="http://schemas.microsoft.com/office/powerpoint/2019/9/main/command">
                <pc:docMk/>
                <pc:sldMk cId="3456160121" sldId="297"/>
                <pc2:cmMk id="{F2717D02-B94A-46D8-BAB2-2FF9F5119045}"/>
              </pc2:cmMkLst>
            </pc226:cmChg>
          </p:ext>
        </pc:extLst>
      </pc:sldChg>
      <pc:sldChg chg="modSp mod">
        <pc:chgData name="Flavia Fusconi" userId="e2d3238e-52ac-49c1-9641-ae6e10e403fd" providerId="ADAL" clId="{346A5999-94D3-4409-8BA6-4B67CCF67F6D}" dt="2024-12-05T13:28:52.926" v="484" actId="20577"/>
        <pc:sldMkLst>
          <pc:docMk/>
          <pc:sldMk cId="2332061192" sldId="298"/>
        </pc:sldMkLst>
        <pc:spChg chg="mod">
          <ac:chgData name="Flavia Fusconi" userId="e2d3238e-52ac-49c1-9641-ae6e10e403fd" providerId="ADAL" clId="{346A5999-94D3-4409-8BA6-4B67CCF67F6D}" dt="2024-12-05T13:28:52.926" v="484" actId="20577"/>
          <ac:spMkLst>
            <pc:docMk/>
            <pc:sldMk cId="2332061192" sldId="298"/>
            <ac:spMk id="3" creationId="{00000000-0000-0000-0000-000000000000}"/>
          </ac:spMkLst>
        </pc:spChg>
        <pc:spChg chg="mod">
          <ac:chgData name="Flavia Fusconi" userId="e2d3238e-52ac-49c1-9641-ae6e10e403fd" providerId="ADAL" clId="{346A5999-94D3-4409-8BA6-4B67CCF67F6D}" dt="2024-12-03T15:08:22.799" v="10"/>
          <ac:spMkLst>
            <pc:docMk/>
            <pc:sldMk cId="2332061192" sldId="298"/>
            <ac:spMk id="7" creationId="{1BC91C84-C004-94B0-E586-4E9750A82F17}"/>
          </ac:spMkLst>
        </pc:spChg>
      </pc:sldChg>
      <pc:sldChg chg="modSp mod">
        <pc:chgData name="Flavia Fusconi" userId="e2d3238e-52ac-49c1-9641-ae6e10e403fd" providerId="ADAL" clId="{346A5999-94D3-4409-8BA6-4B67CCF67F6D}" dt="2024-12-04T12:11:16.701" v="367" actId="13926"/>
        <pc:sldMkLst>
          <pc:docMk/>
          <pc:sldMk cId="4020523776" sldId="299"/>
        </pc:sldMkLst>
        <pc:spChg chg="mod">
          <ac:chgData name="Flavia Fusconi" userId="e2d3238e-52ac-49c1-9641-ae6e10e403fd" providerId="ADAL" clId="{346A5999-94D3-4409-8BA6-4B67CCF67F6D}" dt="2024-12-04T12:11:16.701" v="367" actId="13926"/>
          <ac:spMkLst>
            <pc:docMk/>
            <pc:sldMk cId="4020523776" sldId="299"/>
            <ac:spMk id="3" creationId="{00000000-0000-0000-0000-000000000000}"/>
          </ac:spMkLst>
        </pc:spChg>
      </pc:sldChg>
      <pc:sldChg chg="modSp mod modCm">
        <pc:chgData name="Flavia Fusconi" userId="e2d3238e-52ac-49c1-9641-ae6e10e403fd" providerId="ADAL" clId="{346A5999-94D3-4409-8BA6-4B67CCF67F6D}" dt="2024-12-04T15:21:02.337" v="411" actId="20577"/>
        <pc:sldMkLst>
          <pc:docMk/>
          <pc:sldMk cId="2434302206" sldId="300"/>
        </pc:sldMkLst>
        <pc:spChg chg="mod">
          <ac:chgData name="Flavia Fusconi" userId="e2d3238e-52ac-49c1-9641-ae6e10e403fd" providerId="ADAL" clId="{346A5999-94D3-4409-8BA6-4B67CCF67F6D}" dt="2024-12-04T15:21:02.337" v="411" actId="20577"/>
          <ac:spMkLst>
            <pc:docMk/>
            <pc:sldMk cId="2434302206" sldId="300"/>
            <ac:spMk id="2" creationId="{9D75E06E-4BA7-48E6-B3EA-9604936F0BC2}"/>
          </ac:spMkLst>
        </pc:spChg>
        <pc:extLst>
          <p:ext xmlns:p="http://schemas.openxmlformats.org/presentationml/2006/main" uri="{D6D511B9-2390-475A-947B-AFAB55BFBCF1}">
            <pc226:cmChg xmlns:pc226="http://schemas.microsoft.com/office/powerpoint/2022/06/main/command" chg="mod">
              <pc226:chgData name="Flavia Fusconi" userId="e2d3238e-52ac-49c1-9641-ae6e10e403fd" providerId="ADAL" clId="{346A5999-94D3-4409-8BA6-4B67CCF67F6D}" dt="2024-12-04T15:21:02.337" v="411" actId="20577"/>
              <pc2:cmMkLst xmlns:pc2="http://schemas.microsoft.com/office/powerpoint/2019/9/main/command">
                <pc:docMk/>
                <pc:sldMk cId="2434302206" sldId="300"/>
                <pc2:cmMk id="{663FBD05-3EA9-4757-AE2C-116EF621E8E2}"/>
              </pc2:cmMkLst>
            </pc226:cmChg>
          </p:ext>
        </pc:extLst>
      </pc:sldChg>
      <pc:sldChg chg="modSp mod modCm">
        <pc:chgData name="Flavia Fusconi" userId="e2d3238e-52ac-49c1-9641-ae6e10e403fd" providerId="ADAL" clId="{346A5999-94D3-4409-8BA6-4B67CCF67F6D}" dt="2024-12-04T15:24:12.395" v="441" actId="20577"/>
        <pc:sldMkLst>
          <pc:docMk/>
          <pc:sldMk cId="194999931" sldId="301"/>
        </pc:sldMkLst>
        <pc:spChg chg="mod">
          <ac:chgData name="Flavia Fusconi" userId="e2d3238e-52ac-49c1-9641-ae6e10e403fd" providerId="ADAL" clId="{346A5999-94D3-4409-8BA6-4B67CCF67F6D}" dt="2024-12-04T12:11:00.978" v="366" actId="20577"/>
          <ac:spMkLst>
            <pc:docMk/>
            <pc:sldMk cId="194999931" sldId="301"/>
            <ac:spMk id="2" creationId="{00000000-0000-0000-0000-000000000000}"/>
          </ac:spMkLst>
        </pc:spChg>
        <pc:spChg chg="mod">
          <ac:chgData name="Flavia Fusconi" userId="e2d3238e-52ac-49c1-9641-ae6e10e403fd" providerId="ADAL" clId="{346A5999-94D3-4409-8BA6-4B67CCF67F6D}" dt="2024-12-04T15:24:12.395" v="441" actId="20577"/>
          <ac:spMkLst>
            <pc:docMk/>
            <pc:sldMk cId="194999931" sldId="301"/>
            <ac:spMk id="22" creationId="{F577D6F2-F6CD-FB94-DEAF-A78CF1184487}"/>
          </ac:spMkLst>
        </pc:spChg>
        <pc:extLst>
          <p:ext xmlns:p="http://schemas.openxmlformats.org/presentationml/2006/main" uri="{D6D511B9-2390-475A-947B-AFAB55BFBCF1}">
            <pc226:cmChg xmlns:pc226="http://schemas.microsoft.com/office/powerpoint/2022/06/main/command" chg="mod">
              <pc226:chgData name="Flavia Fusconi" userId="e2d3238e-52ac-49c1-9641-ae6e10e403fd" providerId="ADAL" clId="{346A5999-94D3-4409-8BA6-4B67CCF67F6D}" dt="2024-12-04T15:24:12.395" v="441" actId="20577"/>
              <pc2:cmMkLst xmlns:pc2="http://schemas.microsoft.com/office/powerpoint/2019/9/main/command">
                <pc:docMk/>
                <pc:sldMk cId="194999931" sldId="301"/>
                <pc2:cmMk id="{C0527613-C225-49A8-BEE5-09EB9B080245}"/>
              </pc2:cmMkLst>
            </pc226:cmChg>
          </p:ext>
        </pc:extLst>
      </pc:sldChg>
      <pc:sldChg chg="modSp mod">
        <pc:chgData name="Flavia Fusconi" userId="e2d3238e-52ac-49c1-9641-ae6e10e403fd" providerId="ADAL" clId="{346A5999-94D3-4409-8BA6-4B67CCF67F6D}" dt="2024-12-05T13:28:21.827" v="477" actId="20577"/>
        <pc:sldMkLst>
          <pc:docMk/>
          <pc:sldMk cId="3751870037" sldId="302"/>
        </pc:sldMkLst>
        <pc:spChg chg="mod">
          <ac:chgData name="Flavia Fusconi" userId="e2d3238e-52ac-49c1-9641-ae6e10e403fd" providerId="ADAL" clId="{346A5999-94D3-4409-8BA6-4B67CCF67F6D}" dt="2024-12-03T15:08:22.799" v="10"/>
          <ac:spMkLst>
            <pc:docMk/>
            <pc:sldMk cId="3751870037" sldId="302"/>
            <ac:spMk id="2" creationId="{00000000-0000-0000-0000-000000000000}"/>
          </ac:spMkLst>
        </pc:spChg>
        <pc:spChg chg="mod">
          <ac:chgData name="Flavia Fusconi" userId="e2d3238e-52ac-49c1-9641-ae6e10e403fd" providerId="ADAL" clId="{346A5999-94D3-4409-8BA6-4B67CCF67F6D}" dt="2024-12-05T13:28:21.827" v="477" actId="20577"/>
          <ac:spMkLst>
            <pc:docMk/>
            <pc:sldMk cId="3751870037" sldId="302"/>
            <ac:spMk id="3" creationId="{00000000-0000-0000-0000-000000000000}"/>
          </ac:spMkLst>
        </pc:spChg>
      </pc:sldChg>
    </pc:docChg>
  </pc:docChgLst>
</pc:chgInfo>
</file>

<file path=ppt/comments/modernComment_128_F003FB85.xml><?xml version="1.0" encoding="utf-8"?>
<p188:cmLst xmlns:a="http://schemas.openxmlformats.org/drawingml/2006/main" xmlns:r="http://schemas.openxmlformats.org/officeDocument/2006/relationships" xmlns:p188="http://schemas.microsoft.com/office/powerpoint/2018/8/main">
  <p188:cm id="{A4021810-122C-4ECD-838B-0B7FC0CFD42A}" authorId="{3C5CBAAF-CAB1-B820-DD30-96ADC64DED86}" created="2024-12-04T16:37:43.386">
    <ac:txMkLst xmlns:ac="http://schemas.microsoft.com/office/drawing/2013/main/command">
      <pc:docMk xmlns:pc="http://schemas.microsoft.com/office/powerpoint/2013/main/command"/>
      <pc:sldMk xmlns:pc="http://schemas.microsoft.com/office/powerpoint/2013/main/command" cId="4026792837" sldId="296"/>
      <ac:spMk id="2" creationId="{00000000-0000-0000-0000-000000000000}"/>
      <ac:txMk cp="17" len="5">
        <ac:context len="23" hash="2832218096"/>
      </ac:txMk>
    </ac:txMkLst>
    <p188:pos x="7407088" y="493058"/>
    <p188:txBody>
      <a:bodyPr/>
      <a:lstStyle/>
      <a:p>
        <a:r>
          <a:rPr lang="it-IT"/>
          <a:t>Anche qui è step</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a:t>Title of the</a:t>
            </a:r>
            <a:br>
              <a:rPr lang="en-US"/>
            </a:br>
            <a:r>
              <a:rPr lang="en-US"/>
              <a:t>presentation</a:t>
            </a:r>
            <a:endParaRPr lang="pt-PT"/>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here, if needed</a:t>
            </a:r>
            <a:endParaRPr lang="pt-PT"/>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a:t>Date/Event Info</a:t>
            </a:r>
            <a:endParaRPr lang="en-PT"/>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17457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t>info@genb-project.eu</a:t>
            </a:r>
            <a:endParaRPr lang="pt-PT" sz="140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a:solidFill>
                  <a:schemeClr val="bg1"/>
                </a:solidFill>
                <a:effectLst/>
                <a:latin typeface="PuviRegular"/>
              </a:rPr>
              <a:t>@BIOVOICES</a:t>
            </a:r>
            <a:endParaRPr lang="pt-PT" sz="1400">
              <a:solidFill>
                <a:schemeClr val="bg1"/>
              </a:solidFill>
            </a:endParaRPr>
          </a:p>
        </p:txBody>
      </p:sp>
    </p:spTree>
    <p:extLst>
      <p:ext uri="{BB962C8B-B14F-4D97-AF65-F5344CB8AC3E}">
        <p14:creationId xmlns:p14="http://schemas.microsoft.com/office/powerpoint/2010/main" val="251195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5/12/2024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5/12/2024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5/12/2024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5/12/2024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gSyIvqyY9oQ" TargetMode="External"/><Relationship Id="rId2" Type="http://schemas.openxmlformats.org/officeDocument/2006/relationships/hyperlink" Target="https://www.athenscollege.edu.gr/en/news/our-news/2023/11/16/participation-of-athens-college-grade-2-students-in-the-european-week-of-waste-redu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ooekonomie.de/en/topics/in-depth-reports/bioeconomy-and-un-sustainable-development-goal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how-does-it-wor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oschools.global/themes" TargetMode="External"/><Relationship Id="rId2" Type="http://schemas.openxmlformats.org/officeDocument/2006/relationships/hyperlink" Target="https://www.ecoschools.global/the-seven-ste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8/10/relationships/comments" Target="../comments/modernComment_128_F003FB85.xml"/><Relationship Id="rId1" Type="http://schemas.openxmlformats.org/officeDocument/2006/relationships/slideLayout" Target="../slideLayouts/slideLayout2.xml"/><Relationship Id="rId4" Type="http://schemas.openxmlformats.org/officeDocument/2006/relationships/hyperlink" Target="https://www.ecoschools.global/seven-steps-method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ecoschools.global/them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coschools.global/how-does-it-wor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ECO-SCUOLE &amp; BIOECONOMIA</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lstStyle/>
          <a:p>
            <a:r>
              <a:rPr lang="pt-PT"/>
              <a:t>M. Giannakopoulou</a:t>
            </a:r>
          </a:p>
        </p:txBody>
      </p:sp>
    </p:spTree>
    <p:extLst>
      <p:ext uri="{BB962C8B-B14F-4D97-AF65-F5344CB8AC3E}">
        <p14:creationId xmlns:p14="http://schemas.microsoft.com/office/powerpoint/2010/main" val="243430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116632"/>
            <a:ext cx="8229600" cy="1143000"/>
          </a:xfrm>
        </p:spPr>
        <p:txBody>
          <a:bodyPr>
            <a:normAutofit/>
          </a:bodyPr>
          <a:lstStyle/>
          <a:p>
            <a:pPr algn="l"/>
            <a:r>
              <a:rPr lang="it-IT" sz="2400" b="1">
                <a:latin typeface="Century Gothic"/>
              </a:rPr>
              <a:t>Come può essere insegnata la bioeconomia attraverso il programma Eco-Scuole?</a:t>
            </a:r>
          </a:p>
        </p:txBody>
      </p:sp>
      <p:sp>
        <p:nvSpPr>
          <p:cNvPr id="3" name="Content Placeholder 2"/>
          <p:cNvSpPr>
            <a:spLocks noGrp="1"/>
          </p:cNvSpPr>
          <p:nvPr>
            <p:ph idx="1"/>
          </p:nvPr>
        </p:nvSpPr>
        <p:spPr>
          <a:xfrm>
            <a:off x="467544" y="1089353"/>
            <a:ext cx="8566728" cy="5323638"/>
          </a:xfrm>
        </p:spPr>
        <p:txBody>
          <a:bodyPr vert="horz" lIns="91440" tIns="45720" rIns="91440" bIns="45720" rtlCol="0" anchor="t">
            <a:noAutofit/>
          </a:bodyPr>
          <a:lstStyle/>
          <a:p>
            <a:pPr marL="0" lvl="2" indent="0">
              <a:buNone/>
            </a:pPr>
            <a:r>
              <a:rPr lang="it-IT" sz="1800" b="1" u="sng"/>
              <a:t>STUDIO DI CASO – TEMA ECO 7 (Scarti) e 11 (Rifiuti)</a:t>
            </a:r>
          </a:p>
          <a:p>
            <a:pPr marL="0" lvl="2" indent="0">
              <a:buNone/>
            </a:pPr>
            <a:endParaRPr lang="it-IT" sz="1800" b="1" u="sng"/>
          </a:p>
          <a:p>
            <a:pPr marL="0" lvl="2" indent="0">
              <a:buNone/>
            </a:pPr>
            <a:r>
              <a:rPr lang="it-IT" sz="1800" b="1"/>
              <a:t>Riduzione dei rifiuti alla scuola elementare Athens College – Gli imballaggi delle merende</a:t>
            </a:r>
          </a:p>
          <a:p>
            <a:pPr marL="0" lvl="2" indent="0">
              <a:buNone/>
            </a:pPr>
            <a:endParaRPr lang="en-US" sz="1800" b="1"/>
          </a:p>
          <a:p>
            <a:r>
              <a:rPr lang="it-IT" sz="2000"/>
              <a:t>Step 1: Gli studenti hanno formato un </a:t>
            </a:r>
            <a:r>
              <a:rPr lang="it-IT" sz="2000" b="1"/>
              <a:t>Eco-Comitato</a:t>
            </a:r>
            <a:r>
              <a:rPr lang="it-IT" sz="2000"/>
              <a:t>. Volevano scoprire quanto e che tipo di spazzatura producevano ogni giorno.</a:t>
            </a:r>
          </a:p>
          <a:p>
            <a:endParaRPr lang="it-IT" sz="2000"/>
          </a:p>
          <a:p>
            <a:r>
              <a:rPr lang="it-IT" sz="2000"/>
              <a:t>Step 2: Hanno condotto </a:t>
            </a:r>
            <a:r>
              <a:rPr lang="it-IT" sz="2000" b="1"/>
              <a:t>un audit ambientale</a:t>
            </a:r>
            <a:r>
              <a:rPr lang="it-IT" sz="2000"/>
              <a:t>. Hanno misurato la quantità di rifiuti e registrato anche il tipo di rifiuto. Hanno scoperto che la maggior parte proveniva dagli imballaggi delle merende consumate dagli studenti.</a:t>
            </a:r>
            <a:endParaRPr lang="el-GR" sz="1800"/>
          </a:p>
        </p:txBody>
      </p:sp>
      <p:sp>
        <p:nvSpPr>
          <p:cNvPr id="4" name="Straight Connector 3">
            <a:extLst>
              <a:ext uri="{FF2B5EF4-FFF2-40B4-BE49-F238E27FC236}">
                <a16:creationId xmlns:a16="http://schemas.microsoft.com/office/drawing/2014/main" id="{E2E32F93-CB02-EE33-3251-C95E6B144D94}"/>
              </a:ext>
            </a:extLst>
          </p:cNvPr>
          <p:cNvSpPr/>
          <p:nvPr/>
        </p:nvSpPr>
        <p:spPr>
          <a:xfrm>
            <a:off x="446856" y="2733235"/>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5" name="Straight Connector 4">
            <a:extLst>
              <a:ext uri="{FF2B5EF4-FFF2-40B4-BE49-F238E27FC236}">
                <a16:creationId xmlns:a16="http://schemas.microsoft.com/office/drawing/2014/main" id="{E2E32F93-CB02-EE33-3251-C95E6B144D94}"/>
              </a:ext>
            </a:extLst>
          </p:cNvPr>
          <p:cNvSpPr/>
          <p:nvPr/>
        </p:nvSpPr>
        <p:spPr>
          <a:xfrm>
            <a:off x="446856" y="3737958"/>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6" name="Straight Connector 5">
            <a:extLst>
              <a:ext uri="{FF2B5EF4-FFF2-40B4-BE49-F238E27FC236}">
                <a16:creationId xmlns:a16="http://schemas.microsoft.com/office/drawing/2014/main" id="{471CDBD0-F612-3ACD-AFCC-EFC763700E73}"/>
              </a:ext>
            </a:extLst>
          </p:cNvPr>
          <p:cNvSpPr/>
          <p:nvPr/>
        </p:nvSpPr>
        <p:spPr>
          <a:xfrm>
            <a:off x="454820" y="4979406"/>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Tree>
    <p:extLst>
      <p:ext uri="{BB962C8B-B14F-4D97-AF65-F5344CB8AC3E}">
        <p14:creationId xmlns:p14="http://schemas.microsoft.com/office/powerpoint/2010/main" val="345616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116632"/>
            <a:ext cx="8229600" cy="1143000"/>
          </a:xfrm>
        </p:spPr>
        <p:txBody>
          <a:bodyPr>
            <a:normAutofit/>
          </a:bodyPr>
          <a:lstStyle/>
          <a:p>
            <a:pPr algn="l"/>
            <a:r>
              <a:rPr lang="it-IT" sz="2400" b="1">
                <a:latin typeface="Century Gothic"/>
              </a:rPr>
              <a:t>Come può essere insegnata la bioeconomia attraverso il programma Eco-Scuole?</a:t>
            </a:r>
            <a:endParaRPr lang="el-GR" sz="2400" b="1">
              <a:latin typeface="Century Gothic"/>
            </a:endParaRPr>
          </a:p>
        </p:txBody>
      </p:sp>
      <p:sp>
        <p:nvSpPr>
          <p:cNvPr id="3" name="Content Placeholder 2"/>
          <p:cNvSpPr>
            <a:spLocks noGrp="1"/>
          </p:cNvSpPr>
          <p:nvPr>
            <p:ph idx="1"/>
          </p:nvPr>
        </p:nvSpPr>
        <p:spPr>
          <a:xfrm>
            <a:off x="467544" y="1097000"/>
            <a:ext cx="8435280" cy="4925144"/>
          </a:xfrm>
        </p:spPr>
        <p:txBody>
          <a:bodyPr vert="horz" lIns="91440" tIns="45720" rIns="91440" bIns="45720" rtlCol="0" anchor="t">
            <a:noAutofit/>
          </a:bodyPr>
          <a:lstStyle/>
          <a:p>
            <a:pPr marL="0" lvl="2" indent="0">
              <a:buNone/>
            </a:pPr>
            <a:endParaRPr lang="en-US" sz="1800" b="1" u="sng" dirty="0">
              <a:ea typeface="Calibri"/>
              <a:cs typeface="Calibri"/>
            </a:endParaRPr>
          </a:p>
          <a:p>
            <a:r>
              <a:rPr lang="it-IT" sz="1800" dirty="0"/>
              <a:t>Step 3: Hanno creato un </a:t>
            </a:r>
            <a:r>
              <a:rPr lang="it-IT" sz="1800" b="1" dirty="0"/>
              <a:t>Piano d’Azione</a:t>
            </a:r>
            <a:r>
              <a:rPr lang="it-IT" sz="1800" dirty="0"/>
              <a:t>. Hanno deciso di informare tutti gli studenti sui risultati e hanno chiesto loro di trovare imballaggi alimentari realizzati con </a:t>
            </a:r>
            <a:r>
              <a:rPr lang="it-IT" sz="1800" dirty="0" err="1"/>
              <a:t>bio</a:t>
            </a:r>
            <a:r>
              <a:rPr lang="it-IT" sz="1800" dirty="0"/>
              <a:t>-materiali o sacchetti per merende in tessuto </a:t>
            </a:r>
            <a:r>
              <a:rPr lang="it-IT" sz="1800" dirty="0" err="1"/>
              <a:t>bio-based</a:t>
            </a:r>
            <a:r>
              <a:rPr lang="it-IT" sz="1800" dirty="0"/>
              <a:t>. Hanno inviato una lettera ai genitori chiedendo il loro contributo per ridurre i rifiuti derivanti dagli imballaggi delle merende.</a:t>
            </a:r>
          </a:p>
          <a:p>
            <a:pPr marL="0" indent="0">
              <a:buNone/>
            </a:pPr>
            <a:endParaRPr lang="en-US" sz="1800" dirty="0">
              <a:ea typeface="Calibri"/>
              <a:cs typeface="Calibri"/>
            </a:endParaRPr>
          </a:p>
          <a:p>
            <a:r>
              <a:rPr lang="it-IT" sz="1800" dirty="0"/>
              <a:t>Step 4: Hanno </a:t>
            </a:r>
            <a:r>
              <a:rPr lang="it-IT" sz="1800" b="1" dirty="0"/>
              <a:t>valutato i progressi del loro Piano d’Azione </a:t>
            </a:r>
            <a:r>
              <a:rPr lang="it-IT" sz="1800" dirty="0"/>
              <a:t>e registrato la quantità di rifiuti giornalmente. Dopo alcune settimane, tutti gli studenti portavano le loro merende in sacchetti di tessuto o in Snack Box </a:t>
            </a:r>
            <a:r>
              <a:rPr lang="it-IT" sz="1800" dirty="0" err="1"/>
              <a:t>bio-based</a:t>
            </a:r>
            <a:r>
              <a:rPr lang="it-IT" sz="1800" dirty="0"/>
              <a:t> realizzati con residui di canna da zucchero pressata.</a:t>
            </a:r>
          </a:p>
          <a:p>
            <a:endParaRPr lang="en-US" sz="1800" dirty="0">
              <a:ea typeface="Calibri"/>
              <a:cs typeface="Calibri"/>
            </a:endParaRPr>
          </a:p>
          <a:p>
            <a:r>
              <a:rPr lang="it-IT" sz="1800" dirty="0"/>
              <a:t>Step</a:t>
            </a:r>
            <a:r>
              <a:rPr lang="it-IT" sz="1800" dirty="0">
                <a:ea typeface="Calibri"/>
                <a:cs typeface="Calibri"/>
              </a:rPr>
              <a:t> 5: Hanno </a:t>
            </a:r>
            <a:r>
              <a:rPr lang="it-IT" sz="1800" b="1" dirty="0">
                <a:ea typeface="Calibri"/>
                <a:cs typeface="Calibri"/>
              </a:rPr>
              <a:t>integrato i loro risultati al curriculum</a:t>
            </a:r>
            <a:r>
              <a:rPr lang="it-IT" sz="1800" dirty="0">
                <a:ea typeface="Calibri"/>
                <a:cs typeface="Calibri"/>
              </a:rPr>
              <a:t>. Hanno imparato a creare tabelle e confrontare le quantità in matematica per presentare i risultati e monitorare i progressi del Piano d’Azione.</a:t>
            </a:r>
          </a:p>
          <a:p>
            <a:endParaRPr lang="it-IT" sz="1800" dirty="0">
              <a:ea typeface="Calibri"/>
              <a:cs typeface="Calibri"/>
            </a:endParaRPr>
          </a:p>
        </p:txBody>
      </p:sp>
      <p:sp>
        <p:nvSpPr>
          <p:cNvPr id="4" name="Straight Connector 3">
            <a:extLst>
              <a:ext uri="{FF2B5EF4-FFF2-40B4-BE49-F238E27FC236}">
                <a16:creationId xmlns:a16="http://schemas.microsoft.com/office/drawing/2014/main" id="{E2E32F93-CB02-EE33-3251-C95E6B144D94}"/>
              </a:ext>
            </a:extLst>
          </p:cNvPr>
          <p:cNvSpPr/>
          <p:nvPr/>
        </p:nvSpPr>
        <p:spPr>
          <a:xfrm>
            <a:off x="446856" y="1337305"/>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
        <p:nvSpPr>
          <p:cNvPr id="5" name="Straight Connector 4">
            <a:extLst>
              <a:ext uri="{FF2B5EF4-FFF2-40B4-BE49-F238E27FC236}">
                <a16:creationId xmlns:a16="http://schemas.microsoft.com/office/drawing/2014/main" id="{E2E32F93-CB02-EE33-3251-C95E6B144D94}"/>
              </a:ext>
            </a:extLst>
          </p:cNvPr>
          <p:cNvSpPr/>
          <p:nvPr/>
        </p:nvSpPr>
        <p:spPr>
          <a:xfrm>
            <a:off x="446856" y="297920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8" name="Straight Connector 7">
            <a:extLst>
              <a:ext uri="{FF2B5EF4-FFF2-40B4-BE49-F238E27FC236}">
                <a16:creationId xmlns:a16="http://schemas.microsoft.com/office/drawing/2014/main" id="{0B3CFEF7-705F-DDAB-AEB6-52E3F8612AF3}"/>
              </a:ext>
            </a:extLst>
          </p:cNvPr>
          <p:cNvSpPr/>
          <p:nvPr/>
        </p:nvSpPr>
        <p:spPr>
          <a:xfrm>
            <a:off x="462785" y="4482309"/>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9" name="Straight Connector 8">
            <a:extLst>
              <a:ext uri="{FF2B5EF4-FFF2-40B4-BE49-F238E27FC236}">
                <a16:creationId xmlns:a16="http://schemas.microsoft.com/office/drawing/2014/main" id="{11BB1176-3109-DB10-A0BB-CD8DF332817C}"/>
              </a:ext>
            </a:extLst>
          </p:cNvPr>
          <p:cNvSpPr/>
          <p:nvPr/>
        </p:nvSpPr>
        <p:spPr>
          <a:xfrm>
            <a:off x="462784" y="5537178"/>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Tree>
    <p:extLst>
      <p:ext uri="{BB962C8B-B14F-4D97-AF65-F5344CB8AC3E}">
        <p14:creationId xmlns:p14="http://schemas.microsoft.com/office/powerpoint/2010/main" val="375187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0082"/>
            <a:ext cx="8229600" cy="4525963"/>
          </a:xfrm>
        </p:spPr>
        <p:txBody>
          <a:bodyPr vert="horz" lIns="91440" tIns="45720" rIns="91440" bIns="45720" rtlCol="0" anchor="t">
            <a:normAutofit/>
          </a:bodyPr>
          <a:lstStyle/>
          <a:p>
            <a:endParaRPr lang="en-US" sz="1800" dirty="0">
              <a:ea typeface="Calibri"/>
              <a:cs typeface="Calibri"/>
            </a:endParaRPr>
          </a:p>
          <a:p>
            <a:r>
              <a:rPr lang="it-IT" sz="1800" dirty="0"/>
              <a:t>Step 6: Hanno </a:t>
            </a:r>
            <a:r>
              <a:rPr lang="it-IT" sz="1800" b="1" dirty="0"/>
              <a:t>informato l’intera comunità scolastica sul progetto</a:t>
            </a:r>
            <a:r>
              <a:rPr lang="it-IT" sz="1800" dirty="0"/>
              <a:t>. Hanno creato poster con un QR code che presentava il processo dall’inizio alla fine. Hanno inviato una lettera ai genitori per informarli della necessità di acquistare Snack Box e sacchetti </a:t>
            </a:r>
            <a:r>
              <a:rPr lang="it-IT" sz="1800"/>
              <a:t>bio-based. </a:t>
            </a:r>
            <a:r>
              <a:rPr lang="it-IT" sz="1800" dirty="0"/>
              <a:t>Hanno anche realizzato un piccolo magnete da frigorifero con il motto “Il nostro pianeta non è imballabile” e lo hanno distribuito a tutti gli studenti. Infine, hanno condiviso l’attività sulla piattaforma scolastica sotto forma di articolo.</a:t>
            </a:r>
            <a:r>
              <a:rPr lang="el-GR" sz="1800" u="sng" dirty="0">
                <a:hlinkClick r:id="rId2"/>
              </a:rPr>
              <a:t>Participation of Athens College Grade 2 students in the "European Week of Waste Reduction"</a:t>
            </a:r>
            <a:endParaRPr lang="el-GR" sz="1800" dirty="0"/>
          </a:p>
          <a:p>
            <a:endParaRPr lang="el-GR" sz="1800" u="sng" dirty="0"/>
          </a:p>
          <a:p>
            <a:r>
              <a:rPr lang="it-IT" sz="1800" dirty="0"/>
              <a:t>Step 7: Hanno creato </a:t>
            </a:r>
            <a:r>
              <a:rPr lang="it-IT" sz="1800" b="1" dirty="0"/>
              <a:t>un Eco-Codice </a:t>
            </a:r>
            <a:r>
              <a:rPr lang="it-IT" sz="1800" dirty="0"/>
              <a:t>con la frase “Il nostro pianeta non è imballabile”, e gli studenti hanno scritto o disegnato il codice su post-it posizionandoli intorno al loro motto. </a:t>
            </a:r>
            <a:r>
              <a:rPr lang="en-US" sz="1800" dirty="0">
                <a:hlinkClick r:id="rId3"/>
              </a:rPr>
              <a:t>https://youtu.be/gSyIvqyY9oQ</a:t>
            </a:r>
            <a:endParaRPr lang="en-US" sz="1800" dirty="0"/>
          </a:p>
          <a:p>
            <a:pPr marL="0" indent="0">
              <a:buNone/>
            </a:pPr>
            <a:endParaRPr lang="el-GR" sz="1600" dirty="0"/>
          </a:p>
        </p:txBody>
      </p:sp>
      <p:sp>
        <p:nvSpPr>
          <p:cNvPr id="7" name="Title 1">
            <a:extLst>
              <a:ext uri="{FF2B5EF4-FFF2-40B4-BE49-F238E27FC236}">
                <a16:creationId xmlns:a16="http://schemas.microsoft.com/office/drawing/2014/main" id="{1BC91C84-C004-94B0-E586-4E9750A82F17}"/>
              </a:ext>
            </a:extLst>
          </p:cNvPr>
          <p:cNvSpPr>
            <a:spLocks noGrp="1"/>
          </p:cNvSpPr>
          <p:nvPr>
            <p:ph type="title"/>
          </p:nvPr>
        </p:nvSpPr>
        <p:spPr>
          <a:xfrm>
            <a:off x="354360" y="116632"/>
            <a:ext cx="8229600" cy="1143000"/>
          </a:xfrm>
        </p:spPr>
        <p:txBody>
          <a:bodyPr>
            <a:normAutofit/>
          </a:bodyPr>
          <a:lstStyle/>
          <a:p>
            <a:pPr algn="l"/>
            <a:r>
              <a:rPr lang="it-IT" sz="2400" b="1">
                <a:latin typeface="Century Gothic"/>
              </a:rPr>
              <a:t>Come può essere insegnata la bioeconomia attraverso il programma Eco-Scuole?</a:t>
            </a:r>
          </a:p>
        </p:txBody>
      </p:sp>
      <p:sp>
        <p:nvSpPr>
          <p:cNvPr id="9" name="Straight Connector 8">
            <a:extLst>
              <a:ext uri="{FF2B5EF4-FFF2-40B4-BE49-F238E27FC236}">
                <a16:creationId xmlns:a16="http://schemas.microsoft.com/office/drawing/2014/main" id="{C9791C2A-1C5E-6F50-CC37-EDE8A950A7E4}"/>
              </a:ext>
            </a:extLst>
          </p:cNvPr>
          <p:cNvSpPr/>
          <p:nvPr/>
        </p:nvSpPr>
        <p:spPr>
          <a:xfrm>
            <a:off x="446856" y="1337305"/>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
        <p:nvSpPr>
          <p:cNvPr id="13" name="Straight Connector 12">
            <a:extLst>
              <a:ext uri="{FF2B5EF4-FFF2-40B4-BE49-F238E27FC236}">
                <a16:creationId xmlns:a16="http://schemas.microsoft.com/office/drawing/2014/main" id="{F65B7E9A-0724-DA6B-373A-59E53D4F7F13}"/>
              </a:ext>
            </a:extLst>
          </p:cNvPr>
          <p:cNvSpPr/>
          <p:nvPr/>
        </p:nvSpPr>
        <p:spPr>
          <a:xfrm>
            <a:off x="431988" y="401466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
        <p:nvSpPr>
          <p:cNvPr id="15" name="Straight Connector 14">
            <a:extLst>
              <a:ext uri="{FF2B5EF4-FFF2-40B4-BE49-F238E27FC236}">
                <a16:creationId xmlns:a16="http://schemas.microsoft.com/office/drawing/2014/main" id="{FDB28E68-A7D0-CADC-7155-D3156A20E356}"/>
              </a:ext>
            </a:extLst>
          </p:cNvPr>
          <p:cNvSpPr/>
          <p:nvPr/>
        </p:nvSpPr>
        <p:spPr>
          <a:xfrm>
            <a:off x="448980" y="5353868"/>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Tree>
    <p:extLst>
      <p:ext uri="{BB962C8B-B14F-4D97-AF65-F5344CB8AC3E}">
        <p14:creationId xmlns:p14="http://schemas.microsoft.com/office/powerpoint/2010/main" val="233206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err="1">
                <a:latin typeface="Century Gothic" pitchFamily="34" charset="0"/>
              </a:rPr>
              <a:t>Risorse</a:t>
            </a:r>
            <a:r>
              <a:rPr lang="en-US" b="1">
                <a:latin typeface="Century Gothic" pitchFamily="34" charset="0"/>
              </a:rPr>
              <a:t> educative</a:t>
            </a:r>
          </a:p>
        </p:txBody>
      </p:sp>
      <p:sp>
        <p:nvSpPr>
          <p:cNvPr id="4" name="Content Placeholder 3"/>
          <p:cNvSpPr txBox="1">
            <a:spLocks noGrp="1"/>
          </p:cNvSpPr>
          <p:nvPr>
            <p:ph idx="1"/>
          </p:nvPr>
        </p:nvSpPr>
        <p:spPr>
          <a:xfrm>
            <a:off x="457200" y="1600200"/>
            <a:ext cx="8229600" cy="4425827"/>
          </a:xfrm>
          <a:prstGeom prst="rect">
            <a:avLst/>
          </a:prstGeom>
          <a:noFill/>
        </p:spPr>
        <p:txBody>
          <a:bodyPr vert="horz" wrap="square" lIns="91440" tIns="45720" rIns="91440" bIns="45720" rtlCol="0" anchor="t">
            <a:spAutoFit/>
          </a:bodyPr>
          <a:lstStyle/>
          <a:p>
            <a:r>
              <a:rPr lang="en-US">
                <a:hlinkClick r:id="rId2"/>
              </a:rPr>
              <a:t>https://www.ecoschools.global/seven-steps-methodology</a:t>
            </a:r>
            <a:endParaRPr lang="en-US"/>
          </a:p>
          <a:p>
            <a:endParaRPr lang="en-US"/>
          </a:p>
          <a:p>
            <a:r>
              <a:rPr lang="en-US">
                <a:hlinkClick r:id="rId3"/>
              </a:rPr>
              <a:t>https://biooekonomie.de/en/topics/in-depth-reports/bioeconomy-and-un-sustainable-development-goals</a:t>
            </a:r>
            <a:endParaRPr lang="en-US"/>
          </a:p>
          <a:p>
            <a:endParaRPr lang="en-US"/>
          </a:p>
          <a:p>
            <a:endParaRPr lang="en-US"/>
          </a:p>
        </p:txBody>
      </p:sp>
    </p:spTree>
    <p:extLst>
      <p:ext uri="{BB962C8B-B14F-4D97-AF65-F5344CB8AC3E}">
        <p14:creationId xmlns:p14="http://schemas.microsoft.com/office/powerpoint/2010/main" val="19623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285869" cy="1143000"/>
          </a:xfrm>
        </p:spPr>
        <p:txBody>
          <a:bodyPr>
            <a:normAutofit/>
          </a:bodyPr>
          <a:lstStyle/>
          <a:p>
            <a:r>
              <a:rPr lang="it-IT" sz="3200" b="1">
                <a:latin typeface="Century Gothic"/>
              </a:rPr>
              <a:t>Che cos’è il programma Eco-Scuole?</a:t>
            </a:r>
          </a:p>
        </p:txBody>
      </p:sp>
      <p:sp>
        <p:nvSpPr>
          <p:cNvPr id="3" name="Content Placeholder 2"/>
          <p:cNvSpPr>
            <a:spLocks noGrp="1"/>
          </p:cNvSpPr>
          <p:nvPr>
            <p:ph idx="1"/>
          </p:nvPr>
        </p:nvSpPr>
        <p:spPr>
          <a:xfrm>
            <a:off x="533030" y="997302"/>
            <a:ext cx="8229600" cy="4525963"/>
          </a:xfrm>
        </p:spPr>
        <p:txBody>
          <a:bodyPr vert="horz" lIns="91440" tIns="45720" rIns="91440" bIns="45720" rtlCol="0" anchor="t">
            <a:normAutofit fontScale="92500" lnSpcReduction="10000"/>
          </a:bodyPr>
          <a:lstStyle/>
          <a:p>
            <a:endParaRPr lang="en-US" sz="2600"/>
          </a:p>
          <a:p>
            <a:r>
              <a:rPr lang="it-IT" sz="2600"/>
              <a:t>Il programma Eco-Scuole incoraggia i giovani a impegnarsi per il loro ambiente offrendo loro l’opportunità di proteggerlo attivamente. Parte dalla classe, si estende alla scuola e, infine, promuove il cambiamento all’interno della comunità. Attraverso questo programma, i giovani sperimentano un senso di realizzazione nel poter avere una voce nelle politiche di gestione ambientale delle loro scuole, guidandole in ultimo verso la certificazione e il prestigio associato all’ottenimento della Green Flag.</a:t>
            </a:r>
          </a:p>
          <a:p>
            <a:endParaRPr lang="en-US" sz="2600">
              <a:latin typeface="Calibri"/>
              <a:ea typeface="Calibri"/>
              <a:cs typeface="Calibri"/>
            </a:endParaRPr>
          </a:p>
          <a:p>
            <a:pPr marL="0" indent="0" algn="ctr">
              <a:buNone/>
            </a:pPr>
            <a:r>
              <a:rPr lang="en-US" sz="1900">
                <a:latin typeface="Century Gothic"/>
                <a:hlinkClick r:id="rId2"/>
              </a:rPr>
              <a:t>https://www.ecoschools.global/how-does-it-work</a:t>
            </a:r>
            <a:endParaRPr lang="en-US" sz="1900">
              <a:latin typeface="Century Gothic"/>
            </a:endParaRPr>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latin typeface="Century Gothic"/>
              </a:rPr>
              <a:t>Come </a:t>
            </a:r>
            <a:r>
              <a:rPr lang="en-US" sz="3200" b="1" err="1">
                <a:latin typeface="Century Gothic"/>
              </a:rPr>
              <a:t>funziona</a:t>
            </a:r>
            <a:endParaRPr lang="en-US" sz="3200" b="1">
              <a:latin typeface="Century Gothic"/>
            </a:endParaRPr>
          </a:p>
        </p:txBody>
      </p:sp>
      <p:sp>
        <p:nvSpPr>
          <p:cNvPr id="3" name="Content Placeholder 2"/>
          <p:cNvSpPr>
            <a:spLocks noGrp="1"/>
          </p:cNvSpPr>
          <p:nvPr>
            <p:ph idx="1"/>
          </p:nvPr>
        </p:nvSpPr>
        <p:spPr>
          <a:xfrm>
            <a:off x="323206" y="845964"/>
            <a:ext cx="8507288" cy="4525963"/>
          </a:xfrm>
        </p:spPr>
        <p:txBody>
          <a:bodyPr vert="horz" lIns="91440" tIns="45720" rIns="91440" bIns="45720" rtlCol="0" anchor="t">
            <a:noAutofit/>
          </a:bodyPr>
          <a:lstStyle/>
          <a:p>
            <a:pPr marL="0" indent="0">
              <a:buNone/>
            </a:pPr>
            <a:endParaRPr lang="en-US" sz="2800"/>
          </a:p>
          <a:p>
            <a:pPr marL="0" indent="0">
              <a:buNone/>
            </a:pPr>
            <a:r>
              <a:rPr lang="it-IT" sz="2400"/>
              <a:t>Il programma Eco-Scuole si basa su tre elementi strutturali:</a:t>
            </a:r>
          </a:p>
          <a:p>
            <a:r>
              <a:rPr lang="it-IT" sz="2400">
                <a:hlinkClick r:id="rId2"/>
              </a:rPr>
              <a:t>Il quadro dei Sette Step</a:t>
            </a:r>
            <a:endParaRPr lang="it-IT" sz="2400">
              <a:ea typeface="Calibri"/>
              <a:cs typeface="Calibri"/>
            </a:endParaRPr>
          </a:p>
          <a:p>
            <a:r>
              <a:rPr lang="en-US" sz="2400"/>
              <a:t> </a:t>
            </a:r>
            <a:r>
              <a:rPr lang="en-US" sz="2400">
                <a:hlinkClick r:id="rId3"/>
              </a:rPr>
              <a:t>I temi di Eco-Scuole</a:t>
            </a:r>
            <a:endParaRPr lang="en-US" sz="2400">
              <a:cs typeface="Calibri"/>
            </a:endParaRPr>
          </a:p>
          <a:p>
            <a:r>
              <a:rPr lang="it-IT" sz="2400"/>
              <a:t>La valutazione per ottenere la Green Flag</a:t>
            </a:r>
          </a:p>
          <a:p>
            <a:endParaRPr lang="it-IT" sz="2400"/>
          </a:p>
          <a:p>
            <a:pPr marL="0" indent="0">
              <a:buNone/>
            </a:pPr>
            <a:r>
              <a:rPr lang="it-IT" sz="2400"/>
              <a:t>Per avere successo, il programma richiede il supporto dei dirigenti scolastici e del Consiglio. Il coinvolgimento attivo del personale scolastico è essenziale così come l’ impegno a lungo termine e la volontà di coinvolgere gli studenti nei processi decisionali.</a:t>
            </a:r>
            <a:endParaRPr lang="en-US" sz="2400">
              <a:ea typeface="Calibri"/>
              <a:cs typeface="Calibri"/>
            </a:endParaRPr>
          </a:p>
        </p:txBody>
      </p:sp>
    </p:spTree>
    <p:extLst>
      <p:ext uri="{BB962C8B-B14F-4D97-AF65-F5344CB8AC3E}">
        <p14:creationId xmlns:p14="http://schemas.microsoft.com/office/powerpoint/2010/main" val="51951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ircular orange and white image of a globe&#10;&#10;Description automatically generated with medium confidence">
            <a:extLst>
              <a:ext uri="{FF2B5EF4-FFF2-40B4-BE49-F238E27FC236}">
                <a16:creationId xmlns:a16="http://schemas.microsoft.com/office/drawing/2014/main" id="{20795411-1270-00E2-DAEA-63B0DDC2E285}"/>
              </a:ext>
            </a:extLst>
          </p:cNvPr>
          <p:cNvPicPr>
            <a:picLocks noGrp="1" noChangeAspect="1"/>
          </p:cNvPicPr>
          <p:nvPr/>
        </p:nvPicPr>
        <p:blipFill>
          <a:blip r:embed="rId3">
            <a:extLst>
              <a:ext uri="{28A0092B-C50C-407E-A947-70E740481C1C}">
                <a14:useLocalDpi xmlns:a14="http://schemas.microsoft.com/office/drawing/2010/main" val="0"/>
              </a:ext>
            </a:extLst>
          </a:blip>
          <a:srcRect t="944" r="754"/>
          <a:stretch/>
        </p:blipFill>
        <p:spPr>
          <a:xfrm>
            <a:off x="1507744" y="1150767"/>
            <a:ext cx="6296716" cy="4435095"/>
          </a:xfrm>
          <a:prstGeom prst="rect">
            <a:avLst/>
          </a:prstGeom>
        </p:spPr>
      </p:pic>
      <p:sp>
        <p:nvSpPr>
          <p:cNvPr id="2" name="Title 1"/>
          <p:cNvSpPr>
            <a:spLocks noGrp="1"/>
          </p:cNvSpPr>
          <p:nvPr>
            <p:ph type="title"/>
          </p:nvPr>
        </p:nvSpPr>
        <p:spPr>
          <a:xfrm>
            <a:off x="417856" y="112571"/>
            <a:ext cx="8229600" cy="1143000"/>
          </a:xfrm>
        </p:spPr>
        <p:txBody>
          <a:bodyPr>
            <a:normAutofit/>
          </a:bodyPr>
          <a:lstStyle/>
          <a:p>
            <a:r>
              <a:rPr lang="en-US" b="1">
                <a:latin typeface="Century Gothic" pitchFamily="34" charset="0"/>
              </a:rPr>
              <a:t>Quadro </a:t>
            </a:r>
            <a:r>
              <a:rPr lang="en-US" b="1" err="1">
                <a:latin typeface="Century Gothic" pitchFamily="34" charset="0"/>
              </a:rPr>
              <a:t>dei</a:t>
            </a:r>
            <a:r>
              <a:rPr lang="en-US" b="1">
                <a:latin typeface="Century Gothic" pitchFamily="34" charset="0"/>
              </a:rPr>
              <a:t> Sette Passi</a:t>
            </a:r>
          </a:p>
        </p:txBody>
      </p:sp>
      <p:sp>
        <p:nvSpPr>
          <p:cNvPr id="7" name="TextBox 6">
            <a:extLst>
              <a:ext uri="{FF2B5EF4-FFF2-40B4-BE49-F238E27FC236}">
                <a16:creationId xmlns:a16="http://schemas.microsoft.com/office/drawing/2014/main" id="{84F64BF3-A809-EFBF-1CC0-2B3F4C17CD8A}"/>
              </a:ext>
            </a:extLst>
          </p:cNvPr>
          <p:cNvSpPr txBox="1"/>
          <p:nvPr/>
        </p:nvSpPr>
        <p:spPr>
          <a:xfrm>
            <a:off x="3717155" y="1161336"/>
            <a:ext cx="1631002"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accent1"/>
                </a:solidFill>
                <a:ea typeface="Calibri"/>
                <a:cs typeface="Calibri"/>
              </a:rPr>
              <a:t>FORMARE UN ECO-COMITATO</a:t>
            </a:r>
          </a:p>
        </p:txBody>
      </p:sp>
      <p:sp>
        <p:nvSpPr>
          <p:cNvPr id="8" name="TextBox 7">
            <a:extLst>
              <a:ext uri="{FF2B5EF4-FFF2-40B4-BE49-F238E27FC236}">
                <a16:creationId xmlns:a16="http://schemas.microsoft.com/office/drawing/2014/main" id="{F30EDE67-DB5E-1D12-B73A-2E0F0543EF30}"/>
              </a:ext>
            </a:extLst>
          </p:cNvPr>
          <p:cNvSpPr txBox="1"/>
          <p:nvPr/>
        </p:nvSpPr>
        <p:spPr>
          <a:xfrm>
            <a:off x="6012160" y="2204864"/>
            <a:ext cx="2304256"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accent1"/>
                </a:solidFill>
              </a:rPr>
              <a:t>EFFETTUARE UNA AUDIT AMBIENTALE</a:t>
            </a:r>
          </a:p>
        </p:txBody>
      </p:sp>
      <p:sp>
        <p:nvSpPr>
          <p:cNvPr id="9" name="TextBox 8">
            <a:extLst>
              <a:ext uri="{FF2B5EF4-FFF2-40B4-BE49-F238E27FC236}">
                <a16:creationId xmlns:a16="http://schemas.microsoft.com/office/drawing/2014/main" id="{4811A36E-9D37-60B8-50AA-B25FD9B45C51}"/>
              </a:ext>
            </a:extLst>
          </p:cNvPr>
          <p:cNvSpPr txBox="1"/>
          <p:nvPr/>
        </p:nvSpPr>
        <p:spPr>
          <a:xfrm>
            <a:off x="6325324" y="3535761"/>
            <a:ext cx="1559044"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accent1"/>
                </a:solidFill>
              </a:rPr>
              <a:t>CREARE UN PIANO D’AZIONE</a:t>
            </a:r>
          </a:p>
        </p:txBody>
      </p:sp>
      <p:sp>
        <p:nvSpPr>
          <p:cNvPr id="10" name="TextBox 10">
            <a:extLst>
              <a:ext uri="{FF2B5EF4-FFF2-40B4-BE49-F238E27FC236}">
                <a16:creationId xmlns:a16="http://schemas.microsoft.com/office/drawing/2014/main" id="{46DB0B45-E7CD-6AE8-C549-552C87A39252}"/>
              </a:ext>
            </a:extLst>
          </p:cNvPr>
          <p:cNvSpPr txBox="1"/>
          <p:nvPr/>
        </p:nvSpPr>
        <p:spPr>
          <a:xfrm>
            <a:off x="5343222" y="4869160"/>
            <a:ext cx="1605041"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accent1"/>
                </a:solidFill>
              </a:rPr>
              <a:t>MONITORARE E VALUTARE</a:t>
            </a:r>
          </a:p>
        </p:txBody>
      </p:sp>
      <p:sp>
        <p:nvSpPr>
          <p:cNvPr id="11" name="TextBox 11">
            <a:extLst>
              <a:ext uri="{FF2B5EF4-FFF2-40B4-BE49-F238E27FC236}">
                <a16:creationId xmlns:a16="http://schemas.microsoft.com/office/drawing/2014/main" id="{E44FCB6A-1479-74F9-7CE8-C1EAE38A27D2}"/>
              </a:ext>
            </a:extLst>
          </p:cNvPr>
          <p:cNvSpPr txBox="1"/>
          <p:nvPr/>
        </p:nvSpPr>
        <p:spPr>
          <a:xfrm>
            <a:off x="2883955" y="5132560"/>
            <a:ext cx="1800200"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accent1"/>
                </a:solidFill>
              </a:rPr>
              <a:t>COLLEGARE AL CURRICULUM</a:t>
            </a:r>
          </a:p>
        </p:txBody>
      </p:sp>
      <p:sp>
        <p:nvSpPr>
          <p:cNvPr id="12" name="TextBox 12">
            <a:extLst>
              <a:ext uri="{FF2B5EF4-FFF2-40B4-BE49-F238E27FC236}">
                <a16:creationId xmlns:a16="http://schemas.microsoft.com/office/drawing/2014/main" id="{70F40C5A-6BD4-1B77-AFEE-668A808A4CA1}"/>
              </a:ext>
            </a:extLst>
          </p:cNvPr>
          <p:cNvSpPr txBox="1"/>
          <p:nvPr/>
        </p:nvSpPr>
        <p:spPr>
          <a:xfrm>
            <a:off x="1691680" y="3850233"/>
            <a:ext cx="1261252"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accent1"/>
                </a:solidFill>
              </a:rPr>
              <a:t>INFORMARE E COINVOLGERE</a:t>
            </a:r>
          </a:p>
        </p:txBody>
      </p:sp>
      <p:sp>
        <p:nvSpPr>
          <p:cNvPr id="13" name="TextBox 13">
            <a:extLst>
              <a:ext uri="{FF2B5EF4-FFF2-40B4-BE49-F238E27FC236}">
                <a16:creationId xmlns:a16="http://schemas.microsoft.com/office/drawing/2014/main" id="{65C12866-30C8-C8C1-B92B-8A4BCC5B4409}"/>
              </a:ext>
            </a:extLst>
          </p:cNvPr>
          <p:cNvSpPr txBox="1"/>
          <p:nvPr/>
        </p:nvSpPr>
        <p:spPr>
          <a:xfrm>
            <a:off x="1691680" y="2160484"/>
            <a:ext cx="1415028"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accent1"/>
                </a:solidFill>
              </a:rPr>
              <a:t>CREARE UN ECO- CODICE</a:t>
            </a:r>
          </a:p>
        </p:txBody>
      </p:sp>
      <p:sp>
        <p:nvSpPr>
          <p:cNvPr id="14" name="Rectangle 13">
            <a:extLst>
              <a:ext uri="{FF2B5EF4-FFF2-40B4-BE49-F238E27FC236}">
                <a16:creationId xmlns:a16="http://schemas.microsoft.com/office/drawing/2014/main" id="{DCF89765-BCD6-8BBD-BDA5-9B9BF7C22A2D}"/>
              </a:ext>
            </a:extLst>
          </p:cNvPr>
          <p:cNvSpPr/>
          <p:nvPr/>
        </p:nvSpPr>
        <p:spPr>
          <a:xfrm>
            <a:off x="158296" y="5094089"/>
            <a:ext cx="2293383" cy="1107996"/>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hlinkClick r:id="rId4"/>
              </a:rPr>
              <a:t>https://www.ecoschools.global/seven-steps-methodology</a:t>
            </a:r>
            <a:endParaRPr lang="en-US" sz="1600"/>
          </a:p>
          <a:p>
            <a:endParaRPr lang="el-GR"/>
          </a:p>
        </p:txBody>
      </p:sp>
    </p:spTree>
    <p:extLst>
      <p:ext uri="{BB962C8B-B14F-4D97-AF65-F5344CB8AC3E}">
        <p14:creationId xmlns:p14="http://schemas.microsoft.com/office/powerpoint/2010/main" val="402679283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latin typeface="Century Gothic"/>
              </a:rPr>
              <a:t>Temi di Eco-</a:t>
            </a:r>
            <a:r>
              <a:rPr lang="en-US" sz="3200" b="1" err="1">
                <a:latin typeface="Century Gothic"/>
              </a:rPr>
              <a:t>Scuola</a:t>
            </a:r>
            <a:endParaRPr lang="en-US" sz="3200" b="1">
              <a:latin typeface="Century Gothic"/>
            </a:endParaRPr>
          </a:p>
        </p:txBody>
      </p:sp>
      <p:sp>
        <p:nvSpPr>
          <p:cNvPr id="3" name="Content Placeholder 2"/>
          <p:cNvSpPr>
            <a:spLocks noGrp="1"/>
          </p:cNvSpPr>
          <p:nvPr>
            <p:ph idx="1"/>
          </p:nvPr>
        </p:nvSpPr>
        <p:spPr>
          <a:xfrm>
            <a:off x="6123087" y="3110233"/>
            <a:ext cx="2841401" cy="637531"/>
          </a:xfrm>
        </p:spPr>
        <p:txBody>
          <a:bodyPr>
            <a:normAutofit fontScale="25000" lnSpcReduction="20000"/>
          </a:bodyPr>
          <a:lstStyle/>
          <a:p>
            <a:pPr marL="0" indent="0">
              <a:buNone/>
            </a:pPr>
            <a:r>
              <a:rPr lang="en-US" sz="8000">
                <a:latin typeface="Century Gothic" pitchFamily="34" charset="0"/>
                <a:hlinkClick r:id="rId2"/>
              </a:rPr>
              <a:t>https://www.ecoschools.global/themes</a:t>
            </a:r>
            <a:endParaRPr lang="en-US" sz="8000">
              <a:latin typeface="Century Gothic" pitchFamily="34" charset="0"/>
            </a:endParaRPr>
          </a:p>
          <a:p>
            <a:endParaRPr lang="en-US">
              <a:latin typeface="Century Gothic" pitchFamily="34" charset="0"/>
            </a:endParaRPr>
          </a:p>
          <a:p>
            <a:endParaRPr lang="en-US">
              <a:latin typeface="Century Gothic" pitchFamily="34" charset="0"/>
            </a:endParaRPr>
          </a:p>
          <a:p>
            <a:endParaRPr lang="en-US">
              <a:latin typeface="Century Gothic" pitchFamily="34" charset="0"/>
            </a:endParaRPr>
          </a:p>
        </p:txBody>
      </p:sp>
      <p:pic>
        <p:nvPicPr>
          <p:cNvPr id="4" name="Picture 3" descr="A green and white icons with symbols&#10;&#10;Description automatically generated">
            <a:extLst>
              <a:ext uri="{FF2B5EF4-FFF2-40B4-BE49-F238E27FC236}">
                <a16:creationId xmlns:a16="http://schemas.microsoft.com/office/drawing/2014/main" id="{EBE28D47-E2B9-9D61-67DF-B6690528E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058982"/>
            <a:ext cx="5903635" cy="4422757"/>
          </a:xfrm>
          <a:prstGeom prst="rect">
            <a:avLst/>
          </a:prstGeom>
        </p:spPr>
      </p:pic>
      <p:sp>
        <p:nvSpPr>
          <p:cNvPr id="5" name="TextBox 5">
            <a:extLst>
              <a:ext uri="{FF2B5EF4-FFF2-40B4-BE49-F238E27FC236}">
                <a16:creationId xmlns:a16="http://schemas.microsoft.com/office/drawing/2014/main" id="{9B98824C-2ED6-848F-866B-E5B5896AB3F5}"/>
              </a:ext>
            </a:extLst>
          </p:cNvPr>
          <p:cNvSpPr txBox="1"/>
          <p:nvPr/>
        </p:nvSpPr>
        <p:spPr>
          <a:xfrm>
            <a:off x="556549" y="1196752"/>
            <a:ext cx="1152128"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ea typeface="Calibri"/>
                <a:cs typeface="Calibri"/>
              </a:rPr>
              <a:t>BIODIVERSITÀ E NATURA</a:t>
            </a:r>
          </a:p>
        </p:txBody>
      </p:sp>
      <p:sp>
        <p:nvSpPr>
          <p:cNvPr id="6" name="TextBox 6">
            <a:extLst>
              <a:ext uri="{FF2B5EF4-FFF2-40B4-BE49-F238E27FC236}">
                <a16:creationId xmlns:a16="http://schemas.microsoft.com/office/drawing/2014/main" id="{106DF5AE-B73D-7983-3332-A6B92BBD886D}"/>
              </a:ext>
            </a:extLst>
          </p:cNvPr>
          <p:cNvSpPr txBox="1"/>
          <p:nvPr/>
        </p:nvSpPr>
        <p:spPr>
          <a:xfrm>
            <a:off x="1989143" y="1198641"/>
            <a:ext cx="1253614"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CAMBIAMENTO CLIMATICO</a:t>
            </a:r>
          </a:p>
        </p:txBody>
      </p:sp>
      <p:sp>
        <p:nvSpPr>
          <p:cNvPr id="7" name="TextBox 7">
            <a:extLst>
              <a:ext uri="{FF2B5EF4-FFF2-40B4-BE49-F238E27FC236}">
                <a16:creationId xmlns:a16="http://schemas.microsoft.com/office/drawing/2014/main" id="{C95379BC-47E0-4ED1-9861-D4DFF4D021F2}"/>
              </a:ext>
            </a:extLst>
          </p:cNvPr>
          <p:cNvSpPr txBox="1"/>
          <p:nvPr/>
        </p:nvSpPr>
        <p:spPr>
          <a:xfrm>
            <a:off x="3471192" y="1196752"/>
            <a:ext cx="1152128"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ENERGIA</a:t>
            </a:r>
          </a:p>
        </p:txBody>
      </p:sp>
      <p:sp>
        <p:nvSpPr>
          <p:cNvPr id="8" name="TextBox 8">
            <a:extLst>
              <a:ext uri="{FF2B5EF4-FFF2-40B4-BE49-F238E27FC236}">
                <a16:creationId xmlns:a16="http://schemas.microsoft.com/office/drawing/2014/main" id="{A47ABCC3-06DB-9CEF-AE92-9817BFEA664B}"/>
              </a:ext>
            </a:extLst>
          </p:cNvPr>
          <p:cNvSpPr txBox="1"/>
          <p:nvPr/>
        </p:nvSpPr>
        <p:spPr>
          <a:xfrm>
            <a:off x="4931019" y="1196752"/>
            <a:ext cx="865117"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CIBO</a:t>
            </a:r>
          </a:p>
        </p:txBody>
      </p:sp>
      <p:sp>
        <p:nvSpPr>
          <p:cNvPr id="9" name="TextBox 9">
            <a:extLst>
              <a:ext uri="{FF2B5EF4-FFF2-40B4-BE49-F238E27FC236}">
                <a16:creationId xmlns:a16="http://schemas.microsoft.com/office/drawing/2014/main" id="{5EDC1424-B04A-667B-F69C-51B14F720816}"/>
              </a:ext>
            </a:extLst>
          </p:cNvPr>
          <p:cNvSpPr txBox="1"/>
          <p:nvPr/>
        </p:nvSpPr>
        <p:spPr>
          <a:xfrm>
            <a:off x="611560" y="2607295"/>
            <a:ext cx="1357297" cy="430887"/>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CITTADINANZA GLOBALE</a:t>
            </a:r>
          </a:p>
        </p:txBody>
      </p:sp>
      <p:sp>
        <p:nvSpPr>
          <p:cNvPr id="10" name="TextBox 10">
            <a:extLst>
              <a:ext uri="{FF2B5EF4-FFF2-40B4-BE49-F238E27FC236}">
                <a16:creationId xmlns:a16="http://schemas.microsoft.com/office/drawing/2014/main" id="{330D7840-4B29-8A58-D45F-6191637D56A8}"/>
              </a:ext>
            </a:extLst>
          </p:cNvPr>
          <p:cNvSpPr txBox="1"/>
          <p:nvPr/>
        </p:nvSpPr>
        <p:spPr>
          <a:xfrm>
            <a:off x="2035468" y="2607295"/>
            <a:ext cx="1152128" cy="430887"/>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SALUTE E BENESSERE</a:t>
            </a:r>
          </a:p>
        </p:txBody>
      </p:sp>
      <p:sp>
        <p:nvSpPr>
          <p:cNvPr id="11" name="TextBox 11">
            <a:extLst>
              <a:ext uri="{FF2B5EF4-FFF2-40B4-BE49-F238E27FC236}">
                <a16:creationId xmlns:a16="http://schemas.microsoft.com/office/drawing/2014/main" id="{2FE6C67F-C30E-C46C-0963-E13AC54E6AEB}"/>
              </a:ext>
            </a:extLst>
          </p:cNvPr>
          <p:cNvSpPr txBox="1"/>
          <p:nvPr/>
        </p:nvSpPr>
        <p:spPr>
          <a:xfrm>
            <a:off x="3498415" y="2636912"/>
            <a:ext cx="1152128"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SCARTI</a:t>
            </a:r>
          </a:p>
        </p:txBody>
      </p:sp>
      <p:sp>
        <p:nvSpPr>
          <p:cNvPr id="12" name="TextBox 12">
            <a:extLst>
              <a:ext uri="{FF2B5EF4-FFF2-40B4-BE49-F238E27FC236}">
                <a16:creationId xmlns:a16="http://schemas.microsoft.com/office/drawing/2014/main" id="{862503D6-14BB-CD85-6511-27D9D89B4636}"/>
              </a:ext>
            </a:extLst>
          </p:cNvPr>
          <p:cNvSpPr txBox="1"/>
          <p:nvPr/>
        </p:nvSpPr>
        <p:spPr>
          <a:xfrm>
            <a:off x="4908022" y="2607295"/>
            <a:ext cx="1152128"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MARINI E COSTIERI</a:t>
            </a:r>
          </a:p>
        </p:txBody>
      </p:sp>
      <p:sp>
        <p:nvSpPr>
          <p:cNvPr id="13" name="TextBox 13">
            <a:extLst>
              <a:ext uri="{FF2B5EF4-FFF2-40B4-BE49-F238E27FC236}">
                <a16:creationId xmlns:a16="http://schemas.microsoft.com/office/drawing/2014/main" id="{1AD43317-B28A-5921-8D05-E79AEBC272F6}"/>
              </a:ext>
            </a:extLst>
          </p:cNvPr>
          <p:cNvSpPr txBox="1"/>
          <p:nvPr/>
        </p:nvSpPr>
        <p:spPr>
          <a:xfrm>
            <a:off x="563770" y="4058089"/>
            <a:ext cx="1078832"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SPAZI SCOLASTICI</a:t>
            </a:r>
          </a:p>
        </p:txBody>
      </p:sp>
      <p:sp>
        <p:nvSpPr>
          <p:cNvPr id="14" name="TextBox 14">
            <a:extLst>
              <a:ext uri="{FF2B5EF4-FFF2-40B4-BE49-F238E27FC236}">
                <a16:creationId xmlns:a16="http://schemas.microsoft.com/office/drawing/2014/main" id="{D2FF79FD-8E31-9366-3DB7-67005D775485}"/>
              </a:ext>
            </a:extLst>
          </p:cNvPr>
          <p:cNvSpPr txBox="1"/>
          <p:nvPr/>
        </p:nvSpPr>
        <p:spPr>
          <a:xfrm>
            <a:off x="2124749" y="4088105"/>
            <a:ext cx="1152128"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TRASPORTO</a:t>
            </a:r>
            <a:endParaRPr lang="el-GR" sz="1200">
              <a:solidFill>
                <a:schemeClr val="bg1"/>
              </a:solidFill>
            </a:endParaRPr>
          </a:p>
        </p:txBody>
      </p:sp>
      <p:sp>
        <p:nvSpPr>
          <p:cNvPr id="15" name="TextBox 15">
            <a:extLst>
              <a:ext uri="{FF2B5EF4-FFF2-40B4-BE49-F238E27FC236}">
                <a16:creationId xmlns:a16="http://schemas.microsoft.com/office/drawing/2014/main" id="{7FA58993-5AA4-55D3-5D17-3FC901DFACB0}"/>
              </a:ext>
            </a:extLst>
          </p:cNvPr>
          <p:cNvSpPr txBox="1"/>
          <p:nvPr/>
        </p:nvSpPr>
        <p:spPr>
          <a:xfrm>
            <a:off x="3637938" y="4088105"/>
            <a:ext cx="1152128"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RIFIUTI</a:t>
            </a:r>
          </a:p>
        </p:txBody>
      </p:sp>
      <p:sp>
        <p:nvSpPr>
          <p:cNvPr id="16" name="TextBox 16">
            <a:extLst>
              <a:ext uri="{FF2B5EF4-FFF2-40B4-BE49-F238E27FC236}">
                <a16:creationId xmlns:a16="http://schemas.microsoft.com/office/drawing/2014/main" id="{4D0A705D-2D7D-72F5-316A-A2AB80DB6F18}"/>
              </a:ext>
            </a:extLst>
          </p:cNvPr>
          <p:cNvSpPr txBox="1"/>
          <p:nvPr/>
        </p:nvSpPr>
        <p:spPr>
          <a:xfrm>
            <a:off x="5003538" y="4088105"/>
            <a:ext cx="1152128"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ACQUA</a:t>
            </a:r>
            <a:endParaRPr lang="el-GR" sz="1200">
              <a:solidFill>
                <a:schemeClr val="bg1"/>
              </a:solidFill>
            </a:endParaRPr>
          </a:p>
        </p:txBody>
      </p:sp>
    </p:spTree>
    <p:extLst>
      <p:ext uri="{BB962C8B-B14F-4D97-AF65-F5344CB8AC3E}">
        <p14:creationId xmlns:p14="http://schemas.microsoft.com/office/powerpoint/2010/main" val="326118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a:latin typeface="Century Gothic"/>
              </a:rPr>
              <a:t>Green Flag</a:t>
            </a:r>
            <a:endParaRPr lang="el-GR" sz="3200" b="1">
              <a:latin typeface="Century Gothic"/>
            </a:endParaRPr>
          </a:p>
        </p:txBody>
      </p:sp>
      <p:sp>
        <p:nvSpPr>
          <p:cNvPr id="3" name="Content Placeholder 2"/>
          <p:cNvSpPr>
            <a:spLocks noGrp="1"/>
          </p:cNvSpPr>
          <p:nvPr>
            <p:ph idx="1"/>
          </p:nvPr>
        </p:nvSpPr>
        <p:spPr>
          <a:xfrm>
            <a:off x="331492" y="2535541"/>
            <a:ext cx="8265313" cy="3392416"/>
          </a:xfrm>
        </p:spPr>
        <p:txBody>
          <a:bodyPr vert="horz" lIns="91440" tIns="45720" rIns="91440" bIns="45720" rtlCol="0" anchor="t">
            <a:noAutofit/>
          </a:bodyPr>
          <a:lstStyle/>
          <a:p>
            <a:r>
              <a:rPr lang="it-IT" sz="1800">
                <a:latin typeface="Century Gothic"/>
              </a:rPr>
              <a:t>Di solito, dopo due anni di implementazione del programma e il raggiungimento di un alto livello di conformità ai sette step (a volte con l’applicazione di criteri obbligatori nazionali), le scuole possono richiedere e ottenere la </a:t>
            </a:r>
            <a:r>
              <a:rPr lang="it-IT" sz="1800" b="1">
                <a:latin typeface="Century Gothic"/>
              </a:rPr>
              <a:t>Green Flag</a:t>
            </a:r>
            <a:r>
              <a:rPr lang="it-IT" sz="1800">
                <a:latin typeface="Century Gothic"/>
              </a:rPr>
              <a:t>.</a:t>
            </a:r>
          </a:p>
          <a:p>
            <a:endParaRPr lang="it-IT" sz="1800">
              <a:latin typeface="Century Gothic"/>
            </a:endParaRPr>
          </a:p>
          <a:p>
            <a:r>
              <a:rPr lang="it-IT" sz="1800">
                <a:latin typeface="Century Gothic"/>
              </a:rPr>
              <a:t>Prima di ricevere la prima Green Flag, le scuole devono essere valutate attraverso una visita. Dopo la prima Green Flag, altri metodi di valutazione possono essere utilizzati, anche se le visite sono sempre consigliate. La valutazione deve essere effettuata ogni anno.</a:t>
            </a:r>
            <a:endParaRPr lang="en-US" sz="2000">
              <a:latin typeface="Century Gothic" pitchFamily="34" charset="0"/>
            </a:endParaRPr>
          </a:p>
        </p:txBody>
      </p:sp>
      <p:pic>
        <p:nvPicPr>
          <p:cNvPr id="4" name="Picture 3" descr="Eco-School Green Flag | Mount Kelly">
            <a:extLst>
              <a:ext uri="{FF2B5EF4-FFF2-40B4-BE49-F238E27FC236}">
                <a16:creationId xmlns:a16="http://schemas.microsoft.com/office/drawing/2014/main" id="{DC5D5DD8-074F-41C9-1DAA-975658E3C006}"/>
              </a:ext>
            </a:extLst>
          </p:cNvPr>
          <p:cNvPicPr>
            <a:picLocks noChangeAspect="1"/>
          </p:cNvPicPr>
          <p:nvPr/>
        </p:nvPicPr>
        <p:blipFill>
          <a:blip r:embed="rId2"/>
          <a:stretch>
            <a:fillRect/>
          </a:stretch>
        </p:blipFill>
        <p:spPr>
          <a:xfrm>
            <a:off x="4149150" y="271545"/>
            <a:ext cx="2343150" cy="1790700"/>
          </a:xfrm>
          <a:prstGeom prst="rect">
            <a:avLst/>
          </a:prstGeom>
        </p:spPr>
      </p:pic>
    </p:spTree>
    <p:extLst>
      <p:ext uri="{BB962C8B-B14F-4D97-AF65-F5344CB8AC3E}">
        <p14:creationId xmlns:p14="http://schemas.microsoft.com/office/powerpoint/2010/main" val="167786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21773" cy="1143000"/>
          </a:xfrm>
        </p:spPr>
        <p:txBody>
          <a:bodyPr>
            <a:normAutofit/>
          </a:bodyPr>
          <a:lstStyle/>
          <a:p>
            <a:r>
              <a:rPr lang="it-IT" sz="2800" b="1">
                <a:latin typeface="Century Gothic" pitchFamily="34" charset="0"/>
              </a:rPr>
              <a:t>Perché implementare il programma Eco-Scuole</a:t>
            </a:r>
          </a:p>
        </p:txBody>
      </p:sp>
      <p:sp>
        <p:nvSpPr>
          <p:cNvPr id="6" name="TextBox 10">
            <a:extLst>
              <a:ext uri="{FF2B5EF4-FFF2-40B4-BE49-F238E27FC236}">
                <a16:creationId xmlns:a16="http://schemas.microsoft.com/office/drawing/2014/main" id="{D5B98FD2-7E12-58D7-9CED-DF4912D88300}"/>
              </a:ext>
            </a:extLst>
          </p:cNvPr>
          <p:cNvSpPr txBox="1"/>
          <p:nvPr/>
        </p:nvSpPr>
        <p:spPr>
          <a:xfrm>
            <a:off x="323528" y="5262654"/>
            <a:ext cx="2520280" cy="646331"/>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800">
                <a:hlinkClick r:id="rId2"/>
              </a:rPr>
              <a:t>https://www.ecoschools.global/how-does-it-work</a:t>
            </a:r>
            <a:endParaRPr lang="en-US" sz="1800"/>
          </a:p>
        </p:txBody>
      </p:sp>
      <p:sp>
        <p:nvSpPr>
          <p:cNvPr id="10" name="Rectangle 9">
            <a:extLst>
              <a:ext uri="{FF2B5EF4-FFF2-40B4-BE49-F238E27FC236}">
                <a16:creationId xmlns:a16="http://schemas.microsoft.com/office/drawing/2014/main" id="{03CAD52C-66EA-7410-93C1-FFB049B8425A}"/>
              </a:ext>
            </a:extLst>
          </p:cNvPr>
          <p:cNvSpPr/>
          <p:nvPr/>
        </p:nvSpPr>
        <p:spPr>
          <a:xfrm>
            <a:off x="441270" y="1510465"/>
            <a:ext cx="8229600" cy="4525963"/>
          </a:xfrm>
          <a:prstGeom prst="rect">
            <a:avLst/>
          </a:prstGeom>
          <a:ln w="9525" cap="flat" cmpd="sng" algn="ctr">
            <a:noFill/>
            <a:prstDash val="solid"/>
            <a:round/>
            <a:headEnd type="none" w="med" len="med"/>
            <a:tailEnd type="none" w="med" len="me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2400"/>
          </a:p>
        </p:txBody>
      </p:sp>
      <p:sp>
        <p:nvSpPr>
          <p:cNvPr id="11" name="Freeform: Shape 10">
            <a:extLst>
              <a:ext uri="{FF2B5EF4-FFF2-40B4-BE49-F238E27FC236}">
                <a16:creationId xmlns:a16="http://schemas.microsoft.com/office/drawing/2014/main" id="{0DD7F887-57F1-9FC5-EF83-D45E4FA33876}"/>
              </a:ext>
            </a:extLst>
          </p:cNvPr>
          <p:cNvSpPr/>
          <p:nvPr/>
        </p:nvSpPr>
        <p:spPr>
          <a:xfrm>
            <a:off x="449235" y="1512674"/>
            <a:ext cx="7799482" cy="427019"/>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en-US" sz="2300"/>
              <a:t>Include tutti.</a:t>
            </a:r>
          </a:p>
          <a:p>
            <a:pPr marL="0" lvl="0" indent="0" algn="l" defTabSz="1111250">
              <a:spcBef>
                <a:spcPct val="0"/>
              </a:spcBef>
              <a:spcAft>
                <a:spcPct val="35000"/>
              </a:spcAft>
              <a:buNone/>
            </a:pPr>
            <a:endParaRPr lang="de-DE" sz="2400" kern="1200">
              <a:ea typeface="Calibri"/>
              <a:cs typeface="Calibri"/>
            </a:endParaRPr>
          </a:p>
        </p:txBody>
      </p:sp>
      <p:sp>
        <p:nvSpPr>
          <p:cNvPr id="12" name="Straight Connector 11">
            <a:extLst>
              <a:ext uri="{FF2B5EF4-FFF2-40B4-BE49-F238E27FC236}">
                <a16:creationId xmlns:a16="http://schemas.microsoft.com/office/drawing/2014/main" id="{292694C2-63C1-7121-F219-5F82B31D894A}"/>
              </a:ext>
            </a:extLst>
          </p:cNvPr>
          <p:cNvSpPr/>
          <p:nvPr/>
        </p:nvSpPr>
        <p:spPr>
          <a:xfrm>
            <a:off x="457200" y="2035275"/>
            <a:ext cx="8229600" cy="0"/>
          </a:xfrm>
          <a:prstGeom prst="line">
            <a:avLst/>
          </a:prstGeom>
          <a:ln>
            <a:solidFill>
              <a:srgbClr val="41FF81"/>
            </a:solidFill>
          </a:ln>
        </p:spPr>
        <p:style>
          <a:lnRef idx="2">
            <a:scrgbClr r="0" g="0" b="0"/>
          </a:lnRef>
          <a:fillRef idx="1">
            <a:schemeClr val="accent3">
              <a:shade val="80000"/>
              <a:hueOff val="43781"/>
              <a:satOff val="-286"/>
              <a:lumOff val="4911"/>
              <a:alphaOff val="0"/>
            </a:schemeClr>
          </a:fillRef>
          <a:effectRef idx="0">
            <a:schemeClr val="accent3">
              <a:shade val="80000"/>
              <a:hueOff val="43781"/>
              <a:satOff val="-286"/>
              <a:lumOff val="4911"/>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3" name="Freeform: Shape 12">
            <a:extLst>
              <a:ext uri="{FF2B5EF4-FFF2-40B4-BE49-F238E27FC236}">
                <a16:creationId xmlns:a16="http://schemas.microsoft.com/office/drawing/2014/main" id="{04241C7C-235A-BDA0-CB1A-F59FC0A93E1B}"/>
              </a:ext>
            </a:extLst>
          </p:cNvPr>
          <p:cNvSpPr/>
          <p:nvPr/>
        </p:nvSpPr>
        <p:spPr>
          <a:xfrm>
            <a:off x="457200" y="2019345"/>
            <a:ext cx="7799482"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en-US" sz="2300" err="1"/>
              <a:t>Migliora</a:t>
            </a:r>
            <a:r>
              <a:rPr lang="en-US" sz="2300"/>
              <a:t> </a:t>
            </a:r>
            <a:r>
              <a:rPr lang="en-US" sz="2300" err="1"/>
              <a:t>l’ambiente</a:t>
            </a:r>
            <a:r>
              <a:rPr lang="en-US" sz="2300"/>
              <a:t> </a:t>
            </a:r>
            <a:r>
              <a:rPr lang="en-US" sz="2300" err="1"/>
              <a:t>scolastico</a:t>
            </a:r>
            <a:r>
              <a:rPr lang="en-US" sz="2300"/>
              <a:t>.</a:t>
            </a:r>
          </a:p>
          <a:p>
            <a:pPr marL="0" lvl="0" indent="0" algn="l" defTabSz="1111250">
              <a:lnSpc>
                <a:spcPct val="90000"/>
              </a:lnSpc>
              <a:spcBef>
                <a:spcPct val="0"/>
              </a:spcBef>
              <a:spcAft>
                <a:spcPct val="35000"/>
              </a:spcAft>
              <a:buNone/>
            </a:pPr>
            <a:endParaRPr lang="de-DE" sz="2400" kern="1200">
              <a:ea typeface="Calibri"/>
              <a:cs typeface="Calibri"/>
            </a:endParaRPr>
          </a:p>
        </p:txBody>
      </p:sp>
      <p:sp>
        <p:nvSpPr>
          <p:cNvPr id="14" name="Straight Connector 13">
            <a:extLst>
              <a:ext uri="{FF2B5EF4-FFF2-40B4-BE49-F238E27FC236}">
                <a16:creationId xmlns:a16="http://schemas.microsoft.com/office/drawing/2014/main" id="{31758A39-8E2E-07ED-350A-A949216AC506}"/>
              </a:ext>
            </a:extLst>
          </p:cNvPr>
          <p:cNvSpPr/>
          <p:nvPr/>
        </p:nvSpPr>
        <p:spPr>
          <a:xfrm>
            <a:off x="457200" y="2549911"/>
            <a:ext cx="8229600" cy="0"/>
          </a:xfrm>
          <a:prstGeom prst="line">
            <a:avLst/>
          </a:prstGeom>
          <a:ln>
            <a:solidFill>
              <a:srgbClr val="41FF81"/>
            </a:solidFill>
          </a:ln>
        </p:spPr>
        <p:style>
          <a:lnRef idx="2">
            <a:scrgbClr r="0" g="0" b="0"/>
          </a:lnRef>
          <a:fillRef idx="1">
            <a:schemeClr val="accent3">
              <a:shade val="80000"/>
              <a:hueOff val="87563"/>
              <a:satOff val="-572"/>
              <a:lumOff val="9822"/>
              <a:alphaOff val="0"/>
            </a:schemeClr>
          </a:fillRef>
          <a:effectRef idx="0">
            <a:schemeClr val="accent3">
              <a:shade val="80000"/>
              <a:hueOff val="87563"/>
              <a:satOff val="-572"/>
              <a:lumOff val="982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5" name="Freeform: Shape 14">
            <a:extLst>
              <a:ext uri="{FF2B5EF4-FFF2-40B4-BE49-F238E27FC236}">
                <a16:creationId xmlns:a16="http://schemas.microsoft.com/office/drawing/2014/main" id="{CFCF49EF-AAEB-F40B-3510-E290ABA3909C}"/>
              </a:ext>
            </a:extLst>
          </p:cNvPr>
          <p:cNvSpPr/>
          <p:nvPr/>
        </p:nvSpPr>
        <p:spPr>
          <a:xfrm>
            <a:off x="441270" y="2573806"/>
            <a:ext cx="7321572"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en-US" sz="2500"/>
              <a:t>Motiva la </a:t>
            </a:r>
            <a:r>
              <a:rPr lang="en-US" sz="2500" err="1"/>
              <a:t>comunità</a:t>
            </a:r>
            <a:r>
              <a:rPr lang="en-US" sz="2500"/>
              <a:t> </a:t>
            </a:r>
            <a:r>
              <a:rPr lang="en-US" sz="2500" err="1"/>
              <a:t>scolastica</a:t>
            </a:r>
            <a:r>
              <a:rPr lang="en-US" sz="2500"/>
              <a:t>.</a:t>
            </a:r>
          </a:p>
          <a:p>
            <a:pPr marL="0" lvl="0" indent="0" algn="l" defTabSz="1111250">
              <a:lnSpc>
                <a:spcPct val="90000"/>
              </a:lnSpc>
              <a:spcBef>
                <a:spcPct val="0"/>
              </a:spcBef>
              <a:spcAft>
                <a:spcPct val="35000"/>
              </a:spcAft>
              <a:buNone/>
            </a:pPr>
            <a:endParaRPr lang="de-DE" sz="2400" kern="1200">
              <a:ea typeface="Calibri"/>
              <a:cs typeface="Calibri"/>
            </a:endParaRPr>
          </a:p>
        </p:txBody>
      </p:sp>
      <p:sp>
        <p:nvSpPr>
          <p:cNvPr id="16" name="Straight Connector 15">
            <a:extLst>
              <a:ext uri="{FF2B5EF4-FFF2-40B4-BE49-F238E27FC236}">
                <a16:creationId xmlns:a16="http://schemas.microsoft.com/office/drawing/2014/main" id="{BD98F97D-D39E-3D5C-63E5-BE8A1B00D45B}"/>
              </a:ext>
            </a:extLst>
          </p:cNvPr>
          <p:cNvSpPr/>
          <p:nvPr/>
        </p:nvSpPr>
        <p:spPr>
          <a:xfrm>
            <a:off x="457200" y="3088442"/>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7" name="Freeform: Shape 16">
            <a:extLst>
              <a:ext uri="{FF2B5EF4-FFF2-40B4-BE49-F238E27FC236}">
                <a16:creationId xmlns:a16="http://schemas.microsoft.com/office/drawing/2014/main" id="{C8F53EF3-0B20-9E1E-1138-2E94E3A59675}"/>
              </a:ext>
            </a:extLst>
          </p:cNvPr>
          <p:cNvSpPr/>
          <p:nvPr/>
        </p:nvSpPr>
        <p:spPr>
          <a:xfrm>
            <a:off x="441270" y="3088442"/>
            <a:ext cx="7887098" cy="73766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it-IT" sz="2500"/>
              <a:t>Coinvolge le comunità più ampie.</a:t>
            </a:r>
          </a:p>
          <a:p>
            <a:pPr marL="0" lvl="0" indent="0" algn="l" defTabSz="1111250">
              <a:lnSpc>
                <a:spcPct val="90000"/>
              </a:lnSpc>
              <a:spcBef>
                <a:spcPct val="0"/>
              </a:spcBef>
              <a:spcAft>
                <a:spcPct val="35000"/>
              </a:spcAft>
              <a:buNone/>
            </a:pPr>
            <a:endParaRPr lang="de-DE" sz="2400" kern="1200">
              <a:ea typeface="Calibri"/>
              <a:cs typeface="Calibri"/>
            </a:endParaRPr>
          </a:p>
        </p:txBody>
      </p:sp>
      <p:sp>
        <p:nvSpPr>
          <p:cNvPr id="18" name="Straight Connector 17">
            <a:extLst>
              <a:ext uri="{FF2B5EF4-FFF2-40B4-BE49-F238E27FC236}">
                <a16:creationId xmlns:a16="http://schemas.microsoft.com/office/drawing/2014/main" id="{5C2B3FA6-1FCA-D560-D9C5-9D45A6EB219A}"/>
              </a:ext>
            </a:extLst>
          </p:cNvPr>
          <p:cNvSpPr/>
          <p:nvPr/>
        </p:nvSpPr>
        <p:spPr>
          <a:xfrm>
            <a:off x="457200" y="3634939"/>
            <a:ext cx="8229600" cy="0"/>
          </a:xfrm>
          <a:prstGeom prst="line">
            <a:avLst/>
          </a:prstGeom>
          <a:ln>
            <a:solidFill>
              <a:srgbClr val="41FF81"/>
            </a:solidFill>
          </a:ln>
        </p:spPr>
        <p:style>
          <a:lnRef idx="2">
            <a:schemeClr val="accent3">
              <a:shade val="80000"/>
              <a:hueOff val="175126"/>
              <a:satOff val="-1145"/>
              <a:lumOff val="19643"/>
              <a:alphaOff val="0"/>
            </a:schemeClr>
          </a:lnRef>
          <a:fillRef idx="1">
            <a:schemeClr val="accent3">
              <a:shade val="80000"/>
              <a:hueOff val="175126"/>
              <a:satOff val="-1145"/>
              <a:lumOff val="19643"/>
              <a:alphaOff val="0"/>
            </a:schemeClr>
          </a:fillRef>
          <a:effectRef idx="0">
            <a:schemeClr val="accent3">
              <a:shade val="80000"/>
              <a:hueOff val="175126"/>
              <a:satOff val="-1145"/>
              <a:lumOff val="19643"/>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9" name="Freeform: Shape 18">
            <a:extLst>
              <a:ext uri="{FF2B5EF4-FFF2-40B4-BE49-F238E27FC236}">
                <a16:creationId xmlns:a16="http://schemas.microsoft.com/office/drawing/2014/main" id="{BCD6F10E-3878-3755-941D-05927198AACD}"/>
              </a:ext>
            </a:extLst>
          </p:cNvPr>
          <p:cNvSpPr/>
          <p:nvPr/>
        </p:nvSpPr>
        <p:spPr>
          <a:xfrm>
            <a:off x="441270" y="3642905"/>
            <a:ext cx="7807447"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en-US" sz="2500" err="1"/>
              <a:t>Migliora</a:t>
            </a:r>
            <a:r>
              <a:rPr lang="en-US" sz="2500"/>
              <a:t> </a:t>
            </a:r>
            <a:r>
              <a:rPr lang="en-US" sz="2500" err="1"/>
              <a:t>gli</a:t>
            </a:r>
            <a:r>
              <a:rPr lang="en-US" sz="2500"/>
              <a:t> </a:t>
            </a:r>
            <a:r>
              <a:rPr lang="en-US" sz="2500" err="1"/>
              <a:t>atteggiamenti</a:t>
            </a:r>
            <a:r>
              <a:rPr lang="en-US" sz="2500"/>
              <a:t>.</a:t>
            </a:r>
          </a:p>
          <a:p>
            <a:pPr defTabSz="1111250">
              <a:lnSpc>
                <a:spcPct val="90000"/>
              </a:lnSpc>
              <a:spcBef>
                <a:spcPct val="0"/>
              </a:spcBef>
              <a:spcAft>
                <a:spcPct val="35000"/>
              </a:spcAft>
            </a:pPr>
            <a:endParaRPr lang="de-DE" sz="2400">
              <a:ea typeface="Calibri"/>
              <a:cs typeface="Calibri"/>
            </a:endParaRPr>
          </a:p>
          <a:p>
            <a:pPr marL="0" lvl="0" indent="0" algn="l" defTabSz="1111250">
              <a:lnSpc>
                <a:spcPct val="90000"/>
              </a:lnSpc>
              <a:spcBef>
                <a:spcPct val="0"/>
              </a:spcBef>
              <a:spcAft>
                <a:spcPct val="35000"/>
              </a:spcAft>
              <a:buNone/>
            </a:pPr>
            <a:endParaRPr lang="de-DE" sz="2400" kern="1200">
              <a:cs typeface="Calibri"/>
            </a:endParaRPr>
          </a:p>
        </p:txBody>
      </p:sp>
      <p:sp>
        <p:nvSpPr>
          <p:cNvPr id="20" name="Freeform: Shape 19">
            <a:extLst>
              <a:ext uri="{FF2B5EF4-FFF2-40B4-BE49-F238E27FC236}">
                <a16:creationId xmlns:a16="http://schemas.microsoft.com/office/drawing/2014/main" id="{1E7CDC50-075A-2828-DDA5-9480E8048D2A}"/>
              </a:ext>
            </a:extLst>
          </p:cNvPr>
          <p:cNvSpPr/>
          <p:nvPr/>
        </p:nvSpPr>
        <p:spPr>
          <a:xfrm>
            <a:off x="457200" y="4930160"/>
            <a:ext cx="8229600"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800100">
              <a:lnSpc>
                <a:spcPct val="90000"/>
              </a:lnSpc>
              <a:spcBef>
                <a:spcPct val="0"/>
              </a:spcBef>
              <a:spcAft>
                <a:spcPct val="35000"/>
              </a:spcAft>
              <a:buNone/>
            </a:pPr>
            <a:endParaRPr lang="en-US" sz="2400" kern="1200"/>
          </a:p>
        </p:txBody>
      </p:sp>
      <p:sp>
        <p:nvSpPr>
          <p:cNvPr id="21" name="Straight Connector 20">
            <a:extLst>
              <a:ext uri="{FF2B5EF4-FFF2-40B4-BE49-F238E27FC236}">
                <a16:creationId xmlns:a16="http://schemas.microsoft.com/office/drawing/2014/main" id="{508CEE90-14C1-DC87-7AF9-DA0B44132A26}"/>
              </a:ext>
            </a:extLst>
          </p:cNvPr>
          <p:cNvSpPr/>
          <p:nvPr/>
        </p:nvSpPr>
        <p:spPr>
          <a:xfrm>
            <a:off x="441269" y="4154007"/>
            <a:ext cx="8229600" cy="0"/>
          </a:xfrm>
          <a:prstGeom prst="line">
            <a:avLst/>
          </a:prstGeom>
          <a:ln>
            <a:solidFill>
              <a:srgbClr val="41FF81"/>
            </a:solidFill>
          </a:ln>
        </p:spPr>
        <p:style>
          <a:lnRef idx="2">
            <a:scrgbClr r="0" g="0" b="0"/>
          </a:lnRef>
          <a:fillRef idx="1">
            <a:schemeClr val="accent3">
              <a:shade val="80000"/>
              <a:hueOff val="43781"/>
              <a:satOff val="-286"/>
              <a:lumOff val="4911"/>
              <a:alphaOff val="0"/>
            </a:schemeClr>
          </a:fillRef>
          <a:effectRef idx="0">
            <a:schemeClr val="accent3">
              <a:shade val="80000"/>
              <a:hueOff val="43781"/>
              <a:satOff val="-286"/>
              <a:lumOff val="4911"/>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22" name="Freeform: Shape 21">
            <a:extLst>
              <a:ext uri="{FF2B5EF4-FFF2-40B4-BE49-F238E27FC236}">
                <a16:creationId xmlns:a16="http://schemas.microsoft.com/office/drawing/2014/main" id="{F577D6F2-F6CD-FB94-DEAF-A78CF1184487}"/>
              </a:ext>
            </a:extLst>
          </p:cNvPr>
          <p:cNvSpPr/>
          <p:nvPr/>
        </p:nvSpPr>
        <p:spPr>
          <a:xfrm>
            <a:off x="449235" y="4152674"/>
            <a:ext cx="7807447"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en-US" sz="2500" err="1"/>
              <a:t>Connette</a:t>
            </a:r>
            <a:r>
              <a:rPr lang="en-US" sz="2500"/>
              <a:t> a </a:t>
            </a:r>
            <a:r>
              <a:rPr lang="en-US" sz="2500" err="1"/>
              <a:t>livello</a:t>
            </a:r>
            <a:r>
              <a:rPr lang="en-US" sz="2500"/>
              <a:t> </a:t>
            </a:r>
            <a:r>
              <a:rPr lang="en-US" sz="2500" err="1"/>
              <a:t>globale</a:t>
            </a:r>
            <a:r>
              <a:rPr lang="en-US" sz="2500"/>
              <a:t>.</a:t>
            </a:r>
          </a:p>
          <a:p>
            <a:pPr defTabSz="1111250">
              <a:lnSpc>
                <a:spcPct val="90000"/>
              </a:lnSpc>
              <a:spcBef>
                <a:spcPct val="0"/>
              </a:spcBef>
              <a:spcAft>
                <a:spcPct val="35000"/>
              </a:spcAft>
            </a:pPr>
            <a:endParaRPr lang="de-DE" sz="2400" kern="1200">
              <a:ea typeface="Calibri"/>
              <a:cs typeface="Calibri"/>
            </a:endParaRPr>
          </a:p>
        </p:txBody>
      </p:sp>
    </p:spTree>
    <p:extLst>
      <p:ext uri="{BB962C8B-B14F-4D97-AF65-F5344CB8AC3E}">
        <p14:creationId xmlns:p14="http://schemas.microsoft.com/office/powerpoint/2010/main" val="19499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4E9AC9-B4F1-87AE-157F-69D33DC54290}"/>
              </a:ext>
            </a:extLst>
          </p:cNvPr>
          <p:cNvSpPr/>
          <p:nvPr/>
        </p:nvSpPr>
        <p:spPr>
          <a:xfrm>
            <a:off x="323528" y="1124744"/>
            <a:ext cx="8496944" cy="4176464"/>
          </a:xfrm>
          <a:prstGeom prst="roundRect">
            <a:avLst/>
          </a:prstGeom>
          <a:solidFill>
            <a:srgbClr val="41FF81"/>
          </a:solidFill>
          <a:ln>
            <a:solidFill>
              <a:srgbClr val="41FF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2" name="Title 1"/>
          <p:cNvSpPr>
            <a:spLocks noGrp="1"/>
          </p:cNvSpPr>
          <p:nvPr>
            <p:ph type="title"/>
          </p:nvPr>
        </p:nvSpPr>
        <p:spPr/>
        <p:txBody>
          <a:bodyPr>
            <a:normAutofit/>
          </a:bodyPr>
          <a:lstStyle/>
          <a:p>
            <a:r>
              <a:rPr lang="en-US" sz="2800" b="1">
                <a:latin typeface="Century Gothic" pitchFamily="34" charset="0"/>
              </a:rPr>
              <a:t>Che </a:t>
            </a:r>
            <a:r>
              <a:rPr lang="en-US" sz="2800" b="1" err="1">
                <a:latin typeface="Century Gothic" pitchFamily="34" charset="0"/>
              </a:rPr>
              <a:t>cos’è</a:t>
            </a:r>
            <a:r>
              <a:rPr lang="en-US" sz="2800" b="1">
                <a:latin typeface="Century Gothic" pitchFamily="34" charset="0"/>
              </a:rPr>
              <a:t> la </a:t>
            </a:r>
            <a:r>
              <a:rPr lang="en-US" sz="2800" b="1" err="1">
                <a:latin typeface="Century Gothic" pitchFamily="34" charset="0"/>
              </a:rPr>
              <a:t>bioeconomia</a:t>
            </a:r>
            <a:r>
              <a:rPr lang="en-US" sz="2800" b="1">
                <a:latin typeface="Century Gothic" pitchFamily="34" charset="0"/>
              </a:rPr>
              <a:t>?</a:t>
            </a:r>
            <a:br>
              <a:rPr lang="en-US" sz="2800" b="1">
                <a:latin typeface="Century Gothic" pitchFamily="34" charset="0"/>
              </a:rPr>
            </a:br>
            <a:endParaRPr lang="en-US" sz="2800" b="1">
              <a:latin typeface="Century Gothic" pitchFamily="34" charset="0"/>
            </a:endParaRPr>
          </a:p>
        </p:txBody>
      </p:sp>
      <p:sp>
        <p:nvSpPr>
          <p:cNvPr id="3" name="Content Placeholder 2"/>
          <p:cNvSpPr>
            <a:spLocks noGrp="1"/>
          </p:cNvSpPr>
          <p:nvPr>
            <p:ph idx="1"/>
          </p:nvPr>
        </p:nvSpPr>
        <p:spPr>
          <a:xfrm>
            <a:off x="457200" y="1046719"/>
            <a:ext cx="8229600" cy="4525963"/>
          </a:xfrm>
        </p:spPr>
        <p:txBody>
          <a:bodyPr vert="horz" lIns="91440" tIns="45720" rIns="91440" bIns="45720" rtlCol="0" anchor="t">
            <a:normAutofit/>
          </a:bodyPr>
          <a:lstStyle/>
          <a:p>
            <a:r>
              <a:rPr lang="it-IT" sz="2000" i="1" dirty="0"/>
              <a:t>“La bioeconomia è un approccio sistemico che cerca di sostituire le risorse fossili in modo sostenibile con risorse biologiche rinnovabili provenienti da ecosistemi terrestri e marini, come foreste, colture, animali, pesci, microrganismi, rifiuti organici e sottoprodotti agricoli, per produrre cibo, composti nutrizionali, fibre, energia, </a:t>
            </a:r>
            <a:r>
              <a:rPr lang="it-IT" sz="2000" i="1" dirty="0" err="1"/>
              <a:t>bio</a:t>
            </a:r>
            <a:r>
              <a:rPr lang="it-IT" sz="2000" i="1" dirty="0"/>
              <a:t>-prodotti e servizi all’interno di un quadro di economia circolare pensato per ottimizzare l’uso delle risorse basato su una gerarchia di opzioni di utilizzo a cascata.” Una bioeconomia sostenibile e circolare richiede l'applicazione di programmi di istruzione e formazione, ricerca scientifica, tecnologia e innovazione con l'obiettivo non solo di creare valore economico, ma anche di rigenerare ed espandere gli ecosistemi e la biodiversità, nonché di migliorare la salute e il benessere della società. Affrontando questi cambiamenti sistemici nell'economia, nell'ambiente e nella società, la bioeconomia contribuisce a realizzare un futuro migliore e più sostenibile, in cui nessuno sia lasciato indietro”.</a:t>
            </a:r>
            <a:endParaRPr lang="el-GR" sz="2000" dirty="0"/>
          </a:p>
        </p:txBody>
      </p:sp>
      <p:sp>
        <p:nvSpPr>
          <p:cNvPr id="6" name="TextBox 5">
            <a:extLst>
              <a:ext uri="{FF2B5EF4-FFF2-40B4-BE49-F238E27FC236}">
                <a16:creationId xmlns:a16="http://schemas.microsoft.com/office/drawing/2014/main" id="{B8F685FE-94FB-0296-ABAE-E7874B380E1B}"/>
              </a:ext>
            </a:extLst>
          </p:cNvPr>
          <p:cNvSpPr txBox="1"/>
          <p:nvPr/>
        </p:nvSpPr>
        <p:spPr>
          <a:xfrm>
            <a:off x="251520" y="5316839"/>
            <a:ext cx="4572000" cy="584775"/>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i="1">
                <a:solidFill>
                  <a:schemeClr val="bg1">
                    <a:lumMod val="50000"/>
                  </a:schemeClr>
                </a:solidFill>
              </a:rPr>
              <a:t>(p.23, </a:t>
            </a:r>
            <a:r>
              <a:rPr lang="en-US" sz="1600" i="1" err="1">
                <a:solidFill>
                  <a:schemeClr val="bg1">
                    <a:lumMod val="50000"/>
                  </a:schemeClr>
                </a:solidFill>
              </a:rPr>
              <a:t>BioBeo</a:t>
            </a:r>
            <a:r>
              <a:rPr lang="en-US" sz="1600" i="1">
                <a:solidFill>
                  <a:schemeClr val="bg1">
                    <a:lumMod val="50000"/>
                  </a:schemeClr>
                </a:solidFill>
              </a:rPr>
              <a:t>, Working Paper: </a:t>
            </a:r>
          </a:p>
          <a:p>
            <a:pPr marL="0" indent="0">
              <a:buNone/>
            </a:pPr>
            <a:r>
              <a:rPr lang="en-US" sz="1600" i="1">
                <a:solidFill>
                  <a:schemeClr val="bg1">
                    <a:lumMod val="50000"/>
                  </a:schemeClr>
                </a:solidFill>
              </a:rPr>
              <a:t>Definition and Narratives of Bioeconomy)</a:t>
            </a:r>
            <a:endParaRPr lang="el-GR" sz="1600" i="1">
              <a:solidFill>
                <a:schemeClr val="bg1">
                  <a:lumMod val="50000"/>
                </a:schemeClr>
              </a:solidFill>
            </a:endParaRPr>
          </a:p>
        </p:txBody>
      </p:sp>
    </p:spTree>
    <p:extLst>
      <p:ext uri="{BB962C8B-B14F-4D97-AF65-F5344CB8AC3E}">
        <p14:creationId xmlns:p14="http://schemas.microsoft.com/office/powerpoint/2010/main" val="402052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53528" cy="1143000"/>
          </a:xfrm>
        </p:spPr>
        <p:txBody>
          <a:bodyPr>
            <a:noAutofit/>
          </a:bodyPr>
          <a:lstStyle/>
          <a:p>
            <a:pPr lvl="1"/>
            <a:r>
              <a:rPr lang="it-IT" sz="2400" b="1">
                <a:latin typeface="Century Gothic" pitchFamily="34" charset="0"/>
              </a:rPr>
              <a:t>Perché il programma Eco-Scuole è una buona pratica nell’educazione alla bioeconomia?</a:t>
            </a:r>
            <a:br>
              <a:rPr lang="it-IT" sz="2400" b="1">
                <a:latin typeface="Century Gothic" pitchFamily="34" charset="0"/>
              </a:rPr>
            </a:br>
            <a:endParaRPr lang="it-IT" sz="2400" b="1">
              <a:latin typeface="Century Gothic" pitchFamily="34" charset="0"/>
            </a:endParaRPr>
          </a:p>
        </p:txBody>
      </p:sp>
      <p:sp>
        <p:nvSpPr>
          <p:cNvPr id="3" name="Content Placeholder 2"/>
          <p:cNvSpPr>
            <a:spLocks noGrp="1"/>
          </p:cNvSpPr>
          <p:nvPr>
            <p:ph idx="1"/>
          </p:nvPr>
        </p:nvSpPr>
        <p:spPr>
          <a:xfrm>
            <a:off x="197768" y="1357087"/>
            <a:ext cx="8748464" cy="4525963"/>
          </a:xfrm>
        </p:spPr>
        <p:txBody>
          <a:bodyPr vert="horz" lIns="91440" tIns="45720" rIns="91440" bIns="45720" rtlCol="0" anchor="t">
            <a:noAutofit/>
          </a:bodyPr>
          <a:lstStyle/>
          <a:p>
            <a:pPr marL="0" indent="0">
              <a:buNone/>
            </a:pPr>
            <a:r>
              <a:rPr lang="it-IT" sz="1600"/>
              <a:t>I temi e i principi trattati nel programma Eco-Scuole si prestano all’insegnamento della bioeconomia nelle scuole, in quanto incoraggiano entrambi:</a:t>
            </a:r>
          </a:p>
          <a:p>
            <a:r>
              <a:rPr lang="it-IT" sz="1600" b="1"/>
              <a:t>L’apprendimento basato su progetti</a:t>
            </a:r>
            <a:endParaRPr lang="it-IT" sz="1050"/>
          </a:p>
          <a:p>
            <a:r>
              <a:rPr lang="it-IT" sz="1600" b="1"/>
              <a:t>L’approccio interdisciplinare</a:t>
            </a:r>
            <a:r>
              <a:rPr lang="it-IT" sz="1600"/>
              <a:t>: poiché prima di prendere una decisione è necessario considerare, confrontare o contrapporre diversi punti, a volte contraddittori.</a:t>
            </a:r>
          </a:p>
          <a:p>
            <a:endParaRPr lang="it-IT" sz="800"/>
          </a:p>
          <a:p>
            <a:r>
              <a:rPr lang="it-IT" sz="1600"/>
              <a:t>L’approccio </a:t>
            </a:r>
            <a:r>
              <a:rPr lang="it-IT" sz="1600" b="1"/>
              <a:t>transdisciplinare</a:t>
            </a:r>
            <a:r>
              <a:rPr lang="it-IT" sz="1600"/>
              <a:t>: sia le Eco-Scuole che l’educazione alla Bioeconomia collegano un tema a molte materie scolastiche, permettendo agli studenti di approfondire i concetti, trovare connessioni e studiare le cause e gli effetti delle azioni umane.</a:t>
            </a:r>
          </a:p>
          <a:p>
            <a:endParaRPr lang="it-IT" sz="900"/>
          </a:p>
          <a:p>
            <a:r>
              <a:rPr lang="it-IT" sz="1600" b="1"/>
              <a:t>L’apprendimento esperienziale</a:t>
            </a:r>
            <a:r>
              <a:rPr lang="it-IT" sz="1600"/>
              <a:t>: imparare facendo.</a:t>
            </a:r>
          </a:p>
          <a:p>
            <a:endParaRPr lang="it-IT" sz="700"/>
          </a:p>
          <a:p>
            <a:r>
              <a:rPr lang="it-IT" sz="1600" b="1"/>
              <a:t>Il coinvolgimento attivo nei processi decisionali</a:t>
            </a:r>
            <a:r>
              <a:rPr lang="it-IT" sz="1600"/>
              <a:t>: che è elemento chiave sia nella metodologia delle Eco-Scuole che nell’educazione alla Bioeconomia, trasformando gli studenti in </a:t>
            </a:r>
            <a:r>
              <a:rPr lang="it-IT" sz="1600" b="1"/>
              <a:t>cittadini del mondo insegnando loro il valore della democrazia e del consenso per il bene comune.</a:t>
            </a:r>
            <a:endParaRPr lang="el-GR" sz="2000" b="1"/>
          </a:p>
        </p:txBody>
      </p:sp>
    </p:spTree>
    <p:extLst>
      <p:ext uri="{BB962C8B-B14F-4D97-AF65-F5344CB8AC3E}">
        <p14:creationId xmlns:p14="http://schemas.microsoft.com/office/powerpoint/2010/main" val="106625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E357B6-DC84-4D18-B0D9-4560C43CBBA9}">
  <ds:schemaRefs>
    <ds:schemaRef ds:uri="http://schemas.microsoft.com/sharepoint/v3/contenttype/forms"/>
  </ds:schemaRefs>
</ds:datastoreItem>
</file>

<file path=customXml/itemProps2.xml><?xml version="1.0" encoding="utf-8"?>
<ds:datastoreItem xmlns:ds="http://schemas.openxmlformats.org/officeDocument/2006/customXml" ds:itemID="{CB89FA13-D37A-4F1B-9DCA-05059885AF1C}">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4cb37d89-296d-4697-a3a4-f9df7f39d0ef"/>
    <ds:schemaRef ds:uri="http://purl.org/dc/elements/1.1/"/>
    <ds:schemaRef ds:uri="4b029ac4-2790-4e9d-b1ba-d309a41950a3"/>
    <ds:schemaRef ds:uri="http://purl.org/dc/dcmitype/"/>
    <ds:schemaRef ds:uri="http://purl.org/dc/terms/"/>
  </ds:schemaRefs>
</ds:datastoreItem>
</file>

<file path=customXml/itemProps3.xml><?xml version="1.0" encoding="utf-8"?>
<ds:datastoreItem xmlns:ds="http://schemas.openxmlformats.org/officeDocument/2006/customXml" ds:itemID="{A8FBFA7C-A42C-40E2-B1F5-4D499A444387}">
  <ds:schemaRefs>
    <ds:schemaRef ds:uri="4b029ac4-2790-4e9d-b1ba-d309a41950a3"/>
    <ds:schemaRef ds:uri="4cb37d89-296d-4697-a3a4-f9df7f39d0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1136</Words>
  <Application>Microsoft Office PowerPoint</Application>
  <PresentationFormat>Presentazione su schermo (4:3)</PresentationFormat>
  <Paragraphs>141</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Century Gothic</vt:lpstr>
      <vt:lpstr>PuviRegular</vt:lpstr>
      <vt:lpstr>Office Theme</vt:lpstr>
      <vt:lpstr>ECO-SCUOLE &amp; BIOECONOMIA</vt:lpstr>
      <vt:lpstr>Che cos’è il programma Eco-Scuole?</vt:lpstr>
      <vt:lpstr>Come funziona</vt:lpstr>
      <vt:lpstr>Quadro dei Sette Passi</vt:lpstr>
      <vt:lpstr>Temi di Eco-Scuola</vt:lpstr>
      <vt:lpstr>Green Flag</vt:lpstr>
      <vt:lpstr>Perché implementare il programma Eco-Scuole</vt:lpstr>
      <vt:lpstr>Che cos’è la bioeconomia? </vt:lpstr>
      <vt:lpstr>Perché il programma Eco-Scuole è una buona pratica nell’educazione alla bioeconomia? </vt:lpstr>
      <vt:lpstr>Come può essere insegnata la bioeconomia attraverso il programma Eco-Scuole?</vt:lpstr>
      <vt:lpstr>Come può essere insegnata la bioeconomia attraverso il programma Eco-Scuole?</vt:lpstr>
      <vt:lpstr>Come può essere insegnata la bioeconomia attraverso il programma Eco-Scuole?</vt:lpstr>
      <vt:lpstr>Risorse educative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Flavia Fusconi</cp:lastModifiedBy>
  <cp:revision>1</cp:revision>
  <dcterms:created xsi:type="dcterms:W3CDTF">2024-05-12T12:39:55Z</dcterms:created>
  <dcterms:modified xsi:type="dcterms:W3CDTF">2024-12-05T13:28:53Z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