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85" r:id="rId5"/>
    <p:sldId id="258" r:id="rId6"/>
    <p:sldId id="259" r:id="rId7"/>
    <p:sldId id="274" r:id="rId8"/>
    <p:sldId id="261" r:id="rId9"/>
    <p:sldId id="260" r:id="rId10"/>
    <p:sldId id="277" r:id="rId11"/>
    <p:sldId id="278" r:id="rId12"/>
    <p:sldId id="271" r:id="rId13"/>
    <p:sldId id="276" r:id="rId14"/>
    <p:sldId id="286" r:id="rId15"/>
    <p:sldId id="282" r:id="rId16"/>
    <p:sldId id="287" r:id="rId17"/>
    <p:sldId id="283" r:id="rId18"/>
    <p:sldId id="288" r:id="rId19"/>
    <p:sldId id="279" r:id="rId20"/>
    <p:sldId id="280" r:id="rId21"/>
    <p:sldId id="272" r:id="rId22"/>
    <p:sldId id="264" r:id="rId23"/>
  </p:sldIdLst>
  <p:sldSz cx="9144000" cy="6858000" type="screen4x3"/>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7CA3C-AF6B-34A7-2211-9CD768735E33}" name="Sterre van der Voort" initials="Sv" userId="S::vandervoort@btgworld.com::e3e6925b-6720-4305-bcb5-2e74cb930038" providerId="AD"/>
  <p188:author id="{799CD84B-DEB3-EADC-F03F-B03A36215408}" name="John Vos" initials="JV" userId="S::vos@btgworld.com::61758e88-48b1-4125-a228-f41b744ba332" providerId="AD"/>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2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2F49C2-A2E6-0D67-97E3-6FCD7ED179C7}" v="15" dt="2025-01-02T14:14:24.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660"/>
  </p:normalViewPr>
  <p:slideViewPr>
    <p:cSldViewPr>
      <p:cViewPr varScale="1">
        <p:scale>
          <a:sx n="70" d="100"/>
          <a:sy n="70" d="100"/>
        </p:scale>
        <p:origin x="1152" y="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rre van der Voort" userId="e3e6925b-6720-4305-bcb5-2e74cb930038" providerId="ADAL" clId="{17DD4409-74C2-4DC1-BD36-265A9E1518D9}"/>
    <pc:docChg chg="undo custSel modSld">
      <pc:chgData name="Sterre van der Voort" userId="e3e6925b-6720-4305-bcb5-2e74cb930038" providerId="ADAL" clId="{17DD4409-74C2-4DC1-BD36-265A9E1518D9}" dt="2024-11-20T14:23:25.071" v="1863" actId="2711"/>
      <pc:docMkLst>
        <pc:docMk/>
      </pc:docMkLst>
      <pc:sldChg chg="addSp modSp mod">
        <pc:chgData name="Sterre van der Voort" userId="e3e6925b-6720-4305-bcb5-2e74cb930038" providerId="ADAL" clId="{17DD4409-74C2-4DC1-BD36-265A9E1518D9}" dt="2024-11-20T09:19:02.489" v="1818" actId="14100"/>
        <pc:sldMkLst>
          <pc:docMk/>
          <pc:sldMk cId="3886430401" sldId="258"/>
        </pc:sldMkLst>
        <pc:spChg chg="mod">
          <ac:chgData name="Sterre van der Voort" userId="e3e6925b-6720-4305-bcb5-2e74cb930038" providerId="ADAL" clId="{17DD4409-74C2-4DC1-BD36-265A9E1518D9}" dt="2024-11-20T08:13:43.419" v="62" actId="20577"/>
          <ac:spMkLst>
            <pc:docMk/>
            <pc:sldMk cId="3886430401" sldId="258"/>
            <ac:spMk id="2" creationId="{00000000-0000-0000-0000-000000000000}"/>
          </ac:spMkLst>
        </pc:spChg>
        <pc:spChg chg="mod">
          <ac:chgData name="Sterre van der Voort" userId="e3e6925b-6720-4305-bcb5-2e74cb930038" providerId="ADAL" clId="{17DD4409-74C2-4DC1-BD36-265A9E1518D9}" dt="2024-11-20T08:11:07.816" v="17" actId="20577"/>
          <ac:spMkLst>
            <pc:docMk/>
            <pc:sldMk cId="3886430401" sldId="258"/>
            <ac:spMk id="3" creationId="{00000000-0000-0000-0000-000000000000}"/>
          </ac:spMkLst>
        </pc:spChg>
        <pc:spChg chg="mod">
          <ac:chgData name="Sterre van der Voort" userId="e3e6925b-6720-4305-bcb5-2e74cb930038" providerId="ADAL" clId="{17DD4409-74C2-4DC1-BD36-265A9E1518D9}" dt="2024-11-20T09:19:02.489" v="1818" actId="14100"/>
          <ac:spMkLst>
            <pc:docMk/>
            <pc:sldMk cId="3886430401" sldId="258"/>
            <ac:spMk id="4" creationId="{00000000-0000-0000-0000-000000000000}"/>
          </ac:spMkLst>
        </pc:spChg>
        <pc:spChg chg="add mod">
          <ac:chgData name="Sterre van der Voort" userId="e3e6925b-6720-4305-bcb5-2e74cb930038" providerId="ADAL" clId="{17DD4409-74C2-4DC1-BD36-265A9E1518D9}" dt="2024-11-20T08:13:05.872" v="52" actId="164"/>
          <ac:spMkLst>
            <pc:docMk/>
            <pc:sldMk cId="3886430401" sldId="258"/>
            <ac:spMk id="5" creationId="{9C7C5CE1-3F91-10F4-9FF1-510495992916}"/>
          </ac:spMkLst>
        </pc:spChg>
        <pc:grpChg chg="add mod">
          <ac:chgData name="Sterre van der Voort" userId="e3e6925b-6720-4305-bcb5-2e74cb930038" providerId="ADAL" clId="{17DD4409-74C2-4DC1-BD36-265A9E1518D9}" dt="2024-11-20T08:13:05.872" v="52" actId="164"/>
          <ac:grpSpMkLst>
            <pc:docMk/>
            <pc:sldMk cId="3886430401" sldId="258"/>
            <ac:grpSpMk id="6" creationId="{2391471F-9ED9-923D-4988-B4AB299C1795}"/>
          </ac:grpSpMkLst>
        </pc:grpChg>
        <pc:picChg chg="mod">
          <ac:chgData name="Sterre van der Voort" userId="e3e6925b-6720-4305-bcb5-2e74cb930038" providerId="ADAL" clId="{17DD4409-74C2-4DC1-BD36-265A9E1518D9}" dt="2024-11-20T08:13:05.872" v="52" actId="164"/>
          <ac:picMkLst>
            <pc:docMk/>
            <pc:sldMk cId="3886430401" sldId="258"/>
            <ac:picMk id="1026" creationId="{00000000-0000-0000-0000-000000000000}"/>
          </ac:picMkLst>
        </pc:picChg>
      </pc:sldChg>
      <pc:sldChg chg="modSp mod">
        <pc:chgData name="Sterre van der Voort" userId="e3e6925b-6720-4305-bcb5-2e74cb930038" providerId="ADAL" clId="{17DD4409-74C2-4DC1-BD36-265A9E1518D9}" dt="2024-11-20T08:13:38.333" v="60" actId="20577"/>
        <pc:sldMkLst>
          <pc:docMk/>
          <pc:sldMk cId="3261187765" sldId="259"/>
        </pc:sldMkLst>
        <pc:spChg chg="mod">
          <ac:chgData name="Sterre van der Voort" userId="e3e6925b-6720-4305-bcb5-2e74cb930038" providerId="ADAL" clId="{17DD4409-74C2-4DC1-BD36-265A9E1518D9}" dt="2024-11-20T08:13:38.333" v="60" actId="20577"/>
          <ac:spMkLst>
            <pc:docMk/>
            <pc:sldMk cId="3261187765" sldId="259"/>
            <ac:spMk id="3" creationId="{00000000-0000-0000-0000-000000000000}"/>
          </ac:spMkLst>
        </pc:spChg>
      </pc:sldChg>
      <pc:sldChg chg="modSp mod modCm">
        <pc:chgData name="Sterre van der Voort" userId="e3e6925b-6720-4305-bcb5-2e74cb930038" providerId="ADAL" clId="{17DD4409-74C2-4DC1-BD36-265A9E1518D9}" dt="2024-11-20T09:20:07.121" v="1820" actId="2711"/>
        <pc:sldMkLst>
          <pc:docMk/>
          <pc:sldMk cId="2320936675" sldId="260"/>
        </pc:sldMkLst>
        <pc:spChg chg="mod">
          <ac:chgData name="Sterre van der Voort" userId="e3e6925b-6720-4305-bcb5-2e74cb930038" providerId="ADAL" clId="{17DD4409-74C2-4DC1-BD36-265A9E1518D9}" dt="2024-11-20T08:14:43.742" v="70" actId="20577"/>
          <ac:spMkLst>
            <pc:docMk/>
            <pc:sldMk cId="2320936675" sldId="260"/>
            <ac:spMk id="2" creationId="{00000000-0000-0000-0000-000000000000}"/>
          </ac:spMkLst>
        </pc:spChg>
        <pc:spChg chg="mod">
          <ac:chgData name="Sterre van der Voort" userId="e3e6925b-6720-4305-bcb5-2e74cb930038" providerId="ADAL" clId="{17DD4409-74C2-4DC1-BD36-265A9E1518D9}" dt="2024-11-20T09:20:07.121" v="1820" actId="2711"/>
          <ac:spMkLst>
            <pc:docMk/>
            <pc:sldMk cId="2320936675" sldId="260"/>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Sterre van der Voort" userId="e3e6925b-6720-4305-bcb5-2e74cb930038" providerId="ADAL" clId="{17DD4409-74C2-4DC1-BD36-265A9E1518D9}" dt="2024-11-20T08:16:14.746" v="217" actId="20577"/>
              <pc2:cmMkLst xmlns:pc2="http://schemas.microsoft.com/office/powerpoint/2019/9/main/command">
                <pc:docMk/>
                <pc:sldMk cId="2320936675" sldId="260"/>
                <pc2:cmMk id="{E3FD4AA0-81C1-49BB-846A-16B17FA50D62}"/>
              </pc2:cmMkLst>
            </pc226:cmChg>
            <pc226:cmChg xmlns:pc226="http://schemas.microsoft.com/office/powerpoint/2022/06/main/command" chg="mod">
              <pc226:chgData name="Sterre van der Voort" userId="e3e6925b-6720-4305-bcb5-2e74cb930038" providerId="ADAL" clId="{17DD4409-74C2-4DC1-BD36-265A9E1518D9}" dt="2024-11-20T08:15:16.656" v="121" actId="20577"/>
              <pc2:cmMkLst xmlns:pc2="http://schemas.microsoft.com/office/powerpoint/2019/9/main/command">
                <pc:docMk/>
                <pc:sldMk cId="2320936675" sldId="260"/>
                <pc2:cmMk id="{8416E1DA-ACC8-4587-A447-A20F425E5C03}"/>
              </pc2:cmMkLst>
            </pc226:cmChg>
          </p:ext>
        </pc:extLst>
      </pc:sldChg>
      <pc:sldChg chg="modSp mod">
        <pc:chgData name="Sterre van der Voort" userId="e3e6925b-6720-4305-bcb5-2e74cb930038" providerId="ADAL" clId="{17DD4409-74C2-4DC1-BD36-265A9E1518D9}" dt="2024-11-20T08:45:35.810" v="1519" actId="14100"/>
        <pc:sldMkLst>
          <pc:docMk/>
          <pc:sldMk cId="1067491954" sldId="261"/>
        </pc:sldMkLst>
        <pc:spChg chg="mod">
          <ac:chgData name="Sterre van der Voort" userId="e3e6925b-6720-4305-bcb5-2e74cb930038" providerId="ADAL" clId="{17DD4409-74C2-4DC1-BD36-265A9E1518D9}" dt="2024-11-20T08:45:35.810" v="1519" actId="14100"/>
          <ac:spMkLst>
            <pc:docMk/>
            <pc:sldMk cId="1067491954" sldId="261"/>
            <ac:spMk id="3" creationId="{00000000-0000-0000-0000-000000000000}"/>
          </ac:spMkLst>
        </pc:spChg>
      </pc:sldChg>
      <pc:sldChg chg="modSp mod modCm">
        <pc:chgData name="Sterre van der Voort" userId="e3e6925b-6720-4305-bcb5-2e74cb930038" providerId="ADAL" clId="{17DD4409-74C2-4DC1-BD36-265A9E1518D9}" dt="2024-11-20T09:20:35.304" v="1825" actId="2711"/>
        <pc:sldMkLst>
          <pc:docMk/>
          <pc:sldMk cId="3313576689" sldId="271"/>
        </pc:sldMkLst>
        <pc:spChg chg="mod">
          <ac:chgData name="Sterre van der Voort" userId="e3e6925b-6720-4305-bcb5-2e74cb930038" providerId="ADAL" clId="{17DD4409-74C2-4DC1-BD36-265A9E1518D9}" dt="2024-11-20T08:23:09.517" v="441" actId="790"/>
          <ac:spMkLst>
            <pc:docMk/>
            <pc:sldMk cId="3313576689" sldId="271"/>
            <ac:spMk id="2" creationId="{00000000-0000-0000-0000-000000000000}"/>
          </ac:spMkLst>
        </pc:spChg>
        <pc:spChg chg="mod">
          <ac:chgData name="Sterre van der Voort" userId="e3e6925b-6720-4305-bcb5-2e74cb930038" providerId="ADAL" clId="{17DD4409-74C2-4DC1-BD36-265A9E1518D9}" dt="2024-11-20T09:20:35.304" v="1825" actId="2711"/>
          <ac:spMkLst>
            <pc:docMk/>
            <pc:sldMk cId="3313576689" sldId="271"/>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Sterre van der Voort" userId="e3e6925b-6720-4305-bcb5-2e74cb930038" providerId="ADAL" clId="{17DD4409-74C2-4DC1-BD36-265A9E1518D9}" dt="2024-11-20T08:23:45.917" v="467" actId="20577"/>
              <pc2:cmMkLst xmlns:pc2="http://schemas.microsoft.com/office/powerpoint/2019/9/main/command">
                <pc:docMk/>
                <pc:sldMk cId="3313576689" sldId="271"/>
                <pc2:cmMk id="{04FAA992-5388-4C9C-9D0B-0E0430CCC82E}"/>
              </pc2:cmMkLst>
            </pc226:cmChg>
          </p:ext>
        </pc:extLst>
      </pc:sldChg>
      <pc:sldChg chg="modSp mod">
        <pc:chgData name="Sterre van der Voort" userId="e3e6925b-6720-4305-bcb5-2e74cb930038" providerId="ADAL" clId="{17DD4409-74C2-4DC1-BD36-265A9E1518D9}" dt="2024-11-20T09:22:41.775" v="1856" actId="790"/>
        <pc:sldMkLst>
          <pc:docMk/>
          <pc:sldMk cId="196237479" sldId="272"/>
        </pc:sldMkLst>
        <pc:spChg chg="mod">
          <ac:chgData name="Sterre van der Voort" userId="e3e6925b-6720-4305-bcb5-2e74cb930038" providerId="ADAL" clId="{17DD4409-74C2-4DC1-BD36-265A9E1518D9}" dt="2024-11-20T08:40:08.304" v="1484" actId="20577"/>
          <ac:spMkLst>
            <pc:docMk/>
            <pc:sldMk cId="196237479" sldId="272"/>
            <ac:spMk id="2" creationId="{00000000-0000-0000-0000-000000000000}"/>
          </ac:spMkLst>
        </pc:spChg>
        <pc:spChg chg="mod">
          <ac:chgData name="Sterre van der Voort" userId="e3e6925b-6720-4305-bcb5-2e74cb930038" providerId="ADAL" clId="{17DD4409-74C2-4DC1-BD36-265A9E1518D9}" dt="2024-11-20T09:22:41.775" v="1856" actId="790"/>
          <ac:spMkLst>
            <pc:docMk/>
            <pc:sldMk cId="196237479" sldId="272"/>
            <ac:spMk id="4" creationId="{00000000-0000-0000-0000-000000000000}"/>
          </ac:spMkLst>
        </pc:spChg>
      </pc:sldChg>
      <pc:sldChg chg="modSp mod">
        <pc:chgData name="Sterre van der Voort" userId="e3e6925b-6720-4305-bcb5-2e74cb930038" providerId="ADAL" clId="{17DD4409-74C2-4DC1-BD36-265A9E1518D9}" dt="2024-11-20T08:44:55.536" v="1518" actId="20577"/>
        <pc:sldMkLst>
          <pc:docMk/>
          <pc:sldMk cId="1677865511" sldId="274"/>
        </pc:sldMkLst>
        <pc:spChg chg="mod">
          <ac:chgData name="Sterre van der Voort" userId="e3e6925b-6720-4305-bcb5-2e74cb930038" providerId="ADAL" clId="{17DD4409-74C2-4DC1-BD36-265A9E1518D9}" dt="2024-11-20T08:44:55.536" v="1518" actId="20577"/>
          <ac:spMkLst>
            <pc:docMk/>
            <pc:sldMk cId="1677865511" sldId="274"/>
            <ac:spMk id="3" creationId="{00000000-0000-0000-0000-000000000000}"/>
          </ac:spMkLst>
        </pc:spChg>
      </pc:sldChg>
      <pc:sldChg chg="modSp mod modCm">
        <pc:chgData name="Sterre van der Voort" userId="e3e6925b-6720-4305-bcb5-2e74cb930038" providerId="ADAL" clId="{17DD4409-74C2-4DC1-BD36-265A9E1518D9}" dt="2024-11-20T09:20:30.216" v="1824" actId="2711"/>
        <pc:sldMkLst>
          <pc:docMk/>
          <pc:sldMk cId="497116687" sldId="276"/>
        </pc:sldMkLst>
        <pc:spChg chg="mod">
          <ac:chgData name="Sterre van der Voort" userId="e3e6925b-6720-4305-bcb5-2e74cb930038" providerId="ADAL" clId="{17DD4409-74C2-4DC1-BD36-265A9E1518D9}" dt="2024-11-20T09:20:26.295" v="1823" actId="2711"/>
          <ac:spMkLst>
            <pc:docMk/>
            <pc:sldMk cId="497116687" sldId="276"/>
            <ac:spMk id="3" creationId="{00000000-0000-0000-0000-000000000000}"/>
          </ac:spMkLst>
        </pc:spChg>
        <pc:spChg chg="mod">
          <ac:chgData name="Sterre van der Voort" userId="e3e6925b-6720-4305-bcb5-2e74cb930038" providerId="ADAL" clId="{17DD4409-74C2-4DC1-BD36-265A9E1518D9}" dt="2024-11-20T08:55:28.195" v="1756" actId="790"/>
          <ac:spMkLst>
            <pc:docMk/>
            <pc:sldMk cId="497116687" sldId="276"/>
            <ac:spMk id="7" creationId="{A1E8E4BD-7DC7-DB39-1A45-9977F4EB5045}"/>
          </ac:spMkLst>
        </pc:spChg>
        <pc:spChg chg="mod">
          <ac:chgData name="Sterre van der Voort" userId="e3e6925b-6720-4305-bcb5-2e74cb930038" providerId="ADAL" clId="{17DD4409-74C2-4DC1-BD36-265A9E1518D9}" dt="2024-11-20T09:20:30.216" v="1824" actId="2711"/>
          <ac:spMkLst>
            <pc:docMk/>
            <pc:sldMk cId="497116687" sldId="276"/>
            <ac:spMk id="9" creationId="{4561CF15-6BB9-01C4-9990-42B3AAD2E832}"/>
          </ac:spMkLst>
        </pc:spChg>
        <pc:extLst>
          <p:ext xmlns:p="http://schemas.openxmlformats.org/presentationml/2006/main" uri="{D6D511B9-2390-475A-947B-AFAB55BFBCF1}">
            <pc226:cmChg xmlns:pc226="http://schemas.microsoft.com/office/powerpoint/2022/06/main/command" chg="mod">
              <pc226:chgData name="Sterre van der Voort" userId="e3e6925b-6720-4305-bcb5-2e74cb930038" providerId="ADAL" clId="{17DD4409-74C2-4DC1-BD36-265A9E1518D9}" dt="2024-11-20T08:25:02.735" v="536" actId="20577"/>
              <pc2:cmMkLst xmlns:pc2="http://schemas.microsoft.com/office/powerpoint/2019/9/main/command">
                <pc:docMk/>
                <pc:sldMk cId="497116687" sldId="276"/>
                <pc2:cmMk id="{B0C86ABA-8128-4EE0-B395-214892D1010D}"/>
              </pc2:cmMkLst>
            </pc226:cmChg>
          </p:ext>
        </pc:extLst>
      </pc:sldChg>
      <pc:sldChg chg="modSp mod modCm">
        <pc:chgData name="Sterre van der Voort" userId="e3e6925b-6720-4305-bcb5-2e74cb930038" providerId="ADAL" clId="{17DD4409-74C2-4DC1-BD36-265A9E1518D9}" dt="2024-11-20T09:20:12.136" v="1821" actId="2711"/>
        <pc:sldMkLst>
          <pc:docMk/>
          <pc:sldMk cId="3647646817" sldId="277"/>
        </pc:sldMkLst>
        <pc:spChg chg="mod">
          <ac:chgData name="Sterre van der Voort" userId="e3e6925b-6720-4305-bcb5-2e74cb930038" providerId="ADAL" clId="{17DD4409-74C2-4DC1-BD36-265A9E1518D9}" dt="2024-11-20T08:17:58.387" v="305" actId="20577"/>
          <ac:spMkLst>
            <pc:docMk/>
            <pc:sldMk cId="3647646817" sldId="277"/>
            <ac:spMk id="2" creationId="{00000000-0000-0000-0000-000000000000}"/>
          </ac:spMkLst>
        </pc:spChg>
        <pc:spChg chg="mod">
          <ac:chgData name="Sterre van der Voort" userId="e3e6925b-6720-4305-bcb5-2e74cb930038" providerId="ADAL" clId="{17DD4409-74C2-4DC1-BD36-265A9E1518D9}" dt="2024-11-20T09:20:12.136" v="1821" actId="2711"/>
          <ac:spMkLst>
            <pc:docMk/>
            <pc:sldMk cId="3647646817" sldId="277"/>
            <ac:spMk id="3" creationId="{00000000-0000-0000-0000-000000000000}"/>
          </ac:spMkLst>
        </pc:spChg>
        <pc:spChg chg="mod">
          <ac:chgData name="Sterre van der Voort" userId="e3e6925b-6720-4305-bcb5-2e74cb930038" providerId="ADAL" clId="{17DD4409-74C2-4DC1-BD36-265A9E1518D9}" dt="2024-11-20T08:20:20.970" v="362" actId="20577"/>
          <ac:spMkLst>
            <pc:docMk/>
            <pc:sldMk cId="3647646817" sldId="277"/>
            <ac:spMk id="10" creationId="{00000000-0000-0000-0000-000000000000}"/>
          </ac:spMkLst>
        </pc:spChg>
        <pc:extLst>
          <p:ext xmlns:p="http://schemas.openxmlformats.org/presentationml/2006/main" uri="{D6D511B9-2390-475A-947B-AFAB55BFBCF1}">
            <pc226:cmChg xmlns:pc226="http://schemas.microsoft.com/office/powerpoint/2022/06/main/command" chg="mod">
              <pc226:chgData name="Sterre van der Voort" userId="e3e6925b-6720-4305-bcb5-2e74cb930038" providerId="ADAL" clId="{17DD4409-74C2-4DC1-BD36-265A9E1518D9}" dt="2024-11-20T08:17:58.387" v="305" actId="20577"/>
              <pc2:cmMkLst xmlns:pc2="http://schemas.microsoft.com/office/powerpoint/2019/9/main/command">
                <pc:docMk/>
                <pc:sldMk cId="3647646817" sldId="277"/>
                <pc2:cmMk id="{F67B6E3D-6580-4F0C-BC97-96FDFF4EB3D9}"/>
              </pc2:cmMkLst>
            </pc226:cmChg>
          </p:ext>
        </pc:extLst>
      </pc:sldChg>
      <pc:sldChg chg="modSp mod">
        <pc:chgData name="Sterre van der Voort" userId="e3e6925b-6720-4305-bcb5-2e74cb930038" providerId="ADAL" clId="{17DD4409-74C2-4DC1-BD36-265A9E1518D9}" dt="2024-11-20T09:20:44.195" v="1831" actId="27636"/>
        <pc:sldMkLst>
          <pc:docMk/>
          <pc:sldMk cId="4091834346" sldId="278"/>
        </pc:sldMkLst>
        <pc:spChg chg="mod">
          <ac:chgData name="Sterre van der Voort" userId="e3e6925b-6720-4305-bcb5-2e74cb930038" providerId="ADAL" clId="{17DD4409-74C2-4DC1-BD36-265A9E1518D9}" dt="2024-11-20T08:20:34.225" v="372" actId="20577"/>
          <ac:spMkLst>
            <pc:docMk/>
            <pc:sldMk cId="4091834346" sldId="278"/>
            <ac:spMk id="2" creationId="{00000000-0000-0000-0000-000000000000}"/>
          </ac:spMkLst>
        </pc:spChg>
        <pc:spChg chg="mod">
          <ac:chgData name="Sterre van der Voort" userId="e3e6925b-6720-4305-bcb5-2e74cb930038" providerId="ADAL" clId="{17DD4409-74C2-4DC1-BD36-265A9E1518D9}" dt="2024-11-20T09:20:44.195" v="1831" actId="27636"/>
          <ac:spMkLst>
            <pc:docMk/>
            <pc:sldMk cId="4091834346" sldId="278"/>
            <ac:spMk id="3" creationId="{00000000-0000-0000-0000-000000000000}"/>
          </ac:spMkLst>
        </pc:spChg>
      </pc:sldChg>
      <pc:sldChg chg="modSp mod">
        <pc:chgData name="Sterre van der Voort" userId="e3e6925b-6720-4305-bcb5-2e74cb930038" providerId="ADAL" clId="{17DD4409-74C2-4DC1-BD36-265A9E1518D9}" dt="2024-11-20T14:23:25.071" v="1863" actId="2711"/>
        <pc:sldMkLst>
          <pc:docMk/>
          <pc:sldMk cId="2793915033" sldId="279"/>
        </pc:sldMkLst>
        <pc:spChg chg="mod">
          <ac:chgData name="Sterre van der Voort" userId="e3e6925b-6720-4305-bcb5-2e74cb930038" providerId="ADAL" clId="{17DD4409-74C2-4DC1-BD36-265A9E1518D9}" dt="2024-11-20T14:23:25.071" v="1863" actId="2711"/>
          <ac:spMkLst>
            <pc:docMk/>
            <pc:sldMk cId="2793915033" sldId="279"/>
            <ac:spMk id="3" creationId="{00000000-0000-0000-0000-000000000000}"/>
          </ac:spMkLst>
        </pc:spChg>
      </pc:sldChg>
      <pc:sldChg chg="modSp mod modCm">
        <pc:chgData name="Sterre van der Voort" userId="e3e6925b-6720-4305-bcb5-2e74cb930038" providerId="ADAL" clId="{17DD4409-74C2-4DC1-BD36-265A9E1518D9}" dt="2024-11-20T14:23:19.668" v="1862" actId="14100"/>
        <pc:sldMkLst>
          <pc:docMk/>
          <pc:sldMk cId="2207676093" sldId="280"/>
        </pc:sldMkLst>
        <pc:spChg chg="mod">
          <ac:chgData name="Sterre van der Voort" userId="e3e6925b-6720-4305-bcb5-2e74cb930038" providerId="ADAL" clId="{17DD4409-74C2-4DC1-BD36-265A9E1518D9}" dt="2024-11-20T14:23:19.668" v="1862" actId="14100"/>
          <ac:spMkLst>
            <pc:docMk/>
            <pc:sldMk cId="2207676093" sldId="280"/>
            <ac:spMk id="3" creationId="{00000000-0000-0000-0000-000000000000}"/>
          </ac:spMkLst>
        </pc:spChg>
        <pc:spChg chg="mod">
          <ac:chgData name="Sterre van der Voort" userId="e3e6925b-6720-4305-bcb5-2e74cb930038" providerId="ADAL" clId="{17DD4409-74C2-4DC1-BD36-265A9E1518D9}" dt="2024-11-20T09:22:14.715" v="1847" actId="2711"/>
          <ac:spMkLst>
            <pc:docMk/>
            <pc:sldMk cId="2207676093" sldId="280"/>
            <ac:spMk id="4" creationId="{00000000-0000-0000-0000-000000000000}"/>
          </ac:spMkLst>
        </pc:spChg>
        <pc:extLst>
          <p:ext xmlns:p="http://schemas.openxmlformats.org/presentationml/2006/main" uri="{D6D511B9-2390-475A-947B-AFAB55BFBCF1}">
            <pc226:cmChg xmlns:pc226="http://schemas.microsoft.com/office/powerpoint/2022/06/main/command" chg="mod">
              <pc226:chgData name="Sterre van der Voort" userId="e3e6925b-6720-4305-bcb5-2e74cb930038" providerId="ADAL" clId="{17DD4409-74C2-4DC1-BD36-265A9E1518D9}" dt="2024-11-20T14:23:03.110" v="1857" actId="20577"/>
              <pc2:cmMkLst xmlns:pc2="http://schemas.microsoft.com/office/powerpoint/2019/9/main/command">
                <pc:docMk/>
                <pc:sldMk cId="2207676093" sldId="280"/>
                <pc2:cmMk id="{83189963-66BD-4514-B551-BEF195E3571D}"/>
              </pc2:cmMkLst>
            </pc226:cmChg>
          </p:ext>
        </pc:extLst>
      </pc:sldChg>
      <pc:sldChg chg="modSp mod modCm">
        <pc:chgData name="Sterre van der Voort" userId="e3e6925b-6720-4305-bcb5-2e74cb930038" providerId="ADAL" clId="{17DD4409-74C2-4DC1-BD36-265A9E1518D9}" dt="2024-11-20T08:55:15.553" v="1754" actId="790"/>
        <pc:sldMkLst>
          <pc:docMk/>
          <pc:sldMk cId="1710401726" sldId="282"/>
        </pc:sldMkLst>
        <pc:spChg chg="mod">
          <ac:chgData name="Sterre van der Voort" userId="e3e6925b-6720-4305-bcb5-2e74cb930038" providerId="ADAL" clId="{17DD4409-74C2-4DC1-BD36-265A9E1518D9}" dt="2024-11-20T08:50:31.169" v="1566" actId="20577"/>
          <ac:spMkLst>
            <pc:docMk/>
            <pc:sldMk cId="1710401726" sldId="282"/>
            <ac:spMk id="3" creationId="{00000000-0000-0000-0000-000000000000}"/>
          </ac:spMkLst>
        </pc:spChg>
        <pc:spChg chg="mod">
          <ac:chgData name="Sterre van der Voort" userId="e3e6925b-6720-4305-bcb5-2e74cb930038" providerId="ADAL" clId="{17DD4409-74C2-4DC1-BD36-265A9E1518D9}" dt="2024-11-20T08:55:15.553" v="1754" actId="790"/>
          <ac:spMkLst>
            <pc:docMk/>
            <pc:sldMk cId="1710401726" sldId="282"/>
            <ac:spMk id="8" creationId="{7A47B31C-9861-0794-A763-95118A7CDE02}"/>
          </ac:spMkLst>
        </pc:spChg>
        <pc:extLst>
          <p:ext xmlns:p="http://schemas.openxmlformats.org/presentationml/2006/main" uri="{D6D511B9-2390-475A-947B-AFAB55BFBCF1}">
            <pc226:cmChg xmlns:pc226="http://schemas.microsoft.com/office/powerpoint/2022/06/main/command" chg="mod">
              <pc226:chgData name="Sterre van der Voort" userId="e3e6925b-6720-4305-bcb5-2e74cb930038" providerId="ADAL" clId="{17DD4409-74C2-4DC1-BD36-265A9E1518D9}" dt="2024-11-20T08:27:03.490" v="753" actId="20577"/>
              <pc2:cmMkLst xmlns:pc2="http://schemas.microsoft.com/office/powerpoint/2019/9/main/command">
                <pc:docMk/>
                <pc:sldMk cId="1710401726" sldId="282"/>
                <pc2:cmMk id="{8AED2078-8A46-480B-B727-9703250AA828}"/>
              </pc2:cmMkLst>
            </pc226:cmChg>
          </p:ext>
        </pc:extLst>
      </pc:sldChg>
      <pc:sldChg chg="modSp mod modCm">
        <pc:chgData name="Sterre van der Voort" userId="e3e6925b-6720-4305-bcb5-2e74cb930038" providerId="ADAL" clId="{17DD4409-74C2-4DC1-BD36-265A9E1518D9}" dt="2024-11-20T08:55:03.897" v="1752" actId="790"/>
        <pc:sldMkLst>
          <pc:docMk/>
          <pc:sldMk cId="1705421866" sldId="283"/>
        </pc:sldMkLst>
        <pc:spChg chg="mod">
          <ac:chgData name="Sterre van der Voort" userId="e3e6925b-6720-4305-bcb5-2e74cb930038" providerId="ADAL" clId="{17DD4409-74C2-4DC1-BD36-265A9E1518D9}" dt="2024-11-20T08:55:03.897" v="1752" actId="790"/>
          <ac:spMkLst>
            <pc:docMk/>
            <pc:sldMk cId="1705421866" sldId="283"/>
            <ac:spMk id="2" creationId="{00000000-0000-0000-0000-000000000000}"/>
          </ac:spMkLst>
        </pc:spChg>
        <pc:spChg chg="mod">
          <ac:chgData name="Sterre van der Voort" userId="e3e6925b-6720-4305-bcb5-2e74cb930038" providerId="ADAL" clId="{17DD4409-74C2-4DC1-BD36-265A9E1518D9}" dt="2024-11-20T08:51:26.594" v="1574" actId="20577"/>
          <ac:spMkLst>
            <pc:docMk/>
            <pc:sldMk cId="1705421866" sldId="283"/>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Sterre van der Voort" userId="e3e6925b-6720-4305-bcb5-2e74cb930038" providerId="ADAL" clId="{17DD4409-74C2-4DC1-BD36-265A9E1518D9}" dt="2024-11-20T08:29:53.227" v="1038" actId="313"/>
              <pc2:cmMkLst xmlns:pc2="http://schemas.microsoft.com/office/powerpoint/2019/9/main/command">
                <pc:docMk/>
                <pc:sldMk cId="1705421866" sldId="283"/>
                <pc2:cmMk id="{24729061-A990-4BD6-9D82-C8A1B48772B9}"/>
              </pc2:cmMkLst>
            </pc226:cmChg>
            <pc226:cmChg xmlns:pc226="http://schemas.microsoft.com/office/powerpoint/2022/06/main/command" chg="mod">
              <pc226:chgData name="Sterre van der Voort" userId="e3e6925b-6720-4305-bcb5-2e74cb930038" providerId="ADAL" clId="{17DD4409-74C2-4DC1-BD36-265A9E1518D9}" dt="2024-11-20T08:31:19.426" v="1235" actId="20577"/>
              <pc2:cmMkLst xmlns:pc2="http://schemas.microsoft.com/office/powerpoint/2019/9/main/command">
                <pc:docMk/>
                <pc:sldMk cId="1705421866" sldId="283"/>
                <pc2:cmMk id="{2B3BF2DB-2374-4CA2-90A3-1142217F6C53}"/>
              </pc2:cmMkLst>
            </pc226:cmChg>
          </p:ext>
        </pc:extLst>
      </pc:sldChg>
      <pc:sldChg chg="modSp mod">
        <pc:chgData name="Sterre van der Voort" userId="e3e6925b-6720-4305-bcb5-2e74cb930038" providerId="ADAL" clId="{17DD4409-74C2-4DC1-BD36-265A9E1518D9}" dt="2024-11-20T08:10:51.168" v="7" actId="20577"/>
        <pc:sldMkLst>
          <pc:docMk/>
          <pc:sldMk cId="1953838175" sldId="285"/>
        </pc:sldMkLst>
        <pc:spChg chg="mod">
          <ac:chgData name="Sterre van der Voort" userId="e3e6925b-6720-4305-bcb5-2e74cb930038" providerId="ADAL" clId="{17DD4409-74C2-4DC1-BD36-265A9E1518D9}" dt="2024-11-20T08:10:51.168" v="7" actId="20577"/>
          <ac:spMkLst>
            <pc:docMk/>
            <pc:sldMk cId="1953838175" sldId="285"/>
            <ac:spMk id="3" creationId="{D8A2EDF0-7A23-40CD-8304-26565CF08866}"/>
          </ac:spMkLst>
        </pc:spChg>
      </pc:sldChg>
      <pc:sldChg chg="modSp mod">
        <pc:chgData name="Sterre van der Voort" userId="e3e6925b-6720-4305-bcb5-2e74cb930038" providerId="ADAL" clId="{17DD4409-74C2-4DC1-BD36-265A9E1518D9}" dt="2024-11-20T09:19:47.993" v="1819" actId="2711"/>
        <pc:sldMkLst>
          <pc:docMk/>
          <pc:sldMk cId="254146711" sldId="286"/>
        </pc:sldMkLst>
        <pc:spChg chg="mod">
          <ac:chgData name="Sterre van der Voort" userId="e3e6925b-6720-4305-bcb5-2e74cb930038" providerId="ADAL" clId="{17DD4409-74C2-4DC1-BD36-265A9E1518D9}" dt="2024-11-20T09:19:47.993" v="1819" actId="2711"/>
          <ac:spMkLst>
            <pc:docMk/>
            <pc:sldMk cId="254146711" sldId="286"/>
            <ac:spMk id="3" creationId="{00000000-0000-0000-0000-000000000000}"/>
          </ac:spMkLst>
        </pc:spChg>
        <pc:spChg chg="mod">
          <ac:chgData name="Sterre van der Voort" userId="e3e6925b-6720-4305-bcb5-2e74cb930038" providerId="ADAL" clId="{17DD4409-74C2-4DC1-BD36-265A9E1518D9}" dt="2024-11-20T08:55:21.651" v="1755" actId="790"/>
          <ac:spMkLst>
            <pc:docMk/>
            <pc:sldMk cId="254146711" sldId="286"/>
            <ac:spMk id="7" creationId="{2A45145B-9BCF-1485-B5EB-91C7D34B8A2C}"/>
          </ac:spMkLst>
        </pc:spChg>
      </pc:sldChg>
      <pc:sldChg chg="modSp mod modCm">
        <pc:chgData name="Sterre van der Voort" userId="e3e6925b-6720-4305-bcb5-2e74cb930038" providerId="ADAL" clId="{17DD4409-74C2-4DC1-BD36-265A9E1518D9}" dt="2024-11-20T08:55:10.234" v="1753" actId="790"/>
        <pc:sldMkLst>
          <pc:docMk/>
          <pc:sldMk cId="2639094079" sldId="287"/>
        </pc:sldMkLst>
        <pc:spChg chg="mod">
          <ac:chgData name="Sterre van der Voort" userId="e3e6925b-6720-4305-bcb5-2e74cb930038" providerId="ADAL" clId="{17DD4409-74C2-4DC1-BD36-265A9E1518D9}" dt="2024-11-20T08:28:41.661" v="1021" actId="20577"/>
          <ac:spMkLst>
            <pc:docMk/>
            <pc:sldMk cId="2639094079" sldId="287"/>
            <ac:spMk id="3" creationId="{00000000-0000-0000-0000-000000000000}"/>
          </ac:spMkLst>
        </pc:spChg>
        <pc:spChg chg="mod">
          <ac:chgData name="Sterre van der Voort" userId="e3e6925b-6720-4305-bcb5-2e74cb930038" providerId="ADAL" clId="{17DD4409-74C2-4DC1-BD36-265A9E1518D9}" dt="2024-11-20T08:55:10.234" v="1753" actId="790"/>
          <ac:spMkLst>
            <pc:docMk/>
            <pc:sldMk cId="2639094079" sldId="287"/>
            <ac:spMk id="8" creationId="{7BF70E80-F50A-AD52-1FD1-FAB3737E70E5}"/>
          </ac:spMkLst>
        </pc:spChg>
        <pc:extLst>
          <p:ext xmlns:p="http://schemas.openxmlformats.org/presentationml/2006/main" uri="{D6D511B9-2390-475A-947B-AFAB55BFBCF1}">
            <pc226:cmChg xmlns:pc226="http://schemas.microsoft.com/office/powerpoint/2022/06/main/command" chg="mod">
              <pc226:chgData name="Sterre van der Voort" userId="e3e6925b-6720-4305-bcb5-2e74cb930038" providerId="ADAL" clId="{17DD4409-74C2-4DC1-BD36-265A9E1518D9}" dt="2024-11-20T08:27:27.627" v="774" actId="20577"/>
              <pc2:cmMkLst xmlns:pc2="http://schemas.microsoft.com/office/powerpoint/2019/9/main/command">
                <pc:docMk/>
                <pc:sldMk cId="2639094079" sldId="287"/>
                <pc2:cmMk id="{7CC0572C-DCB9-4ECD-907B-6DEB22FDBD50}"/>
              </pc2:cmMkLst>
            </pc226:cmChg>
            <pc226:cmChg xmlns:pc226="http://schemas.microsoft.com/office/powerpoint/2022/06/main/command" chg="mod">
              <pc226:chgData name="Sterre van der Voort" userId="e3e6925b-6720-4305-bcb5-2e74cb930038" providerId="ADAL" clId="{17DD4409-74C2-4DC1-BD36-265A9E1518D9}" dt="2024-11-20T08:28:30.981" v="1005" actId="20577"/>
              <pc2:cmMkLst xmlns:pc2="http://schemas.microsoft.com/office/powerpoint/2019/9/main/command">
                <pc:docMk/>
                <pc:sldMk cId="2639094079" sldId="287"/>
                <pc2:cmMk id="{9E1C52BE-A7D8-4F32-8847-F0AAAEB7B465}"/>
              </pc2:cmMkLst>
            </pc226:cmChg>
          </p:ext>
        </pc:extLst>
      </pc:sldChg>
      <pc:sldChg chg="modSp mod">
        <pc:chgData name="Sterre van der Voort" userId="e3e6925b-6720-4305-bcb5-2e74cb930038" providerId="ADAL" clId="{17DD4409-74C2-4DC1-BD36-265A9E1518D9}" dt="2024-11-20T09:21:56.637" v="1846" actId="1036"/>
        <pc:sldMkLst>
          <pc:docMk/>
          <pc:sldMk cId="1245914905" sldId="288"/>
        </pc:sldMkLst>
        <pc:spChg chg="mod">
          <ac:chgData name="Sterre van der Voort" userId="e3e6925b-6720-4305-bcb5-2e74cb930038" providerId="ADAL" clId="{17DD4409-74C2-4DC1-BD36-265A9E1518D9}" dt="2024-11-20T08:54:58.505" v="1751" actId="790"/>
          <ac:spMkLst>
            <pc:docMk/>
            <pc:sldMk cId="1245914905" sldId="288"/>
            <ac:spMk id="2" creationId="{00000000-0000-0000-0000-000000000000}"/>
          </ac:spMkLst>
        </pc:spChg>
        <pc:spChg chg="mod">
          <ac:chgData name="Sterre van der Voort" userId="e3e6925b-6720-4305-bcb5-2e74cb930038" providerId="ADAL" clId="{17DD4409-74C2-4DC1-BD36-265A9E1518D9}" dt="2024-11-20T09:21:26.340" v="1837" actId="12"/>
          <ac:spMkLst>
            <pc:docMk/>
            <pc:sldMk cId="1245914905" sldId="288"/>
            <ac:spMk id="3" creationId="{00000000-0000-0000-0000-000000000000}"/>
          </ac:spMkLst>
        </pc:spChg>
        <pc:spChg chg="mod">
          <ac:chgData name="Sterre van der Voort" userId="e3e6925b-6720-4305-bcb5-2e74cb930038" providerId="ADAL" clId="{17DD4409-74C2-4DC1-BD36-265A9E1518D9}" dt="2024-11-20T09:21:56.637" v="1846" actId="1036"/>
          <ac:spMkLst>
            <pc:docMk/>
            <pc:sldMk cId="1245914905" sldId="288"/>
            <ac:spMk id="7" creationId="{00000000-0000-0000-0000-000000000000}"/>
          </ac:spMkLst>
        </pc:spChg>
      </pc:sldChg>
    </pc:docChg>
  </pc:docChgLst>
  <pc:docChgLst>
    <pc:chgData name="John Vos" userId="61758e88-48b1-4125-a228-f41b744ba332" providerId="ADAL" clId="{D7758384-D50D-4CB0-829C-6DF35C04EAA7}"/>
    <pc:docChg chg="undo custSel modSld">
      <pc:chgData name="John Vos" userId="61758e88-48b1-4125-a228-f41b744ba332" providerId="ADAL" clId="{D7758384-D50D-4CB0-829C-6DF35C04EAA7}" dt="2024-12-13T15:34:48.713" v="6" actId="255"/>
      <pc:docMkLst>
        <pc:docMk/>
      </pc:docMkLst>
      <pc:sldChg chg="modSp mod">
        <pc:chgData name="John Vos" userId="61758e88-48b1-4125-a228-f41b744ba332" providerId="ADAL" clId="{D7758384-D50D-4CB0-829C-6DF35C04EAA7}" dt="2024-12-13T15:34:48.713" v="6" actId="255"/>
        <pc:sldMkLst>
          <pc:docMk/>
          <pc:sldMk cId="1953838175" sldId="285"/>
        </pc:sldMkLst>
        <pc:spChg chg="mod">
          <ac:chgData name="John Vos" userId="61758e88-48b1-4125-a228-f41b744ba332" providerId="ADAL" clId="{D7758384-D50D-4CB0-829C-6DF35C04EAA7}" dt="2024-12-13T15:34:48.713" v="6" actId="255"/>
          <ac:spMkLst>
            <pc:docMk/>
            <pc:sldMk cId="1953838175" sldId="285"/>
            <ac:spMk id="4" creationId="{44CFAC54-1891-81EE-F59C-0A0FE66A96F1}"/>
          </ac:spMkLst>
        </pc:spChg>
      </pc:sldChg>
    </pc:docChg>
  </pc:docChgLst>
  <pc:docChgLst>
    <pc:chgData name="Sterre van der Voort" userId="e3e6925b-6720-4305-bcb5-2e74cb930038" providerId="ADAL" clId="{9A3E799F-A820-4822-922E-DFB26039D5DF}"/>
    <pc:docChg chg="modSld">
      <pc:chgData name="Sterre van der Voort" userId="e3e6925b-6720-4305-bcb5-2e74cb930038" providerId="ADAL" clId="{9A3E799F-A820-4822-922E-DFB26039D5DF}" dt="2024-12-12T14:28:34.889" v="1" actId="20577"/>
      <pc:docMkLst>
        <pc:docMk/>
      </pc:docMkLst>
      <pc:sldChg chg="modSp mod">
        <pc:chgData name="Sterre van der Voort" userId="e3e6925b-6720-4305-bcb5-2e74cb930038" providerId="ADAL" clId="{9A3E799F-A820-4822-922E-DFB26039D5DF}" dt="2024-12-12T14:28:34.889" v="1" actId="20577"/>
        <pc:sldMkLst>
          <pc:docMk/>
          <pc:sldMk cId="1953838175" sldId="285"/>
        </pc:sldMkLst>
        <pc:spChg chg="mod">
          <ac:chgData name="Sterre van der Voort" userId="e3e6925b-6720-4305-bcb5-2e74cb930038" providerId="ADAL" clId="{9A3E799F-A820-4822-922E-DFB26039D5DF}" dt="2024-12-12T14:28:34.889" v="1" actId="20577"/>
          <ac:spMkLst>
            <pc:docMk/>
            <pc:sldMk cId="1953838175" sldId="285"/>
            <ac:spMk id="4" creationId="{44CFAC54-1891-81EE-F59C-0A0FE66A96F1}"/>
          </ac:spMkLst>
        </pc:spChg>
      </pc:sldChg>
    </pc:docChg>
  </pc:docChgLst>
  <pc:docChgLst>
    <pc:chgData name="Bas  Davidis" userId="S::davidis_btgworld.com#ext#@apre.onmicrosoft.com::babefe0d-aac5-4d54-8f8f-913bc2ba6a11" providerId="AD" clId="Web-{892F49C2-A2E6-0D67-97E3-6FCD7ED179C7}"/>
    <pc:docChg chg="modSld">
      <pc:chgData name="Bas  Davidis" userId="S::davidis_btgworld.com#ext#@apre.onmicrosoft.com::babefe0d-aac5-4d54-8f8f-913bc2ba6a11" providerId="AD" clId="Web-{892F49C2-A2E6-0D67-97E3-6FCD7ED179C7}" dt="2025-01-02T14:14:21.705" v="13" actId="20577"/>
      <pc:docMkLst>
        <pc:docMk/>
      </pc:docMkLst>
      <pc:sldChg chg="modSp">
        <pc:chgData name="Bas  Davidis" userId="S::davidis_btgworld.com#ext#@apre.onmicrosoft.com::babefe0d-aac5-4d54-8f8f-913bc2ba6a11" providerId="AD" clId="Web-{892F49C2-A2E6-0D67-97E3-6FCD7ED179C7}" dt="2025-01-02T14:14:21.705" v="13" actId="20577"/>
        <pc:sldMkLst>
          <pc:docMk/>
          <pc:sldMk cId="1677865511" sldId="274"/>
        </pc:sldMkLst>
        <pc:spChg chg="mod">
          <ac:chgData name="Bas  Davidis" userId="S::davidis_btgworld.com#ext#@apre.onmicrosoft.com::babefe0d-aac5-4d54-8f8f-913bc2ba6a11" providerId="AD" clId="Web-{892F49C2-A2E6-0D67-97E3-6FCD7ED179C7}" dt="2025-01-02T14:14:21.705" v="13" actId="20577"/>
          <ac:spMkLst>
            <pc:docMk/>
            <pc:sldMk cId="1677865511" sldId="27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B91C631-0D0F-4590-8F1C-14E4F97969A9}" type="datetimeFigureOut">
              <a:rPr lang="en-GB" smtClean="0"/>
              <a:t>02/01/2025</a:t>
            </a:fld>
            <a:endParaRPr lang="en-GB"/>
          </a:p>
        </p:txBody>
      </p:sp>
      <p:sp>
        <p:nvSpPr>
          <p:cNvPr id="4" name="Segnaposto immagin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9CD0971-CE92-4D44-BFBB-36F91DE92122}" type="slidenum">
              <a:rPr lang="en-GB" smtClean="0"/>
              <a:t>‹#›</a:t>
            </a:fld>
            <a:endParaRPr lang="en-GB"/>
          </a:p>
        </p:txBody>
      </p:sp>
    </p:spTree>
    <p:extLst>
      <p:ext uri="{BB962C8B-B14F-4D97-AF65-F5344CB8AC3E}">
        <p14:creationId xmlns:p14="http://schemas.microsoft.com/office/powerpoint/2010/main" val="104434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69CD0971-CE92-4D44-BFBB-36F91DE92122}" type="slidenum">
              <a:rPr lang="en-GB" smtClean="0"/>
              <a:t>4</a:t>
            </a:fld>
            <a:endParaRPr lang="en-GB"/>
          </a:p>
        </p:txBody>
      </p:sp>
    </p:spTree>
    <p:extLst>
      <p:ext uri="{BB962C8B-B14F-4D97-AF65-F5344CB8AC3E}">
        <p14:creationId xmlns:p14="http://schemas.microsoft.com/office/powerpoint/2010/main" val="2371619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69CD0971-CE92-4D44-BFBB-36F91DE92122}" type="slidenum">
              <a:rPr lang="en-GB" smtClean="0"/>
              <a:t>17</a:t>
            </a:fld>
            <a:endParaRPr lang="en-GB"/>
          </a:p>
        </p:txBody>
      </p:sp>
    </p:spTree>
    <p:extLst>
      <p:ext uri="{BB962C8B-B14F-4D97-AF65-F5344CB8AC3E}">
        <p14:creationId xmlns:p14="http://schemas.microsoft.com/office/powerpoint/2010/main" val="2806534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 Id="rId8" Type="http://schemas.openxmlformats.org/officeDocument/2006/relationships/image" Target="../media/image12.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1" y="3100017"/>
            <a:ext cx="4410681"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dirty="0"/>
              <a:t>Title of the</a:t>
            </a:r>
            <a:br>
              <a:rPr lang="en-US" dirty="0"/>
            </a:br>
            <a:r>
              <a:rPr lang="en-US" dirty="0"/>
              <a:t>presentation</a:t>
            </a:r>
            <a:endParaRPr lang="pt-PT" dirty="0"/>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4552533"/>
            <a:ext cx="2946486" cy="605474"/>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 if needed</a:t>
            </a:r>
            <a:endParaRPr lang="pt-PT" dirty="0"/>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1" y="5797201"/>
            <a:ext cx="2458641" cy="378952"/>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dirty="0"/>
              <a:t>Date/Event Info</a:t>
            </a:r>
            <a:endParaRPr lang="en-PT" dirty="0"/>
          </a:p>
        </p:txBody>
      </p:sp>
      <p:pic>
        <p:nvPicPr>
          <p:cNvPr id="14" name="Gráfico 13">
            <a:extLst>
              <a:ext uri="{FF2B5EF4-FFF2-40B4-BE49-F238E27FC236}">
                <a16:creationId xmlns:a16="http://schemas.microsoft.com/office/drawing/2014/main" id="{8B555D08-2146-440F-99EA-4CF91903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033" y="5374979"/>
            <a:ext cx="79734" cy="1262462"/>
          </a:xfrm>
          <a:prstGeom prst="rect">
            <a:avLst/>
          </a:prstGeom>
        </p:spPr>
      </p:pic>
      <p:pic>
        <p:nvPicPr>
          <p:cNvPr id="9" name="Gráfico 8">
            <a:extLst>
              <a:ext uri="{FF2B5EF4-FFF2-40B4-BE49-F238E27FC236}">
                <a16:creationId xmlns:a16="http://schemas.microsoft.com/office/drawing/2014/main" id="{A28B3EA1-BE00-40B5-A69B-9FAA1BE005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4590" y="871323"/>
            <a:ext cx="1950577" cy="1160612"/>
          </a:xfrm>
          <a:prstGeom prst="rect">
            <a:avLst/>
          </a:prstGeom>
        </p:spPr>
      </p:pic>
    </p:spTree>
    <p:extLst>
      <p:ext uri="{BB962C8B-B14F-4D97-AF65-F5344CB8AC3E}">
        <p14:creationId xmlns:p14="http://schemas.microsoft.com/office/powerpoint/2010/main" val="2091606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8" y="1430655"/>
            <a:ext cx="2880766" cy="707886"/>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Thank you!</a:t>
            </a:r>
          </a:p>
        </p:txBody>
      </p:sp>
      <p:pic>
        <p:nvPicPr>
          <p:cNvPr id="22" name="Gráfico 21">
            <a:extLst>
              <a:ext uri="{FF2B5EF4-FFF2-40B4-BE49-F238E27FC236}">
                <a16:creationId xmlns:a16="http://schemas.microsoft.com/office/drawing/2014/main" id="{FA736C32-83BF-4701-A120-C92EB277E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44033" y="5371583"/>
            <a:ext cx="79734" cy="1262462"/>
          </a:xfrm>
          <a:prstGeom prst="rect">
            <a:avLst/>
          </a:prstGeom>
        </p:spPr>
      </p:pic>
      <p:pic>
        <p:nvPicPr>
          <p:cNvPr id="23" name="Picture 2">
            <a:extLst>
              <a:ext uri="{FF2B5EF4-FFF2-40B4-BE49-F238E27FC236}">
                <a16:creationId xmlns:a16="http://schemas.microsoft.com/office/drawing/2014/main" id="{58CDCDE3-95BD-4EF2-825B-A47CF3185D7F}"/>
              </a:ext>
            </a:extLst>
          </p:cNvPr>
          <p:cNvPicPr>
            <a:picLocks noChangeAspect="1"/>
          </p:cNvPicPr>
          <p:nvPr userDrawn="1"/>
        </p:nvPicPr>
        <p:blipFill>
          <a:blip r:embed="rId5"/>
          <a:stretch>
            <a:fillRect/>
          </a:stretch>
        </p:blipFill>
        <p:spPr>
          <a:xfrm>
            <a:off x="661217" y="6388617"/>
            <a:ext cx="1090543" cy="231741"/>
          </a:xfrm>
          <a:prstGeom prst="rect">
            <a:avLst/>
          </a:prstGeom>
        </p:spPr>
      </p:pic>
      <p:pic>
        <p:nvPicPr>
          <p:cNvPr id="25" name="Gráfico 24">
            <a:extLst>
              <a:ext uri="{FF2B5EF4-FFF2-40B4-BE49-F238E27FC236}">
                <a16:creationId xmlns:a16="http://schemas.microsoft.com/office/drawing/2014/main" id="{DC678C40-A850-4661-8B14-B0CBF6F875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2214" y="1093564"/>
            <a:ext cx="823913" cy="1172046"/>
          </a:xfrm>
          <a:prstGeom prst="rect">
            <a:avLst/>
          </a:prstGeom>
        </p:spPr>
      </p:pic>
      <p:sp>
        <p:nvSpPr>
          <p:cNvPr id="27" name="Subtitle 2">
            <a:extLst>
              <a:ext uri="{FF2B5EF4-FFF2-40B4-BE49-F238E27FC236}">
                <a16:creationId xmlns:a16="http://schemas.microsoft.com/office/drawing/2014/main" id="{AF2798AB-B03B-4E95-A1C8-85C4332642A4}"/>
              </a:ext>
            </a:extLst>
          </p:cNvPr>
          <p:cNvSpPr txBox="1">
            <a:spLocks/>
          </p:cNvSpPr>
          <p:nvPr userDrawn="1"/>
        </p:nvSpPr>
        <p:spPr>
          <a:xfrm>
            <a:off x="6661739" y="132283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info@genb-project.eu</a:t>
            </a:r>
            <a:endParaRPr lang="pt-PT" sz="1400" dirty="0"/>
          </a:p>
        </p:txBody>
      </p:sp>
      <p:pic>
        <p:nvPicPr>
          <p:cNvPr id="33" name="Gráfico 32">
            <a:extLst>
              <a:ext uri="{FF2B5EF4-FFF2-40B4-BE49-F238E27FC236}">
                <a16:creationId xmlns:a16="http://schemas.microsoft.com/office/drawing/2014/main" id="{8AA900D8-A334-424B-AE3E-2F7EBD02C21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1" y="3760222"/>
            <a:ext cx="1000125" cy="85725"/>
          </a:xfrm>
          <a:prstGeom prst="rect">
            <a:avLst/>
          </a:prstGeom>
        </p:spPr>
      </p:pic>
      <p:pic>
        <p:nvPicPr>
          <p:cNvPr id="34" name="Gráfico 33">
            <a:extLst>
              <a:ext uri="{FF2B5EF4-FFF2-40B4-BE49-F238E27FC236}">
                <a16:creationId xmlns:a16="http://schemas.microsoft.com/office/drawing/2014/main" id="{DA986E21-9F1B-467B-B797-668AC0F7C76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8416" y="4497388"/>
            <a:ext cx="717181" cy="272731"/>
          </a:xfrm>
          <a:prstGeom prst="rect">
            <a:avLst/>
          </a:prstGeom>
        </p:spPr>
      </p:pic>
      <p:pic>
        <p:nvPicPr>
          <p:cNvPr id="35" name="Gráfico 34">
            <a:extLst>
              <a:ext uri="{FF2B5EF4-FFF2-40B4-BE49-F238E27FC236}">
                <a16:creationId xmlns:a16="http://schemas.microsoft.com/office/drawing/2014/main" id="{F1D1AEB0-6D60-4A56-B5BC-B563653CD30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84828" y="4513199"/>
            <a:ext cx="941957" cy="250520"/>
          </a:xfrm>
          <a:prstGeom prst="rect">
            <a:avLst/>
          </a:prstGeom>
        </p:spPr>
      </p:pic>
      <p:pic>
        <p:nvPicPr>
          <p:cNvPr id="36" name="Gráfico 35">
            <a:extLst>
              <a:ext uri="{FF2B5EF4-FFF2-40B4-BE49-F238E27FC236}">
                <a16:creationId xmlns:a16="http://schemas.microsoft.com/office/drawing/2014/main" id="{700DF2AE-4F0C-43A5-B1C6-D4553E74F0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042" y="4458256"/>
            <a:ext cx="807762" cy="289199"/>
          </a:xfrm>
          <a:prstGeom prst="rect">
            <a:avLst/>
          </a:prstGeom>
        </p:spPr>
      </p:pic>
      <p:pic>
        <p:nvPicPr>
          <p:cNvPr id="38" name="Gráfico 37">
            <a:extLst>
              <a:ext uri="{FF2B5EF4-FFF2-40B4-BE49-F238E27FC236}">
                <a16:creationId xmlns:a16="http://schemas.microsoft.com/office/drawing/2014/main" id="{1BFABBAE-E945-44EB-9261-7C37EC0919B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477" y="5375204"/>
            <a:ext cx="339925" cy="319929"/>
          </a:xfrm>
          <a:prstGeom prst="rect">
            <a:avLst/>
          </a:prstGeom>
        </p:spPr>
      </p:pic>
      <p:pic>
        <p:nvPicPr>
          <p:cNvPr id="40" name="Gráfico 39">
            <a:extLst>
              <a:ext uri="{FF2B5EF4-FFF2-40B4-BE49-F238E27FC236}">
                <a16:creationId xmlns:a16="http://schemas.microsoft.com/office/drawing/2014/main" id="{2211E6CE-999D-47CA-8E78-77170CD7D08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69006" y="5361922"/>
            <a:ext cx="636077" cy="361906"/>
          </a:xfrm>
          <a:prstGeom prst="rect">
            <a:avLst/>
          </a:prstGeom>
        </p:spPr>
      </p:pic>
      <p:pic>
        <p:nvPicPr>
          <p:cNvPr id="41" name="Gráfico 40">
            <a:extLst>
              <a:ext uri="{FF2B5EF4-FFF2-40B4-BE49-F238E27FC236}">
                <a16:creationId xmlns:a16="http://schemas.microsoft.com/office/drawing/2014/main" id="{D417C3C7-36BE-47D9-B71C-7B4B814AA7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66042" y="5418276"/>
            <a:ext cx="991160" cy="245235"/>
          </a:xfrm>
          <a:prstGeom prst="rect">
            <a:avLst/>
          </a:prstGeom>
        </p:spPr>
      </p:pic>
      <p:pic>
        <p:nvPicPr>
          <p:cNvPr id="43" name="Gráfico 42">
            <a:extLst>
              <a:ext uri="{FF2B5EF4-FFF2-40B4-BE49-F238E27FC236}">
                <a16:creationId xmlns:a16="http://schemas.microsoft.com/office/drawing/2014/main" id="{CD3C49D6-C161-43F3-B8FA-DE758A367BA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63767" y="5405865"/>
            <a:ext cx="689113" cy="270058"/>
          </a:xfrm>
          <a:prstGeom prst="rect">
            <a:avLst/>
          </a:prstGeom>
        </p:spPr>
      </p:pic>
      <p:pic>
        <p:nvPicPr>
          <p:cNvPr id="44" name="Gráfico 43">
            <a:extLst>
              <a:ext uri="{FF2B5EF4-FFF2-40B4-BE49-F238E27FC236}">
                <a16:creationId xmlns:a16="http://schemas.microsoft.com/office/drawing/2014/main" id="{304D794F-DA24-4EA6-8328-622538FFF5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34682" y="5427345"/>
            <a:ext cx="879432" cy="269825"/>
          </a:xfrm>
          <a:prstGeom prst="rect">
            <a:avLst/>
          </a:prstGeom>
        </p:spPr>
      </p:pic>
      <p:pic>
        <p:nvPicPr>
          <p:cNvPr id="46" name="Imagem 45" descr="Uma imagem com texto&#10;&#10;Descrição gerada automaticamente">
            <a:extLst>
              <a:ext uri="{FF2B5EF4-FFF2-40B4-BE49-F238E27FC236}">
                <a16:creationId xmlns:a16="http://schemas.microsoft.com/office/drawing/2014/main" id="{C04E755E-BE1A-4C5C-A626-889F184C400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94605" y="4451644"/>
            <a:ext cx="966454" cy="348853"/>
          </a:xfrm>
          <a:prstGeom prst="rect">
            <a:avLst/>
          </a:prstGeom>
        </p:spPr>
      </p:pic>
      <p:pic>
        <p:nvPicPr>
          <p:cNvPr id="48" name="Imagem 47" descr="Uma imagem com texto, relógio&#10;&#10;Descrição gerada automaticamente">
            <a:extLst>
              <a:ext uri="{FF2B5EF4-FFF2-40B4-BE49-F238E27FC236}">
                <a16:creationId xmlns:a16="http://schemas.microsoft.com/office/drawing/2014/main" id="{15E9BBCE-4D5C-411B-A8A2-554B3BE2B67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431010" y="4482740"/>
            <a:ext cx="971023" cy="302744"/>
          </a:xfrm>
          <a:prstGeom prst="rect">
            <a:avLst/>
          </a:prstGeom>
        </p:spPr>
      </p:pic>
      <p:pic>
        <p:nvPicPr>
          <p:cNvPr id="26" name="Gráfico 25">
            <a:extLst>
              <a:ext uri="{FF2B5EF4-FFF2-40B4-BE49-F238E27FC236}">
                <a16:creationId xmlns:a16="http://schemas.microsoft.com/office/drawing/2014/main" id="{FD6D74B2-0E4D-478A-8296-7E486FBB150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53439" y="1324038"/>
            <a:ext cx="1947246" cy="1160102"/>
          </a:xfrm>
          <a:prstGeom prst="rect">
            <a:avLst/>
          </a:prstGeom>
        </p:spPr>
      </p:pic>
      <p:pic>
        <p:nvPicPr>
          <p:cNvPr id="2" name="Gráfico 28">
            <a:extLst>
              <a:ext uri="{FF2B5EF4-FFF2-40B4-BE49-F238E27FC236}">
                <a16:creationId xmlns:a16="http://schemas.microsoft.com/office/drawing/2014/main" id="{33452801-4C56-A3EB-1D79-4DDABD5B254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652214" y="2640425"/>
            <a:ext cx="276225" cy="276225"/>
          </a:xfrm>
          <a:prstGeom prst="rect">
            <a:avLst/>
          </a:prstGeom>
        </p:spPr>
      </p:pic>
      <p:pic>
        <p:nvPicPr>
          <p:cNvPr id="3" name="Gráfico 29">
            <a:extLst>
              <a:ext uri="{FF2B5EF4-FFF2-40B4-BE49-F238E27FC236}">
                <a16:creationId xmlns:a16="http://schemas.microsoft.com/office/drawing/2014/main" id="{BDCD4EC8-5022-AE90-E8FF-AAB74ADBB7F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064170" y="2640425"/>
            <a:ext cx="276225" cy="276225"/>
          </a:xfrm>
          <a:prstGeom prst="rect">
            <a:avLst/>
          </a:prstGeom>
        </p:spPr>
      </p:pic>
      <p:pic>
        <p:nvPicPr>
          <p:cNvPr id="4" name="Gráfico 35">
            <a:extLst>
              <a:ext uri="{FF2B5EF4-FFF2-40B4-BE49-F238E27FC236}">
                <a16:creationId xmlns:a16="http://schemas.microsoft.com/office/drawing/2014/main" id="{D86ACDDF-C574-3695-9126-C301F6CEF4E2}"/>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476126" y="2640425"/>
            <a:ext cx="276225" cy="276225"/>
          </a:xfrm>
          <a:prstGeom prst="rect">
            <a:avLst/>
          </a:prstGeom>
        </p:spPr>
      </p:pic>
      <p:pic>
        <p:nvPicPr>
          <p:cNvPr id="6" name="Picture 5">
            <a:extLst>
              <a:ext uri="{FF2B5EF4-FFF2-40B4-BE49-F238E27FC236}">
                <a16:creationId xmlns:a16="http://schemas.microsoft.com/office/drawing/2014/main" id="{31863A15-46B3-7B80-19D8-A43D3A5DAB1B}"/>
              </a:ext>
            </a:extLst>
          </p:cNvPr>
          <p:cNvPicPr>
            <a:picLocks noChangeAspect="1"/>
          </p:cNvPicPr>
          <p:nvPr userDrawn="1"/>
        </p:nvPicPr>
        <p:blipFill>
          <a:blip r:embed="rId36"/>
          <a:stretch>
            <a:fillRect/>
          </a:stretch>
        </p:blipFill>
        <p:spPr>
          <a:xfrm>
            <a:off x="8300038" y="2640425"/>
            <a:ext cx="276225" cy="276225"/>
          </a:xfrm>
          <a:prstGeom prst="rect">
            <a:avLst/>
          </a:prstGeom>
        </p:spPr>
      </p:pic>
      <p:pic>
        <p:nvPicPr>
          <p:cNvPr id="7" name="Picture 6">
            <a:extLst>
              <a:ext uri="{FF2B5EF4-FFF2-40B4-BE49-F238E27FC236}">
                <a16:creationId xmlns:a16="http://schemas.microsoft.com/office/drawing/2014/main" id="{1BEA3654-27E8-5D9E-3FEC-A4F620BB334C}"/>
              </a:ext>
            </a:extLst>
          </p:cNvPr>
          <p:cNvPicPr>
            <a:picLocks noChangeAspect="1"/>
          </p:cNvPicPr>
          <p:nvPr userDrawn="1"/>
        </p:nvPicPr>
        <p:blipFill>
          <a:blip r:embed="rId37"/>
          <a:stretch>
            <a:fillRect/>
          </a:stretch>
        </p:blipFill>
        <p:spPr>
          <a:xfrm>
            <a:off x="7888082" y="2640425"/>
            <a:ext cx="276225" cy="276225"/>
          </a:xfrm>
          <a:prstGeom prst="rect">
            <a:avLst/>
          </a:prstGeom>
        </p:spPr>
      </p:pic>
      <p:sp>
        <p:nvSpPr>
          <p:cNvPr id="8" name="Subtitle 2">
            <a:extLst>
              <a:ext uri="{FF2B5EF4-FFF2-40B4-BE49-F238E27FC236}">
                <a16:creationId xmlns:a16="http://schemas.microsoft.com/office/drawing/2014/main" id="{D91B25E5-22CF-6773-B872-445B56878078}"/>
              </a:ext>
            </a:extLst>
          </p:cNvPr>
          <p:cNvSpPr txBox="1">
            <a:spLocks/>
          </p:cNvSpPr>
          <p:nvPr userDrawn="1"/>
        </p:nvSpPr>
        <p:spPr>
          <a:xfrm>
            <a:off x="6661739" y="2355984"/>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dirty="0">
                <a:solidFill>
                  <a:schemeClr val="bg1"/>
                </a:solidFill>
                <a:effectLst/>
                <a:latin typeface="PuviRegular"/>
              </a:rPr>
              <a:t>@BIOVOICES</a:t>
            </a:r>
            <a:endParaRPr lang="pt-PT" sz="1400" dirty="0">
              <a:solidFill>
                <a:schemeClr val="bg1"/>
              </a:solidFill>
            </a:endParaRPr>
          </a:p>
        </p:txBody>
      </p:sp>
    </p:spTree>
    <p:extLst>
      <p:ext uri="{BB962C8B-B14F-4D97-AF65-F5344CB8AC3E}">
        <p14:creationId xmlns:p14="http://schemas.microsoft.com/office/powerpoint/2010/main" val="388466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2/1/2025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2/1/2025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2/1/2025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2/1/2025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2/1/2025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2/1/2025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com/shorts/DCCqACRKFEc?feature=shared" TargetMode="External"/><Relationship Id="rId2" Type="http://schemas.openxmlformats.org/officeDocument/2006/relationships/hyperlink" Target="https://genb-project.eu/genb_toolkit/online-bioeconomy-book-for-kids/" TargetMode="Externa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hyperlink" Target="https://genb-project.eu/genb_toolkit/online-bioeconomy-book-for-kids/" TargetMode="External"/><Relationship Id="rId2" Type="http://schemas.openxmlformats.org/officeDocument/2006/relationships/hyperlink" Target="https://www.eco-schools.nl/aan-de-slag/de-stappen" TargetMode="External"/><Relationship Id="rId1" Type="http://schemas.openxmlformats.org/officeDocument/2006/relationships/slideLayout" Target="../slideLayouts/slideLayout2.xml"/><Relationship Id="rId4" Type="http://schemas.openxmlformats.org/officeDocument/2006/relationships/hyperlink" Target="https://projects.research-and-innovation.ec.europa.eu/en/research-area/industrial-research-and-innovation/eu-valorisation-policy/knowledge-valorisation-platform/repository/whats-bioeconomy-book-kid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eco-schools.nl/aan-de-slag/de-stappe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E06E-4BA7-48E6-B3EA-9604936F0BC2}"/>
              </a:ext>
            </a:extLst>
          </p:cNvPr>
          <p:cNvSpPr>
            <a:spLocks noGrp="1"/>
          </p:cNvSpPr>
          <p:nvPr>
            <p:ph type="title"/>
          </p:nvPr>
        </p:nvSpPr>
        <p:spPr/>
        <p:txBody>
          <a:bodyPr>
            <a:normAutofit fontScale="90000"/>
          </a:bodyPr>
          <a:lstStyle/>
          <a:p>
            <a:r>
              <a:rPr lang="pt-PT" dirty="0"/>
              <a:t>Opleidingsmateriaal</a:t>
            </a:r>
          </a:p>
        </p:txBody>
      </p:sp>
      <p:sp>
        <p:nvSpPr>
          <p:cNvPr id="3" name="Subtítulo 2">
            <a:extLst>
              <a:ext uri="{FF2B5EF4-FFF2-40B4-BE49-F238E27FC236}">
                <a16:creationId xmlns:a16="http://schemas.microsoft.com/office/drawing/2014/main" id="{D8A2EDF0-7A23-40CD-8304-26565CF08866}"/>
              </a:ext>
            </a:extLst>
          </p:cNvPr>
          <p:cNvSpPr>
            <a:spLocks noGrp="1"/>
          </p:cNvSpPr>
          <p:nvPr>
            <p:ph type="subTitle" idx="1"/>
          </p:nvPr>
        </p:nvSpPr>
        <p:spPr>
          <a:xfrm>
            <a:off x="644590" y="4552533"/>
            <a:ext cx="3711386" cy="605474"/>
          </a:xfrm>
        </p:spPr>
        <p:txBody>
          <a:bodyPr>
            <a:normAutofit/>
          </a:bodyPr>
          <a:lstStyle/>
          <a:p>
            <a:r>
              <a:rPr lang="nl-NL" dirty="0"/>
              <a:t>STAP 1: VORM EEN ECO-TEAM</a:t>
            </a:r>
            <a:endParaRPr lang="pt-PT" dirty="0"/>
          </a:p>
        </p:txBody>
      </p:sp>
      <p:sp>
        <p:nvSpPr>
          <p:cNvPr id="4" name="TextBox 3">
            <a:extLst>
              <a:ext uri="{FF2B5EF4-FFF2-40B4-BE49-F238E27FC236}">
                <a16:creationId xmlns:a16="http://schemas.microsoft.com/office/drawing/2014/main" id="{44CFAC54-1891-81EE-F59C-0A0FE66A96F1}"/>
              </a:ext>
            </a:extLst>
          </p:cNvPr>
          <p:cNvSpPr txBox="1"/>
          <p:nvPr/>
        </p:nvSpPr>
        <p:spPr>
          <a:xfrm>
            <a:off x="564858" y="5500382"/>
            <a:ext cx="7103486" cy="123110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solidFill>
                  <a:srgbClr val="66FE96"/>
                </a:solidFill>
              </a:rPr>
              <a:t>Originele</a:t>
            </a:r>
            <a:r>
              <a:rPr lang="en-US" sz="1400" dirty="0">
                <a:solidFill>
                  <a:srgbClr val="66FE96"/>
                </a:solidFill>
              </a:rPr>
              <a:t> </a:t>
            </a:r>
            <a:r>
              <a:rPr lang="en-US" sz="1400" dirty="0" err="1">
                <a:solidFill>
                  <a:srgbClr val="66FE96"/>
                </a:solidFill>
              </a:rPr>
              <a:t>versie</a:t>
            </a:r>
            <a:r>
              <a:rPr lang="en-US" sz="1400" dirty="0">
                <a:solidFill>
                  <a:srgbClr val="66FE96"/>
                </a:solidFill>
              </a:rPr>
              <a:t>: </a:t>
            </a:r>
            <a:r>
              <a:rPr lang="en-US" sz="1400" dirty="0" err="1">
                <a:solidFill>
                  <a:srgbClr val="66FE96"/>
                </a:solidFill>
              </a:rPr>
              <a:t>Marianthi</a:t>
            </a:r>
            <a:r>
              <a:rPr lang="en-US" sz="1400" dirty="0">
                <a:solidFill>
                  <a:srgbClr val="66FE96"/>
                </a:solidFill>
              </a:rPr>
              <a:t> </a:t>
            </a:r>
            <a:r>
              <a:rPr lang="en-US" sz="1400" dirty="0" err="1">
                <a:solidFill>
                  <a:srgbClr val="66FE96"/>
                </a:solidFill>
              </a:rPr>
              <a:t>Giannakopoulou</a:t>
            </a:r>
            <a:r>
              <a:rPr lang="en-US" sz="1400" dirty="0">
                <a:solidFill>
                  <a:srgbClr val="66FE96"/>
                </a:solidFill>
              </a:rPr>
              <a:t>, </a:t>
            </a:r>
          </a:p>
          <a:p>
            <a:r>
              <a:rPr lang="en-US" sz="1400" dirty="0">
                <a:solidFill>
                  <a:srgbClr val="66FE96"/>
                </a:solidFill>
              </a:rPr>
              <a:t>Athens College Elementary School (Athene) </a:t>
            </a:r>
          </a:p>
          <a:p>
            <a:r>
              <a:rPr lang="en-US" sz="1400" dirty="0" err="1">
                <a:solidFill>
                  <a:srgbClr val="66FE96"/>
                </a:solidFill>
              </a:rPr>
              <a:t>Vertaalde</a:t>
            </a:r>
            <a:r>
              <a:rPr lang="en-US" sz="1400" dirty="0">
                <a:solidFill>
                  <a:srgbClr val="66FE96"/>
                </a:solidFill>
              </a:rPr>
              <a:t> </a:t>
            </a:r>
            <a:r>
              <a:rPr lang="en-US" sz="1400" dirty="0" err="1">
                <a:solidFill>
                  <a:srgbClr val="66FE96"/>
                </a:solidFill>
              </a:rPr>
              <a:t>versie</a:t>
            </a:r>
            <a:r>
              <a:rPr lang="en-US" sz="1400" dirty="0">
                <a:solidFill>
                  <a:srgbClr val="66FE96"/>
                </a:solidFill>
              </a:rPr>
              <a:t>: Sterre van der Voort &amp; John Vos, </a:t>
            </a:r>
          </a:p>
          <a:p>
            <a:r>
              <a:rPr lang="en-US" sz="1400" dirty="0">
                <a:solidFill>
                  <a:srgbClr val="66FE96"/>
                </a:solidFill>
              </a:rPr>
              <a:t>BTG Biomass Technology Group BV (Enschede)</a:t>
            </a:r>
          </a:p>
          <a:p>
            <a:endParaRPr lang="nl-NL" dirty="0">
              <a:solidFill>
                <a:srgbClr val="66FE96"/>
              </a:solidFill>
            </a:endParaRPr>
          </a:p>
        </p:txBody>
      </p:sp>
    </p:spTree>
    <p:extLst>
      <p:ext uri="{BB962C8B-B14F-4D97-AF65-F5344CB8AC3E}">
        <p14:creationId xmlns:p14="http://schemas.microsoft.com/office/powerpoint/2010/main" val="1953838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469" y="1050179"/>
            <a:ext cx="8675632" cy="1068586"/>
          </a:xfrm>
        </p:spPr>
        <p:txBody>
          <a:bodyPr vert="horz" lIns="91440" tIns="45720" rIns="91440" bIns="45720" rtlCol="0" anchor="t">
            <a:noAutofit/>
          </a:bodyPr>
          <a:lstStyle/>
          <a:p>
            <a:pPr>
              <a:buFont typeface="Wingdings" pitchFamily="2" charset="2"/>
              <a:buChar char="v"/>
            </a:pPr>
            <a:r>
              <a:rPr lang="nl-NL" sz="2000" dirty="0"/>
              <a:t>De eerste deelgroep kan composteerprogramma's introduceren om organisch afval te beheren, door van voedselresten en tuinafval compost te maken voor de schooltuinen.</a:t>
            </a:r>
            <a:endParaRPr lang="en-US" sz="20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5840" y="2575582"/>
            <a:ext cx="3138882" cy="2093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a:extLst>
              <a:ext uri="{FF2B5EF4-FFF2-40B4-BE49-F238E27FC236}">
                <a16:creationId xmlns:a16="http://schemas.microsoft.com/office/drawing/2014/main" id="{A1E8E4BD-7DC7-DB39-1A45-9977F4EB5045}"/>
              </a:ext>
            </a:extLst>
          </p:cNvPr>
          <p:cNvSpPr>
            <a:spLocks noGrp="1"/>
          </p:cNvSpPr>
          <p:nvPr>
            <p:ph type="title"/>
          </p:nvPr>
        </p:nvSpPr>
        <p:spPr>
          <a:xfrm>
            <a:off x="260392" y="116632"/>
            <a:ext cx="8229600" cy="1143000"/>
          </a:xfrm>
        </p:spPr>
        <p:txBody>
          <a:bodyPr>
            <a:normAutofit/>
          </a:bodyPr>
          <a:lstStyle/>
          <a:p>
            <a:r>
              <a:rPr lang="nl-NL" sz="3200" b="1"/>
              <a:t>Bio-economie en het Eco-team</a:t>
            </a:r>
            <a:endParaRPr lang="nl-NL" sz="3200" b="1">
              <a:cs typeface="Calibri"/>
            </a:endParaRPr>
          </a:p>
        </p:txBody>
      </p:sp>
      <p:sp>
        <p:nvSpPr>
          <p:cNvPr id="9" name="Content Placeholder 2">
            <a:extLst>
              <a:ext uri="{FF2B5EF4-FFF2-40B4-BE49-F238E27FC236}">
                <a16:creationId xmlns:a16="http://schemas.microsoft.com/office/drawing/2014/main" id="{4561CF15-6BB9-01C4-9990-42B3AAD2E832}"/>
              </a:ext>
            </a:extLst>
          </p:cNvPr>
          <p:cNvSpPr txBox="1">
            <a:spLocks/>
          </p:cNvSpPr>
          <p:nvPr/>
        </p:nvSpPr>
        <p:spPr>
          <a:xfrm>
            <a:off x="262601" y="1911478"/>
            <a:ext cx="5218754" cy="484407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 </a:t>
            </a:r>
            <a:endParaRPr lang="en-US" dirty="0"/>
          </a:p>
          <a:p>
            <a:pPr>
              <a:buFont typeface="Wingdings" pitchFamily="2" charset="2"/>
              <a:buChar char="ü"/>
            </a:pPr>
            <a:r>
              <a:rPr lang="nl-NL" sz="2000" dirty="0"/>
              <a:t>Het team kan beslissen wie betrokken zal zijn en welke acties nodig zullen zijn. In dit geval heeft het team hulp nodig van het kantinepersoneel om de informatie te verzamelen die nodig is over de hoeveelheid voedsel die wordt verspild. </a:t>
            </a:r>
          </a:p>
          <a:p>
            <a:pPr marL="0" indent="0">
              <a:buNone/>
            </a:pPr>
            <a:endParaRPr lang="nl-NL" sz="2000" dirty="0"/>
          </a:p>
          <a:p>
            <a:pPr>
              <a:buFont typeface="Wingdings" pitchFamily="2" charset="2"/>
              <a:buChar char="ü"/>
            </a:pPr>
            <a:r>
              <a:rPr lang="nl-NL" sz="2000" dirty="0"/>
              <a:t>Vervolgens kan het team de leerlingen informeren over de voordelen van composteren (met posters, lezingen of korte presentaties in klassen). </a:t>
            </a:r>
            <a:endParaRPr lang="en-US" sz="2000" dirty="0"/>
          </a:p>
        </p:txBody>
      </p:sp>
    </p:spTree>
    <p:extLst>
      <p:ext uri="{BB962C8B-B14F-4D97-AF65-F5344CB8AC3E}">
        <p14:creationId xmlns:p14="http://schemas.microsoft.com/office/powerpoint/2010/main" val="49711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469" y="1520123"/>
            <a:ext cx="8675632" cy="4844070"/>
          </a:xfrm>
        </p:spPr>
        <p:txBody>
          <a:bodyPr vert="horz" lIns="91440" tIns="45720" rIns="91440" bIns="45720" rtlCol="0" anchor="t">
            <a:noAutofit/>
          </a:bodyPr>
          <a:lstStyle/>
          <a:p>
            <a:pPr>
              <a:buFont typeface="Wingdings" pitchFamily="2" charset="2"/>
              <a:buChar char="ü"/>
            </a:pPr>
            <a:r>
              <a:rPr lang="nl-NL" sz="2400" dirty="0"/>
              <a:t>Na het informeren van de leerlingen moet het Eco-team de voortgang monitoren en de acties evalueren. Is de hoeveelheid voedselafval verminderd? Is het gedrag van de studenten ten opzichte van voedselafval veranderd?</a:t>
            </a:r>
          </a:p>
          <a:p>
            <a:pPr>
              <a:buFont typeface="Wingdings" pitchFamily="2" charset="2"/>
              <a:buChar char="ü"/>
            </a:pPr>
            <a:endParaRPr lang="en-US" sz="2400" dirty="0">
              <a:cs typeface="Calibri"/>
            </a:endParaRPr>
          </a:p>
          <a:p>
            <a:pPr>
              <a:buFont typeface="Wingdings" pitchFamily="2" charset="2"/>
              <a:buChar char="ü"/>
            </a:pPr>
            <a:r>
              <a:rPr lang="nl-NL" sz="2400" dirty="0"/>
              <a:t>Daarna informeert het Eco-team de hele school-gemeenschap over de resultaten. Het team kan een nieuwsbrief sturen naar de ouders en de gemeenteraad met informatie over de hoeveelheid compost die als school is geproduceerd en de voordelen van het gebruik van compost.</a:t>
            </a:r>
            <a:endParaRPr lang="en-US" sz="2400" dirty="0">
              <a:cs typeface="Calibri"/>
            </a:endParaRPr>
          </a:p>
        </p:txBody>
      </p:sp>
      <p:sp>
        <p:nvSpPr>
          <p:cNvPr id="7" name="Title 1">
            <a:extLst>
              <a:ext uri="{FF2B5EF4-FFF2-40B4-BE49-F238E27FC236}">
                <a16:creationId xmlns:a16="http://schemas.microsoft.com/office/drawing/2014/main" id="{2A45145B-9BCF-1485-B5EB-91C7D34B8A2C}"/>
              </a:ext>
            </a:extLst>
          </p:cNvPr>
          <p:cNvSpPr>
            <a:spLocks noGrp="1"/>
          </p:cNvSpPr>
          <p:nvPr>
            <p:ph type="title"/>
          </p:nvPr>
        </p:nvSpPr>
        <p:spPr>
          <a:xfrm>
            <a:off x="260392" y="116632"/>
            <a:ext cx="8229600" cy="1143000"/>
          </a:xfrm>
        </p:spPr>
        <p:txBody>
          <a:bodyPr>
            <a:normAutofit/>
          </a:bodyPr>
          <a:lstStyle/>
          <a:p>
            <a:r>
              <a:rPr lang="nl-NL" sz="3200" b="1"/>
              <a:t>Bio-economie en het Eco-team</a:t>
            </a:r>
            <a:endParaRPr lang="nl-NL" sz="3200" b="1">
              <a:cs typeface="Calibri"/>
            </a:endParaRPr>
          </a:p>
        </p:txBody>
      </p:sp>
    </p:spTree>
    <p:extLst>
      <p:ext uri="{BB962C8B-B14F-4D97-AF65-F5344CB8AC3E}">
        <p14:creationId xmlns:p14="http://schemas.microsoft.com/office/powerpoint/2010/main" val="254146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80728"/>
            <a:ext cx="8229600" cy="4525963"/>
          </a:xfrm>
        </p:spPr>
        <p:txBody>
          <a:bodyPr vert="horz" lIns="91440" tIns="45720" rIns="91440" bIns="45720" rtlCol="0" anchor="t">
            <a:normAutofit/>
          </a:bodyPr>
          <a:lstStyle/>
          <a:p>
            <a:pPr>
              <a:buFont typeface="Wingdings" pitchFamily="2" charset="2"/>
              <a:buChar char="v"/>
            </a:pPr>
            <a:r>
              <a:rPr lang="nl-NL" sz="2000" dirty="0"/>
              <a:t>De tweede deelgroep kan recyclingprogramma's introduceren om plastic- en papierafval te verminderen. </a:t>
            </a:r>
          </a:p>
          <a:p>
            <a:pPr>
              <a:buFont typeface="Wingdings" pitchFamily="2" charset="2"/>
              <a:buChar char="v"/>
            </a:pPr>
            <a:endParaRPr lang="en-US" sz="2000" dirty="0">
              <a:cs typeface="Calibri"/>
            </a:endParaRPr>
          </a:p>
          <a:p>
            <a:pPr>
              <a:buFont typeface="Wingdings" pitchFamily="2" charset="2"/>
              <a:buChar char="ü"/>
            </a:pPr>
            <a:r>
              <a:rPr lang="nl-NL" sz="2000" dirty="0"/>
              <a:t>Het Eco-team kan het initiatief nemen om het afval gedurende twee dagen te verzamelen en een presentatie te geven hoe het afval op school wordt gescheiden in recyclingbakken en afgevoerd, afhankelijk van het soort afval.</a:t>
            </a:r>
            <a:endParaRPr lang="el-GR" sz="2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356992"/>
            <a:ext cx="3096344" cy="205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id="{7A47B31C-9861-0794-A763-95118A7CDE02}"/>
              </a:ext>
            </a:extLst>
          </p:cNvPr>
          <p:cNvSpPr>
            <a:spLocks noGrp="1"/>
          </p:cNvSpPr>
          <p:nvPr>
            <p:ph type="title"/>
          </p:nvPr>
        </p:nvSpPr>
        <p:spPr>
          <a:xfrm>
            <a:off x="260392" y="116632"/>
            <a:ext cx="8229600" cy="1143000"/>
          </a:xfrm>
        </p:spPr>
        <p:txBody>
          <a:bodyPr>
            <a:normAutofit/>
          </a:bodyPr>
          <a:lstStyle/>
          <a:p>
            <a:r>
              <a:rPr lang="nl-NL" sz="3200" b="1"/>
              <a:t>Bio-economie en het Eco-team</a:t>
            </a:r>
            <a:endParaRPr lang="nl-NL" sz="3200" b="1">
              <a:cs typeface="Calibri"/>
            </a:endParaRPr>
          </a:p>
        </p:txBody>
      </p:sp>
    </p:spTree>
    <p:extLst>
      <p:ext uri="{BB962C8B-B14F-4D97-AF65-F5344CB8AC3E}">
        <p14:creationId xmlns:p14="http://schemas.microsoft.com/office/powerpoint/2010/main" val="1710401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021" y="1626549"/>
            <a:ext cx="8229600" cy="4525963"/>
          </a:xfrm>
        </p:spPr>
        <p:txBody>
          <a:bodyPr vert="horz" lIns="91440" tIns="45720" rIns="91440" bIns="45720" rtlCol="0" anchor="t">
            <a:noAutofit/>
          </a:bodyPr>
          <a:lstStyle/>
          <a:p>
            <a:pPr>
              <a:buFont typeface="Wingdings" pitchFamily="2" charset="2"/>
              <a:buChar char="ü"/>
            </a:pPr>
            <a:r>
              <a:rPr lang="nl-NL" sz="2000" dirty="0"/>
              <a:t>Daarna kan het Eco-team de leerlingen informeren over de voordelen van recyclen op school en hen inspireren om kleinere groepen vrijwilligers te vormen die contact opnemen met recyclingbedrijven en de beste aanbieding zoeken voor de recycling van de afvalstromen van de school. In plaats van geld zou het recyclingbedrijf de school gerecycled papier en bio-based schoolbenodigdheden kunnen geven.</a:t>
            </a:r>
          </a:p>
          <a:p>
            <a:pPr marL="0" indent="0">
              <a:buNone/>
            </a:pPr>
            <a:endParaRPr lang="en-US" sz="2000" dirty="0">
              <a:cs typeface="Calibri"/>
            </a:endParaRPr>
          </a:p>
          <a:p>
            <a:pPr>
              <a:buFont typeface="Wingdings" pitchFamily="2" charset="2"/>
              <a:buChar char="ü"/>
            </a:pPr>
            <a:r>
              <a:rPr lang="nl-NL" sz="2000" dirty="0"/>
              <a:t>Het Eco-team zal de financiële en educatieve voordelen van het project monitoren en de resultaten evalueren, en een artikel in de schoolkrant schrijven waarin het als een goede gewoonte wordt gepromoot.</a:t>
            </a:r>
          </a:p>
          <a:p>
            <a:endParaRPr lang="el-GR" sz="2000" dirty="0"/>
          </a:p>
        </p:txBody>
      </p:sp>
      <p:sp>
        <p:nvSpPr>
          <p:cNvPr id="8" name="Title 1">
            <a:extLst>
              <a:ext uri="{FF2B5EF4-FFF2-40B4-BE49-F238E27FC236}">
                <a16:creationId xmlns:a16="http://schemas.microsoft.com/office/drawing/2014/main" id="{7BF70E80-F50A-AD52-1FD1-FAB3737E70E5}"/>
              </a:ext>
            </a:extLst>
          </p:cNvPr>
          <p:cNvSpPr>
            <a:spLocks noGrp="1"/>
          </p:cNvSpPr>
          <p:nvPr>
            <p:ph type="title"/>
          </p:nvPr>
        </p:nvSpPr>
        <p:spPr>
          <a:xfrm>
            <a:off x="260392" y="116632"/>
            <a:ext cx="8229600" cy="1143000"/>
          </a:xfrm>
        </p:spPr>
        <p:txBody>
          <a:bodyPr>
            <a:normAutofit/>
          </a:bodyPr>
          <a:lstStyle/>
          <a:p>
            <a:r>
              <a:rPr lang="nl-NL" sz="3200" b="1"/>
              <a:t>Bio-economie en het Eco-team</a:t>
            </a:r>
            <a:endParaRPr lang="nl-NL" sz="3200" b="1">
              <a:cs typeface="Calibri"/>
            </a:endParaRPr>
          </a:p>
        </p:txBody>
      </p:sp>
    </p:spTree>
    <p:extLst>
      <p:ext uri="{BB962C8B-B14F-4D97-AF65-F5344CB8AC3E}">
        <p14:creationId xmlns:p14="http://schemas.microsoft.com/office/powerpoint/2010/main" val="2639094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1143000"/>
          </a:xfrm>
        </p:spPr>
        <p:txBody>
          <a:bodyPr>
            <a:normAutofit/>
          </a:bodyPr>
          <a:lstStyle/>
          <a:p>
            <a:r>
              <a:rPr lang="nl-NL" sz="3600" b="1"/>
              <a:t>Bio-economie en het Eco-team</a:t>
            </a:r>
          </a:p>
        </p:txBody>
      </p:sp>
      <p:sp>
        <p:nvSpPr>
          <p:cNvPr id="3" name="Content Placeholder 2"/>
          <p:cNvSpPr>
            <a:spLocks noGrp="1"/>
          </p:cNvSpPr>
          <p:nvPr>
            <p:ph idx="1"/>
          </p:nvPr>
        </p:nvSpPr>
        <p:spPr>
          <a:xfrm>
            <a:off x="451291" y="1200101"/>
            <a:ext cx="5115225" cy="4525963"/>
          </a:xfrm>
        </p:spPr>
        <p:txBody>
          <a:bodyPr vert="horz" lIns="91440" tIns="45720" rIns="91440" bIns="45720" rtlCol="0" anchor="t">
            <a:normAutofit fontScale="92500"/>
          </a:bodyPr>
          <a:lstStyle/>
          <a:p>
            <a:r>
              <a:rPr lang="nl-NL" sz="2000" dirty="0"/>
              <a:t>De derde deelgroep kan het gebruik van biologisch afbreekbare materialen promoten op gebieden zoals schoolartikelen of voedselverpakkingen. </a:t>
            </a:r>
          </a:p>
          <a:p>
            <a:endParaRPr lang="en-US" sz="2000" dirty="0"/>
          </a:p>
          <a:p>
            <a:pPr>
              <a:buFont typeface="Wingdings" pitchFamily="2" charset="2"/>
              <a:buChar char="ü"/>
            </a:pPr>
            <a:r>
              <a:rPr lang="nl-NL" sz="2000" dirty="0"/>
              <a:t>Het Eco-team kan de studenten aanmoedigen om bio-snackdozen of bio-tassen van stof te gebruiken. Hiervoor kan het team presentaties en materiaal gebruiken uit het boek </a:t>
            </a:r>
            <a:r>
              <a:rPr lang="nl-NL" sz="2000" dirty="0">
                <a:hlinkClick r:id="rId2"/>
              </a:rPr>
              <a:t>"</a:t>
            </a:r>
            <a:r>
              <a:rPr lang="nl-NL" sz="2000" dirty="0" err="1">
                <a:hlinkClick r:id="rId2"/>
              </a:rPr>
              <a:t>What’s</a:t>
            </a:r>
            <a:r>
              <a:rPr lang="nl-NL" sz="2000" dirty="0">
                <a:hlinkClick r:id="rId2"/>
              </a:rPr>
              <a:t> </a:t>
            </a:r>
            <a:r>
              <a:rPr lang="nl-NL" sz="2000" dirty="0" err="1">
                <a:hlinkClick r:id="rId2"/>
              </a:rPr>
              <a:t>Bioeconomy</a:t>
            </a:r>
            <a:r>
              <a:rPr lang="nl-NL" sz="2000" dirty="0">
                <a:hlinkClick r:id="rId2"/>
              </a:rPr>
              <a:t>?"</a:t>
            </a:r>
            <a:r>
              <a:rPr lang="nl-NL" sz="2000" dirty="0"/>
              <a:t>. Kinderen van 5-12 jaar kunnen bio-based producten ook tot leven laten komen met </a:t>
            </a:r>
            <a:r>
              <a:rPr lang="nl-NL" sz="2000" dirty="0" err="1"/>
              <a:t>ChatterPix</a:t>
            </a:r>
            <a:r>
              <a:rPr lang="nl-NL" sz="2000" dirty="0"/>
              <a:t> </a:t>
            </a:r>
            <a:r>
              <a:rPr lang="nl-NL" sz="2000" dirty="0" err="1"/>
              <a:t>Kids</a:t>
            </a:r>
            <a:r>
              <a:rPr lang="nl-NL" sz="2000" dirty="0"/>
              <a:t> (</a:t>
            </a:r>
            <a:r>
              <a:rPr lang="nl-NL" sz="2000" dirty="0">
                <a:hlinkClick r:id="rId3"/>
              </a:rPr>
              <a:t>video voorbeeld</a:t>
            </a:r>
            <a:r>
              <a:rPr lang="nl-NL" sz="2000" dirty="0"/>
              <a:t>), een app waarmee bewegende sprekende afbeeldingen kunnen worden gemaakt.</a:t>
            </a:r>
            <a:endParaRPr lang="en-US" sz="2000" dirty="0"/>
          </a:p>
          <a:p>
            <a:pPr marL="0" indent="0">
              <a:buNone/>
            </a:pPr>
            <a:endParaRPr lang="el-GR" sz="2000" dirty="0">
              <a:cs typeface="Calibri"/>
            </a:endParaRPr>
          </a:p>
          <a:p>
            <a:endParaRPr lang="el-GR" sz="2000" dirty="0">
              <a:cs typeface="Calibri"/>
            </a:endParaRPr>
          </a:p>
        </p:txBody>
      </p:sp>
      <p:pic>
        <p:nvPicPr>
          <p:cNvPr id="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3896" y="1550584"/>
            <a:ext cx="2663266" cy="3467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421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15200" cy="1143000"/>
          </a:xfrm>
        </p:spPr>
        <p:txBody>
          <a:bodyPr>
            <a:normAutofit/>
          </a:bodyPr>
          <a:lstStyle/>
          <a:p>
            <a:r>
              <a:rPr lang="nl-NL" sz="3600" b="1"/>
              <a:t>Bio-economie en het Eco-team</a:t>
            </a:r>
          </a:p>
        </p:txBody>
      </p:sp>
      <p:sp>
        <p:nvSpPr>
          <p:cNvPr id="3" name="Content Placeholder 2"/>
          <p:cNvSpPr>
            <a:spLocks noGrp="1"/>
          </p:cNvSpPr>
          <p:nvPr>
            <p:ph idx="1"/>
          </p:nvPr>
        </p:nvSpPr>
        <p:spPr>
          <a:xfrm>
            <a:off x="395536" y="1200101"/>
            <a:ext cx="8229600" cy="4525963"/>
          </a:xfrm>
        </p:spPr>
        <p:txBody>
          <a:bodyPr vert="horz" lIns="91440" tIns="45720" rIns="91440" bIns="45720" rtlCol="0" anchor="t">
            <a:normAutofit/>
          </a:bodyPr>
          <a:lstStyle/>
          <a:p>
            <a:pPr>
              <a:buFont typeface="Wingdings" pitchFamily="2" charset="2"/>
              <a:buChar char="ü"/>
            </a:pPr>
            <a:r>
              <a:rPr lang="nl-NL" sz="2000" dirty="0"/>
              <a:t>Het Eco-team kan ook geld inzamelen door de geproduceerde compost te verkopen en zo bio-based producten aan te schaffen, zoals potloden van bamboe en notitieboekjes van gerecycled papier of zelfs van dierlijke mest. </a:t>
            </a:r>
            <a:endParaRPr lang="en-US" sz="2000" dirty="0"/>
          </a:p>
          <a:p>
            <a:pPr>
              <a:buFont typeface="Wingdings" pitchFamily="2" charset="2"/>
              <a:buChar char="ü"/>
            </a:pPr>
            <a:r>
              <a:rPr lang="nl-NL" sz="2000" dirty="0"/>
              <a:t>Tenslotte moet het Eco-team de voortgang van de acties monitoren en evalueren en het brede publiek bekend maken met het initiatief door het openbaar te maken.</a:t>
            </a:r>
            <a:endParaRPr lang="en-US" sz="2000" dirty="0"/>
          </a:p>
          <a:p>
            <a:endParaRPr lang="el-GR" sz="2000" dirty="0"/>
          </a:p>
        </p:txBody>
      </p:sp>
      <p:sp>
        <p:nvSpPr>
          <p:cNvPr id="7" name="Horizontal Scroll 6"/>
          <p:cNvSpPr/>
          <p:nvPr/>
        </p:nvSpPr>
        <p:spPr>
          <a:xfrm>
            <a:off x="683568" y="3140969"/>
            <a:ext cx="7488832" cy="266429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effectLst/>
                <a:latin typeface="+mj-lt"/>
                <a:ea typeface="Aptos" panose="020B0004020202020204" pitchFamily="34" charset="0"/>
                <a:cs typeface="Times New Roman" panose="02020603050405020304" pitchFamily="18" charset="0"/>
              </a:rPr>
              <a:t>Als we een milieuproject op school vergelijken met een concert, dan is het Eco-team de dirigent dat het initiatief neemt om het concert te organiseren, de muzikanten en hun instrumenten uitkiest, de volgorde van de liedjes bepaalt, en na afloop het concert evalueert door de sterke punten en de punten die verbetering nodig hebben vast te stellen. </a:t>
            </a:r>
            <a:r>
              <a:rPr lang="nl-NL" dirty="0">
                <a:latin typeface="+mj-lt"/>
              </a:rPr>
              <a:t>En als het concert een succes is, zullen er artikelen en nieuwsberichten over worden gemaakt om de impact verder te vergroten.</a:t>
            </a:r>
            <a:endParaRPr lang="el-GR" dirty="0">
              <a:latin typeface="+mj-lt"/>
            </a:endParaRPr>
          </a:p>
        </p:txBody>
      </p:sp>
    </p:spTree>
    <p:extLst>
      <p:ext uri="{BB962C8B-B14F-4D97-AF65-F5344CB8AC3E}">
        <p14:creationId xmlns:p14="http://schemas.microsoft.com/office/powerpoint/2010/main" val="1245914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8317" cy="1143000"/>
          </a:xfrm>
        </p:spPr>
        <p:txBody>
          <a:bodyPr>
            <a:normAutofit/>
          </a:bodyPr>
          <a:lstStyle/>
          <a:p>
            <a:pPr algn="l"/>
            <a:r>
              <a:rPr lang="en-US" sz="3200" b="1" dirty="0"/>
              <a:t>        Extra tips</a:t>
            </a:r>
            <a:endParaRPr lang="el-GR" sz="3200" b="1" dirty="0"/>
          </a:p>
        </p:txBody>
      </p:sp>
      <p:sp>
        <p:nvSpPr>
          <p:cNvPr id="3" name="Content Placeholder 2"/>
          <p:cNvSpPr>
            <a:spLocks noGrp="1"/>
          </p:cNvSpPr>
          <p:nvPr>
            <p:ph idx="1"/>
          </p:nvPr>
        </p:nvSpPr>
        <p:spPr>
          <a:xfrm>
            <a:off x="179512" y="1268760"/>
            <a:ext cx="5851989" cy="4392488"/>
          </a:xfrm>
        </p:spPr>
        <p:txBody>
          <a:bodyPr vert="horz" lIns="91440" tIns="45720" rIns="91440" bIns="45720" rtlCol="0" anchor="t">
            <a:noAutofit/>
          </a:bodyPr>
          <a:lstStyle/>
          <a:p>
            <a:pPr marL="0" indent="0">
              <a:buNone/>
            </a:pPr>
            <a:r>
              <a:rPr lang="nl-NL" sz="2000" b="1" dirty="0"/>
              <a:t>Het Eco-team kan ook het volgende doen om de communicatie tussen de leden makkelijker te maken en het nieuws sneller te verspreiden:</a:t>
            </a:r>
          </a:p>
          <a:p>
            <a:pPr marL="0" indent="0">
              <a:buNone/>
            </a:pPr>
            <a:endParaRPr lang="en-US" sz="2000" b="1" dirty="0"/>
          </a:p>
          <a:p>
            <a:pPr algn="just">
              <a:buFont typeface="Wingdings" pitchFamily="2" charset="2"/>
              <a:buChar char="ü"/>
            </a:pPr>
            <a:r>
              <a:rPr lang="nl-NL" sz="2000" b="1" dirty="0"/>
              <a:t>Het team kan </a:t>
            </a:r>
            <a:r>
              <a:rPr lang="nl-NL" sz="2000" dirty="0"/>
              <a:t>tijdens</a:t>
            </a:r>
            <a:r>
              <a:rPr lang="nl-NL" sz="2000" b="1" dirty="0"/>
              <a:t> </a:t>
            </a:r>
            <a:r>
              <a:rPr lang="nl-NL" sz="2000" dirty="0"/>
              <a:t>de vergaderingen </a:t>
            </a:r>
            <a:r>
              <a:rPr lang="nl-NL" sz="2000" b="1" dirty="0"/>
              <a:t>notulen</a:t>
            </a:r>
            <a:r>
              <a:rPr lang="nl-NL" sz="2000" dirty="0"/>
              <a:t> </a:t>
            </a:r>
            <a:r>
              <a:rPr lang="nl-NL" sz="2000" b="1" dirty="0"/>
              <a:t>bijhouden</a:t>
            </a:r>
            <a:r>
              <a:rPr lang="nl-NL" sz="2000" dirty="0"/>
              <a:t> en deze uploaden op een specifieke plek op het schoolplatform dat is gecreëerd voor het Eco-team. De studenten/leraren/ouders moeten er toegang toe hebben. Vervolgens kunnen de studenten via het platform feedback geven over de voortgang van de acties. Ze kunnen zelfs suggesties doen voor veranderingen als het oorspronkelijke plan niet werkt.</a:t>
            </a:r>
            <a:endParaRPr lang="en-US" sz="2000" dirty="0"/>
          </a:p>
          <a:p>
            <a:endParaRPr lang="el-GR" sz="2000"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6247"/>
          <a:stretch/>
        </p:blipFill>
        <p:spPr bwMode="auto">
          <a:xfrm>
            <a:off x="6031501" y="1223580"/>
            <a:ext cx="2968483" cy="339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915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3637"/>
            <a:ext cx="3199433" cy="4418984"/>
          </a:xfrm>
        </p:spPr>
        <p:txBody>
          <a:bodyPr>
            <a:normAutofit/>
          </a:bodyPr>
          <a:lstStyle/>
          <a:p>
            <a:r>
              <a:rPr lang="nl-NL" sz="2000" dirty="0"/>
              <a:t>Het team kan de hele schoolgemeenschap </a:t>
            </a:r>
            <a:r>
              <a:rPr lang="nl-NL" sz="2000" b="1" dirty="0"/>
              <a:t>een maandelijkse online nieuwsbrief</a:t>
            </a:r>
            <a:r>
              <a:rPr lang="nl-NL" sz="2000" dirty="0"/>
              <a:t> sturen over de acties op het gebied van afvalbeheer en een tip delen over de bio-economie op school of thuis. </a:t>
            </a:r>
          </a:p>
          <a:p>
            <a:r>
              <a:rPr lang="nl-NL" sz="2000" dirty="0"/>
              <a:t>Bijv. </a:t>
            </a:r>
            <a:r>
              <a:rPr lang="nl-NL" sz="2000" b="1" dirty="0"/>
              <a:t>Doel van de week thuis</a:t>
            </a:r>
            <a:r>
              <a:rPr lang="nl-NL" sz="2000" dirty="0"/>
              <a:t>: Zero Food Waste – We composteren fruit- en groenteschillen</a:t>
            </a:r>
          </a:p>
        </p:txBody>
      </p:sp>
      <p:sp>
        <p:nvSpPr>
          <p:cNvPr id="4" name="Title 1"/>
          <p:cNvSpPr>
            <a:spLocks noGrp="1"/>
          </p:cNvSpPr>
          <p:nvPr>
            <p:ph type="title"/>
          </p:nvPr>
        </p:nvSpPr>
        <p:spPr/>
        <p:txBody>
          <a:bodyPr/>
          <a:lstStyle/>
          <a:p>
            <a:pPr algn="l"/>
            <a:r>
              <a:rPr lang="en-US" b="1" dirty="0"/>
              <a:t>   Extra Tips </a:t>
            </a:r>
            <a:endParaRPr lang="el-GR"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39"/>
            <a:ext cx="871537"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92305">
            <a:off x="3529173" y="520861"/>
            <a:ext cx="5505783" cy="531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676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b="1" dirty="0">
                <a:latin typeface="Century Gothic"/>
              </a:rPr>
              <a:t>Meer weten?</a:t>
            </a:r>
          </a:p>
        </p:txBody>
      </p:sp>
      <p:sp>
        <p:nvSpPr>
          <p:cNvPr id="4" name="Content Placeholder 3"/>
          <p:cNvSpPr txBox="1">
            <a:spLocks noGrp="1"/>
          </p:cNvSpPr>
          <p:nvPr>
            <p:ph idx="1"/>
          </p:nvPr>
        </p:nvSpPr>
        <p:spPr>
          <a:xfrm>
            <a:off x="539552" y="1556792"/>
            <a:ext cx="8229600" cy="2751522"/>
          </a:xfrm>
          <a:prstGeom prst="rect">
            <a:avLst/>
          </a:prstGeom>
          <a:noFill/>
        </p:spPr>
        <p:txBody>
          <a:bodyPr vert="horz" wrap="square" lIns="91440" tIns="45720" rIns="91440" bIns="45720" rtlCol="0" anchor="t">
            <a:spAutoFit/>
          </a:bodyPr>
          <a:lstStyle/>
          <a:p>
            <a:r>
              <a:rPr lang="nl-NL" sz="2400" dirty="0">
                <a:hlinkClick r:id="rId2"/>
              </a:rPr>
              <a:t>Eco-Schools - het Zevenstappenplan</a:t>
            </a:r>
            <a:r>
              <a:rPr lang="nl-NL" sz="2400" dirty="0"/>
              <a:t> </a:t>
            </a:r>
          </a:p>
          <a:p>
            <a:pPr marL="0" indent="0">
              <a:buNone/>
            </a:pPr>
            <a:endParaRPr lang="en-US" sz="2400" dirty="0"/>
          </a:p>
          <a:p>
            <a:r>
              <a:rPr lang="nl-NL" sz="2400" dirty="0">
                <a:cs typeface="Calibri"/>
                <a:hlinkClick r:id="rId3"/>
              </a:rPr>
              <a:t>"Wat is de Bio-economie?" Boek</a:t>
            </a:r>
            <a:endParaRPr lang="en-US" sz="2400" dirty="0">
              <a:cs typeface="Calibri"/>
            </a:endParaRPr>
          </a:p>
          <a:p>
            <a:pPr marL="0" indent="0">
              <a:buNone/>
            </a:pPr>
            <a:endParaRPr lang="en-US" sz="2400" dirty="0">
              <a:cs typeface="Calibri"/>
            </a:endParaRPr>
          </a:p>
          <a:p>
            <a:r>
              <a:rPr lang="en-GB" sz="2400" dirty="0">
                <a:cs typeface="Calibri"/>
                <a:hlinkClick r:id="rId4"/>
              </a:rPr>
              <a:t>European Commission about the "What's Bioeconomy?" Book</a:t>
            </a:r>
            <a:endParaRPr lang="en-US" sz="2800" dirty="0"/>
          </a:p>
          <a:p>
            <a:endParaRPr lang="en-US" sz="2800" dirty="0"/>
          </a:p>
        </p:txBody>
      </p:sp>
    </p:spTree>
    <p:extLst>
      <p:ext uri="{BB962C8B-B14F-4D97-AF65-F5344CB8AC3E}">
        <p14:creationId xmlns:p14="http://schemas.microsoft.com/office/powerpoint/2010/main" val="196237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B9969519-20DA-435A-ABBE-35BEA1437994}"/>
              </a:ext>
            </a:extLst>
          </p:cNvPr>
          <p:cNvSpPr>
            <a:spLocks noGrp="1"/>
          </p:cNvSpPr>
          <p:nvPr>
            <p:ph type="body" idx="1"/>
          </p:nvPr>
        </p:nvSpPr>
        <p:spPr/>
        <p:txBody>
          <a:bodyPr/>
          <a:lstStyle/>
          <a:p>
            <a:r>
              <a:rPr lang="pt-PT" dirty="0"/>
              <a:t>Bedankt!</a:t>
            </a:r>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000" b="1" dirty="0"/>
              <a:t>Wat is een Eco-team?</a:t>
            </a:r>
            <a:endParaRPr lang="nl-NL" sz="4000" b="1" dirty="0">
              <a:ea typeface="Calibri"/>
              <a:cs typeface="Calibri"/>
            </a:endParaRPr>
          </a:p>
        </p:txBody>
      </p:sp>
      <p:sp>
        <p:nvSpPr>
          <p:cNvPr id="3" name="Content Placeholder 2"/>
          <p:cNvSpPr>
            <a:spLocks noGrp="1"/>
          </p:cNvSpPr>
          <p:nvPr>
            <p:ph idx="1"/>
          </p:nvPr>
        </p:nvSpPr>
        <p:spPr>
          <a:xfrm>
            <a:off x="493204" y="1268760"/>
            <a:ext cx="8229600" cy="4525963"/>
          </a:xfrm>
        </p:spPr>
        <p:txBody>
          <a:bodyPr>
            <a:normAutofit/>
          </a:bodyPr>
          <a:lstStyle/>
          <a:p>
            <a:pPr marL="0" indent="0">
              <a:buNone/>
            </a:pPr>
            <a:r>
              <a:rPr lang="nl-NL" sz="2800" b="1" dirty="0"/>
              <a:t>Een groep mensen die de drijvende kracht achter het Eco-Schools proces vormt en de ideeën van de gehele schoolgemeenschap vertegenwoordigt.</a:t>
            </a:r>
            <a:endParaRPr lang="el-GR" sz="2800" b="1" dirty="0"/>
          </a:p>
        </p:txBody>
      </p:sp>
      <p:sp>
        <p:nvSpPr>
          <p:cNvPr id="4" name="TextBox 3"/>
          <p:cNvSpPr txBox="1"/>
          <p:nvPr/>
        </p:nvSpPr>
        <p:spPr>
          <a:xfrm>
            <a:off x="461220" y="3347599"/>
            <a:ext cx="4326804" cy="400110"/>
          </a:xfrm>
          <a:prstGeom prst="rect">
            <a:avLst/>
          </a:prstGeom>
          <a:noFill/>
        </p:spPr>
        <p:txBody>
          <a:bodyPr wrap="square" rtlCol="0">
            <a:spAutoFit/>
          </a:bodyPr>
          <a:lstStyle/>
          <a:p>
            <a:r>
              <a:rPr lang="nl-NL" sz="2000">
                <a:hlinkClick r:id="rId2"/>
              </a:rPr>
              <a:t>Eco-Schools - het Zevenstappenplan</a:t>
            </a:r>
            <a:r>
              <a:rPr lang="nl-NL" sz="2000"/>
              <a:t> </a:t>
            </a:r>
          </a:p>
        </p:txBody>
      </p:sp>
      <p:grpSp>
        <p:nvGrpSpPr>
          <p:cNvPr id="6" name="Group 5">
            <a:extLst>
              <a:ext uri="{FF2B5EF4-FFF2-40B4-BE49-F238E27FC236}">
                <a16:creationId xmlns:a16="http://schemas.microsoft.com/office/drawing/2014/main" id="{2391471F-9ED9-923D-4988-B4AB299C1795}"/>
              </a:ext>
            </a:extLst>
          </p:cNvPr>
          <p:cNvGrpSpPr/>
          <p:nvPr/>
        </p:nvGrpSpPr>
        <p:grpSpPr>
          <a:xfrm>
            <a:off x="5364088" y="2733790"/>
            <a:ext cx="2520280" cy="2520280"/>
            <a:chOff x="5364088" y="2733790"/>
            <a:chExt cx="2520280" cy="252028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733790"/>
              <a:ext cx="252028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9C7C5CE1-3F91-10F4-9FF1-510495992916}"/>
                </a:ext>
              </a:extLst>
            </p:cNvPr>
            <p:cNvSpPr txBox="1"/>
            <p:nvPr/>
          </p:nvSpPr>
          <p:spPr>
            <a:xfrm>
              <a:off x="5436096" y="2839928"/>
              <a:ext cx="2376264" cy="589072"/>
            </a:xfrm>
            <a:prstGeom prst="rect">
              <a:avLst/>
            </a:prstGeom>
            <a:solidFill>
              <a:srgbClr val="1FB25A"/>
            </a:solidFill>
          </p:spPr>
          <p:txBody>
            <a:bodyPr wrap="square" rtlCol="0">
              <a:spAutoFit/>
            </a:bodyPr>
            <a:lstStyle/>
            <a:p>
              <a:pPr algn="ctr">
                <a:lnSpc>
                  <a:spcPct val="150000"/>
                </a:lnSpc>
              </a:pPr>
              <a:r>
                <a:rPr lang="en-GB" sz="2400" b="1" dirty="0">
                  <a:solidFill>
                    <a:schemeClr val="bg1"/>
                  </a:solidFill>
                </a:rPr>
                <a:t>ECO-TEAM</a:t>
              </a:r>
            </a:p>
          </p:txBody>
        </p:sp>
      </p:grpSp>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45541" cy="1143000"/>
          </a:xfrm>
        </p:spPr>
        <p:txBody>
          <a:bodyPr>
            <a:normAutofit/>
          </a:bodyPr>
          <a:lstStyle/>
          <a:p>
            <a:r>
              <a:rPr lang="nl-NL" sz="4000" b="1" dirty="0"/>
              <a:t>Wie is erbij betrokken?</a:t>
            </a:r>
            <a:endParaRPr lang="nl-NL" sz="4000" b="1" dirty="0">
              <a:ea typeface="Calibri"/>
              <a:cs typeface="Calibri"/>
            </a:endParaRPr>
          </a:p>
        </p:txBody>
      </p:sp>
      <p:sp>
        <p:nvSpPr>
          <p:cNvPr id="3" name="Content Placeholder 2"/>
          <p:cNvSpPr>
            <a:spLocks noGrp="1"/>
          </p:cNvSpPr>
          <p:nvPr>
            <p:ph idx="1"/>
          </p:nvPr>
        </p:nvSpPr>
        <p:spPr>
          <a:xfrm>
            <a:off x="259485" y="1205805"/>
            <a:ext cx="8243256" cy="4087552"/>
          </a:xfrm>
        </p:spPr>
        <p:txBody>
          <a:bodyPr vert="horz" lIns="91440" tIns="45720" rIns="91440" bIns="45720" rtlCol="0" anchor="t">
            <a:noAutofit/>
          </a:bodyPr>
          <a:lstStyle/>
          <a:p>
            <a:pPr marL="0" indent="0">
              <a:buNone/>
            </a:pPr>
            <a:r>
              <a:rPr lang="nl-NL" sz="2000" b="1" u="sng" dirty="0">
                <a:latin typeface="+mj-lt"/>
              </a:rPr>
              <a:t>Een Eco-team wordt geleid door studenten. </a:t>
            </a:r>
          </a:p>
          <a:p>
            <a:pPr marL="0" indent="0">
              <a:buNone/>
            </a:pPr>
            <a:endParaRPr lang="nl-NL" sz="2000" dirty="0">
              <a:latin typeface="+mj-lt"/>
            </a:endParaRPr>
          </a:p>
          <a:p>
            <a:pPr marL="0" indent="0">
              <a:buNone/>
            </a:pPr>
            <a:r>
              <a:rPr lang="nl-NL" sz="2000" dirty="0">
                <a:latin typeface="+mj-lt"/>
              </a:rPr>
              <a:t>Studenten staan in de schijnwerpers en dus nemen ze: </a:t>
            </a:r>
            <a:endParaRPr lang="en-US" sz="2000" dirty="0">
              <a:latin typeface="+mj-lt"/>
            </a:endParaRPr>
          </a:p>
          <a:p>
            <a:endParaRPr lang="en-US" sz="2000" dirty="0">
              <a:solidFill>
                <a:srgbClr val="000000"/>
              </a:solidFill>
              <a:latin typeface="+mj-lt"/>
              <a:ea typeface="Calibri"/>
              <a:cs typeface="Calibri"/>
            </a:endParaRPr>
          </a:p>
          <a:p>
            <a:pPr>
              <a:buFont typeface="Wingdings" pitchFamily="2" charset="2"/>
              <a:buChar char="Ø"/>
            </a:pPr>
            <a:r>
              <a:rPr lang="nl-NL" sz="2000" b="1" dirty="0">
                <a:solidFill>
                  <a:srgbClr val="00B050"/>
                </a:solidFill>
                <a:latin typeface="+mj-lt"/>
              </a:rPr>
              <a:t>Leiderschapsrollen op zich </a:t>
            </a:r>
            <a:r>
              <a:rPr lang="nl-NL" sz="2000" dirty="0">
                <a:latin typeface="+mj-lt"/>
              </a:rPr>
              <a:t>(voorzitter, secretaris, coördinatoren, leden)</a:t>
            </a:r>
          </a:p>
          <a:p>
            <a:pPr>
              <a:buFont typeface="Wingdings" pitchFamily="2" charset="2"/>
              <a:buChar char="Ø"/>
            </a:pPr>
            <a:endParaRPr lang="en-US" sz="2000" dirty="0">
              <a:latin typeface="+mj-lt"/>
            </a:endParaRPr>
          </a:p>
          <a:p>
            <a:pPr>
              <a:buFont typeface="Wingdings" pitchFamily="2" charset="2"/>
              <a:buChar char="Ø"/>
            </a:pPr>
            <a:r>
              <a:rPr lang="nl-NL" sz="2000" b="1" dirty="0">
                <a:solidFill>
                  <a:srgbClr val="00B050"/>
                </a:solidFill>
                <a:latin typeface="+mj-lt"/>
              </a:rPr>
              <a:t>Beslissingen </a:t>
            </a:r>
            <a:r>
              <a:rPr lang="nl-NL" sz="2000" dirty="0">
                <a:latin typeface="+mj-lt"/>
              </a:rPr>
              <a:t>over de doelen, strategieën en acties die nodig zijn om een milieuprobleem op te lossen</a:t>
            </a:r>
          </a:p>
          <a:p>
            <a:pPr>
              <a:buFont typeface="Wingdings" pitchFamily="2" charset="2"/>
              <a:buChar char="Ø"/>
            </a:pPr>
            <a:endParaRPr lang="en-US" sz="2000" dirty="0">
              <a:latin typeface="+mj-lt"/>
            </a:endParaRPr>
          </a:p>
          <a:p>
            <a:pPr>
              <a:buFont typeface="Wingdings" pitchFamily="2" charset="2"/>
              <a:buChar char="Ø"/>
            </a:pPr>
            <a:r>
              <a:rPr lang="nl-NL" sz="2000" b="1" dirty="0">
                <a:solidFill>
                  <a:srgbClr val="00B050"/>
                </a:solidFill>
                <a:latin typeface="+mj-lt"/>
              </a:rPr>
              <a:t>Initiatief en tonen creativiteit </a:t>
            </a:r>
            <a:r>
              <a:rPr lang="nl-NL" sz="2000" dirty="0">
                <a:latin typeface="+mj-lt"/>
              </a:rPr>
              <a:t>om milieubewustzijn en duurzaamheid te bevorderen</a:t>
            </a:r>
            <a:endParaRPr lang="en-US" sz="2000" dirty="0">
              <a:latin typeface="+mj-lt"/>
            </a:endParaRPr>
          </a:p>
          <a:p>
            <a:endParaRPr lang="en-US" sz="2400" dirty="0">
              <a:latin typeface="+mj-lt"/>
              <a:ea typeface="Calibri"/>
              <a:cs typeface="Calibri"/>
            </a:endParaRPr>
          </a:p>
          <a:p>
            <a:endParaRPr lang="en-US" sz="2400" dirty="0">
              <a:latin typeface="+mj-lt"/>
              <a:ea typeface="Calibri"/>
              <a:cs typeface="Calibri"/>
            </a:endParaRPr>
          </a:p>
          <a:p>
            <a:endParaRPr lang="en-US" sz="2400" dirty="0">
              <a:latin typeface="+mj-lt"/>
              <a:ea typeface="Calibri"/>
              <a:cs typeface="Calibri"/>
            </a:endParaRPr>
          </a:p>
          <a:p>
            <a:endParaRPr lang="en-US" sz="2400" dirty="0">
              <a:latin typeface="+mj-lt"/>
              <a:ea typeface="Calibri"/>
              <a:cs typeface="Calibri"/>
            </a:endParaRPr>
          </a:p>
          <a:p>
            <a:endParaRPr lang="en-US" sz="2400" dirty="0">
              <a:latin typeface="+mj-lt"/>
              <a:ea typeface="Calibri"/>
              <a:cs typeface="Calibri"/>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338"/>
          <a:stretch/>
        </p:blipFill>
        <p:spPr bwMode="auto">
          <a:xfrm>
            <a:off x="6990984" y="934522"/>
            <a:ext cx="1404153" cy="1781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18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4672"/>
            <a:ext cx="8229600" cy="831239"/>
          </a:xfrm>
        </p:spPr>
        <p:txBody>
          <a:bodyPr>
            <a:normAutofit/>
          </a:bodyPr>
          <a:lstStyle/>
          <a:p>
            <a:r>
              <a:rPr lang="nl-NL" sz="4000" b="1" dirty="0"/>
              <a:t>Wie is erbij betrokken?</a:t>
            </a:r>
          </a:p>
        </p:txBody>
      </p:sp>
      <p:sp>
        <p:nvSpPr>
          <p:cNvPr id="3" name="Content Placeholder 2"/>
          <p:cNvSpPr>
            <a:spLocks noGrp="1"/>
          </p:cNvSpPr>
          <p:nvPr>
            <p:ph idx="1"/>
          </p:nvPr>
        </p:nvSpPr>
        <p:spPr>
          <a:xfrm>
            <a:off x="179512" y="836712"/>
            <a:ext cx="8347859" cy="4752528"/>
          </a:xfrm>
        </p:spPr>
        <p:txBody>
          <a:bodyPr vert="horz" lIns="91440" tIns="45720" rIns="91440" bIns="45720" rtlCol="0" anchor="t">
            <a:noAutofit/>
          </a:bodyPr>
          <a:lstStyle/>
          <a:p>
            <a:pPr marL="0" indent="0">
              <a:buNone/>
            </a:pPr>
            <a:r>
              <a:rPr lang="nl-NL" sz="2000" dirty="0"/>
              <a:t>Studenten staan in de schijnwerpers en:</a:t>
            </a:r>
          </a:p>
          <a:p>
            <a:pPr marL="0" indent="0">
              <a:buNone/>
            </a:pPr>
            <a:endParaRPr lang="en-US" sz="1400" dirty="0">
              <a:ea typeface="Calibri"/>
              <a:cs typeface="Calibri"/>
            </a:endParaRPr>
          </a:p>
          <a:p>
            <a:pPr>
              <a:buFont typeface="Wingdings" pitchFamily="2" charset="2"/>
              <a:buChar char="Ø"/>
            </a:pPr>
            <a:r>
              <a:rPr lang="nl-NL" sz="2000" b="1" dirty="0">
                <a:solidFill>
                  <a:srgbClr val="00B050"/>
                </a:solidFill>
                <a:latin typeface="+mj-lt"/>
              </a:rPr>
              <a:t>Werken samen met leraren</a:t>
            </a:r>
            <a:r>
              <a:rPr lang="nl-NL" sz="2000" dirty="0">
                <a:latin typeface="+mj-lt"/>
              </a:rPr>
              <a:t>, ouders, personeel en uitgenodigde experts voor begeleiding of ondersteuning</a:t>
            </a:r>
            <a:endParaRPr lang="en-US" sz="2000" dirty="0">
              <a:latin typeface="+mj-lt"/>
              <a:ea typeface="Calibri"/>
              <a:cs typeface="Calibri"/>
            </a:endParaRPr>
          </a:p>
          <a:p>
            <a:pPr>
              <a:buFont typeface="Wingdings" pitchFamily="2" charset="2"/>
              <a:buChar char="Ø"/>
            </a:pPr>
            <a:endParaRPr lang="en-US" sz="2000" dirty="0">
              <a:solidFill>
                <a:srgbClr val="000000"/>
              </a:solidFill>
              <a:latin typeface="+mj-lt"/>
              <a:ea typeface="Calibri"/>
              <a:cs typeface="Calibri"/>
            </a:endParaRPr>
          </a:p>
          <a:p>
            <a:pPr>
              <a:buFont typeface="Wingdings" pitchFamily="2" charset="2"/>
              <a:buChar char="Ø"/>
            </a:pPr>
            <a:r>
              <a:rPr lang="nl-NL" sz="2000" b="1" dirty="0">
                <a:solidFill>
                  <a:srgbClr val="00B050"/>
                </a:solidFill>
                <a:latin typeface="+mj-lt"/>
              </a:rPr>
              <a:t>Voelen zich bevoegd en voelen verantwoordelijkheid</a:t>
            </a:r>
            <a:r>
              <a:rPr lang="nl-NL" sz="2000" dirty="0">
                <a:latin typeface="+mj-lt"/>
              </a:rPr>
              <a:t>, omdat zij verantwoordelijk zijn voor de resultaten van hun acties</a:t>
            </a:r>
            <a:endParaRPr lang="en-US" sz="2000" dirty="0">
              <a:latin typeface="+mj-lt"/>
              <a:ea typeface="Calibri"/>
              <a:cs typeface="Calibri"/>
            </a:endParaRPr>
          </a:p>
          <a:p>
            <a:pPr>
              <a:buFont typeface="Wingdings" pitchFamily="2" charset="2"/>
              <a:buChar char="Ø"/>
            </a:pPr>
            <a:endParaRPr lang="en-US" sz="2000" dirty="0">
              <a:latin typeface="+mj-lt"/>
              <a:ea typeface="Calibri"/>
              <a:cs typeface="Calibri"/>
            </a:endParaRPr>
          </a:p>
          <a:p>
            <a:pPr>
              <a:buFont typeface="Wingdings" pitchFamily="2" charset="2"/>
              <a:buChar char="Ø"/>
            </a:pPr>
            <a:r>
              <a:rPr lang="nl-NL" sz="2000" b="1" dirty="0">
                <a:solidFill>
                  <a:srgbClr val="00B050"/>
                </a:solidFill>
                <a:latin typeface="+mj-lt"/>
              </a:rPr>
              <a:t>Hebben een unieke educatieve ervaring </a:t>
            </a:r>
            <a:r>
              <a:rPr lang="nl-NL" sz="2000" dirty="0">
                <a:latin typeface="+mj-lt"/>
              </a:rPr>
              <a:t>doordat zij leren over milieuproblemen en hun denk- en probleemoplossende vaardigheden ontwikkelen door het implementeren van praktische oplossingen</a:t>
            </a:r>
            <a:endParaRPr lang="en-US" sz="2000" dirty="0">
              <a:latin typeface="+mj-lt"/>
              <a:ea typeface="Calibri"/>
              <a:cs typeface="Calibri"/>
            </a:endParaRPr>
          </a:p>
          <a:p>
            <a:pPr>
              <a:buFont typeface="Wingdings" pitchFamily="2" charset="2"/>
              <a:buChar char="Ø"/>
            </a:pPr>
            <a:endParaRPr lang="en-US" sz="2000" dirty="0">
              <a:solidFill>
                <a:srgbClr val="000000"/>
              </a:solidFill>
              <a:latin typeface="+mj-lt"/>
              <a:ea typeface="Calibri"/>
              <a:cs typeface="Calibri"/>
            </a:endParaRPr>
          </a:p>
          <a:p>
            <a:pPr>
              <a:buFont typeface="Wingdings" pitchFamily="2" charset="2"/>
              <a:buChar char="Ø"/>
            </a:pPr>
            <a:r>
              <a:rPr lang="nl-NL" sz="2000" b="1" dirty="0">
                <a:solidFill>
                  <a:srgbClr val="00B050"/>
                </a:solidFill>
                <a:latin typeface="+mj-lt"/>
              </a:rPr>
              <a:t>Hebben een sterke invloed op leeftijdsgenoten</a:t>
            </a:r>
            <a:r>
              <a:rPr lang="nl-NL" sz="2000" dirty="0">
                <a:latin typeface="+mj-lt"/>
              </a:rPr>
              <a:t>, omdat zij een bredere studenten gemeenschap kunnen inspireren om actie te ondernemen</a:t>
            </a:r>
            <a:endParaRPr lang="en-US" sz="2000" dirty="0">
              <a:latin typeface="+mj-lt"/>
              <a:ea typeface="Calibri"/>
              <a:cs typeface="Calibri"/>
            </a:endParaRPr>
          </a:p>
          <a:p>
            <a:pPr marL="0" indent="0">
              <a:buNone/>
            </a:pPr>
            <a:endParaRPr lang="en-US" sz="2000" dirty="0">
              <a:latin typeface="+mj-lt"/>
              <a:ea typeface="Calibri"/>
              <a:cs typeface="Calibri"/>
            </a:endParaRPr>
          </a:p>
          <a:p>
            <a:endParaRPr lang="en-US" sz="2000" dirty="0">
              <a:latin typeface="+mj-lt"/>
              <a:ea typeface="Calibri"/>
              <a:cs typeface="Calibri"/>
            </a:endParaRPr>
          </a:p>
        </p:txBody>
      </p:sp>
    </p:spTree>
    <p:extLst>
      <p:ext uri="{BB962C8B-B14F-4D97-AF65-F5344CB8AC3E}">
        <p14:creationId xmlns:p14="http://schemas.microsoft.com/office/powerpoint/2010/main" val="167786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000" b="1" dirty="0"/>
              <a:t>Wie is er nog meer bij betrokken?</a:t>
            </a:r>
            <a:endParaRPr lang="el-GR" sz="4000" b="1" dirty="0">
              <a:cs typeface="Calibri"/>
            </a:endParaRPr>
          </a:p>
        </p:txBody>
      </p:sp>
      <p:sp>
        <p:nvSpPr>
          <p:cNvPr id="3" name="Content Placeholder 2"/>
          <p:cNvSpPr>
            <a:spLocks noGrp="1"/>
          </p:cNvSpPr>
          <p:nvPr>
            <p:ph idx="1"/>
          </p:nvPr>
        </p:nvSpPr>
        <p:spPr>
          <a:xfrm>
            <a:off x="251520" y="1196753"/>
            <a:ext cx="5400600" cy="4176464"/>
          </a:xfrm>
          <a:ln>
            <a:solidFill>
              <a:schemeClr val="accent1"/>
            </a:solidFill>
          </a:ln>
        </p:spPr>
        <p:txBody>
          <a:bodyPr>
            <a:noAutofit/>
          </a:bodyPr>
          <a:lstStyle/>
          <a:p>
            <a:r>
              <a:rPr lang="nl-NL" sz="2000" dirty="0"/>
              <a:t>Een Eco-team moet bestaan uit: Studenten/Leraren/De Directeur/Niet-onderwijzend personeel (bijv. conciërge, roostermaker, schoonmaker)/Ouders/Leden van het bestuur/ geïnteresseerde en relevante leden van de bredere schoolgemeenschap.</a:t>
            </a:r>
          </a:p>
          <a:p>
            <a:r>
              <a:rPr lang="nl-NL" sz="2000" dirty="0"/>
              <a:t>Studenten van verschillende niveaus, achtergronden en interesses moeten er in deelnemen om een meer democratisch perspectief te bieden. </a:t>
            </a:r>
          </a:p>
          <a:p>
            <a:r>
              <a:rPr lang="nl-NL" sz="2000" dirty="0"/>
              <a:t>Leraren en personeelsleden moeten optreden als adviseurs of mentoren en begeleiding en ondersteuning bieden.</a:t>
            </a:r>
            <a:endParaRPr lang="el-GR"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0238" y="1802984"/>
            <a:ext cx="3417881" cy="249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491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45" y="274638"/>
            <a:ext cx="8229600" cy="1143000"/>
          </a:xfrm>
        </p:spPr>
        <p:txBody>
          <a:bodyPr>
            <a:normAutofit/>
          </a:bodyPr>
          <a:lstStyle/>
          <a:p>
            <a:r>
              <a:rPr lang="nl-NL" sz="4000" b="1" dirty="0"/>
              <a:t>Wat doet een Eco-team?</a:t>
            </a:r>
            <a:endParaRPr lang="nl-NL" sz="4000" b="1" dirty="0">
              <a:cs typeface="Calibri"/>
            </a:endParaRPr>
          </a:p>
        </p:txBody>
      </p:sp>
      <p:sp>
        <p:nvSpPr>
          <p:cNvPr id="3" name="Content Placeholder 2"/>
          <p:cNvSpPr>
            <a:spLocks noGrp="1"/>
          </p:cNvSpPr>
          <p:nvPr>
            <p:ph idx="1"/>
          </p:nvPr>
        </p:nvSpPr>
        <p:spPr>
          <a:xfrm>
            <a:off x="395536" y="1175053"/>
            <a:ext cx="8229600" cy="4680520"/>
          </a:xfrm>
        </p:spPr>
        <p:txBody>
          <a:bodyPr vert="horz" lIns="91440" tIns="45720" rIns="91440" bIns="45720" rtlCol="0" anchor="t">
            <a:normAutofit lnSpcReduction="10000"/>
          </a:bodyPr>
          <a:lstStyle/>
          <a:p>
            <a:r>
              <a:rPr lang="nl-NL" sz="2000" dirty="0"/>
              <a:t>Het Eco-team zorgt ervoor dat de zeven stappen van het Eco-Schools programma worden gevolgd, en de leden vervullen daarbij verschillende rollen in het proces. </a:t>
            </a:r>
          </a:p>
          <a:p>
            <a:endParaRPr lang="en-US" sz="1400" dirty="0"/>
          </a:p>
          <a:p>
            <a:r>
              <a:rPr lang="nl-NL" sz="2000" dirty="0"/>
              <a:t>Het Eco-team identificeert een probleem op school, stelt mogelijke oplossingen voor, kiest de beste oplossing, implementeert deze en controleert of het probleem is opgelost. Daarna zorgt het Eco-team ervoor dat de hele school op de hoogte is van het Eco-Schools actieplan en regelmatig updates ontvangt.</a:t>
            </a:r>
          </a:p>
          <a:p>
            <a:endParaRPr lang="en-US" sz="1400" dirty="0"/>
          </a:p>
          <a:p>
            <a:r>
              <a:rPr lang="nl-NL" sz="2000" dirty="0"/>
              <a:t>Het Eco-team komt regelmatig bijeen om milieuvriendelijke en sociale activiteiten voor de school te bespreken. Het Eco-team kan als plenair vergaderen of hun taken opsplitsen en hun vergadertijd aanpassen. De vergaderingen kunnen online worden gehouden of op een specifiek tijdstip tijdens schooluren worden georganiseerd. De vergaderingen kunnen ook openbaar zijn.</a:t>
            </a: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endParaRPr lang="el-GR"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5612988"/>
            <a:ext cx="2328898" cy="970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936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820" y="-94828"/>
            <a:ext cx="7776864" cy="1143000"/>
          </a:xfrm>
        </p:spPr>
        <p:txBody>
          <a:bodyPr>
            <a:normAutofit/>
          </a:bodyPr>
          <a:lstStyle/>
          <a:p>
            <a:r>
              <a:rPr lang="nl-NL" sz="2400" b="1" dirty="0"/>
              <a:t>Theorie in de praktijk brengen – Een Eco-team vormen</a:t>
            </a:r>
            <a:endParaRPr lang="el-GR" sz="2400" b="1" dirty="0"/>
          </a:p>
        </p:txBody>
      </p:sp>
      <p:sp>
        <p:nvSpPr>
          <p:cNvPr id="3" name="Content Placeholder 2"/>
          <p:cNvSpPr>
            <a:spLocks noGrp="1"/>
          </p:cNvSpPr>
          <p:nvPr>
            <p:ph idx="1"/>
          </p:nvPr>
        </p:nvSpPr>
        <p:spPr>
          <a:xfrm>
            <a:off x="397302" y="726606"/>
            <a:ext cx="7919114" cy="5400600"/>
          </a:xfrm>
        </p:spPr>
        <p:txBody>
          <a:bodyPr vert="horz" lIns="91440" tIns="45720" rIns="91440" bIns="45720" rtlCol="0" anchor="t">
            <a:normAutofit/>
          </a:bodyPr>
          <a:lstStyle/>
          <a:p>
            <a:pPr>
              <a:buFont typeface="Wingdings" pitchFamily="2" charset="2"/>
              <a:buChar char="ü"/>
            </a:pPr>
            <a:r>
              <a:rPr lang="nl-NL" sz="1600" b="1" dirty="0"/>
              <a:t>Afvalbeheer is altijd een veelbesproken onderwerp op scholen en een van de dingen die studenten irriteert. Daarom kan de introductie van bio-economie en de oplossingen die het biedt hier beginnen. </a:t>
            </a:r>
            <a:endParaRPr lang="en-US" sz="1600" b="1" dirty="0"/>
          </a:p>
          <a:p>
            <a:pPr>
              <a:buFont typeface="Wingdings" pitchFamily="2" charset="2"/>
              <a:buChar char="ü"/>
            </a:pPr>
            <a:r>
              <a:rPr lang="nl-NL" sz="1600" b="1" dirty="0"/>
              <a:t>Studenten kunnen traditionele methoden zoals gesprekken en vergaderingen gebruiken om het probleem aan te pakken maar ook sociale media gebruiken om leden voor het team te werven. </a:t>
            </a:r>
            <a:r>
              <a:rPr lang="nl-NL" sz="1600" dirty="0"/>
              <a:t>Vooral voor een team dat is opgericht om aan een bio-economie uitdaging te werken, kan je ideeën uitwisselen en vragen hoe de rest van de mensen in je chatgroep erover denken.</a:t>
            </a:r>
          </a:p>
          <a:p>
            <a:pPr>
              <a:buFont typeface="Wingdings" pitchFamily="2" charset="2"/>
              <a:buChar char="ü"/>
            </a:pPr>
            <a:r>
              <a:rPr lang="nl-NL" sz="1600" b="1" dirty="0">
                <a:solidFill>
                  <a:schemeClr val="tx2"/>
                </a:solidFill>
              </a:rPr>
              <a:t>Bijvoorbeeld: Is er iemand anders die zich erg stoort aan de hoeveelheid afval en zwerfafval op onze school?</a:t>
            </a:r>
            <a:endParaRPr lang="en-US" sz="1600" b="1"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p:txBody>
      </p:sp>
      <p:sp>
        <p:nvSpPr>
          <p:cNvPr id="6" name="Oval Callout 5"/>
          <p:cNvSpPr/>
          <p:nvPr/>
        </p:nvSpPr>
        <p:spPr>
          <a:xfrm>
            <a:off x="2941065" y="4500759"/>
            <a:ext cx="1872208" cy="108012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Ja, ik! Ik weet wat je bedoelt!</a:t>
            </a:r>
            <a:endParaRPr lang="el-GR" sz="1600" dirty="0"/>
          </a:p>
        </p:txBody>
      </p:sp>
      <p:sp>
        <p:nvSpPr>
          <p:cNvPr id="8" name="Rounded Rectangular Callout 7"/>
          <p:cNvSpPr/>
          <p:nvPr/>
        </p:nvSpPr>
        <p:spPr>
          <a:xfrm>
            <a:off x="3138402" y="3434087"/>
            <a:ext cx="2295700" cy="86465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Ik erger me er ook aan, maar wat kunnen we doen?</a:t>
            </a:r>
            <a:endParaRPr lang="el-GR" sz="1600" dirty="0"/>
          </a:p>
        </p:txBody>
      </p:sp>
      <p:sp>
        <p:nvSpPr>
          <p:cNvPr id="9" name="Oval Callout 8"/>
          <p:cNvSpPr/>
          <p:nvPr/>
        </p:nvSpPr>
        <p:spPr>
          <a:xfrm>
            <a:off x="6233032" y="5016804"/>
            <a:ext cx="2513666" cy="108012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Laten we het tijdens de klassenvergadering bespreken!</a:t>
            </a:r>
            <a:endParaRPr lang="el-GR" sz="1600" dirty="0"/>
          </a:p>
        </p:txBody>
      </p:sp>
      <p:sp>
        <p:nvSpPr>
          <p:cNvPr id="10" name="Rectangular Callout 9"/>
          <p:cNvSpPr/>
          <p:nvPr/>
        </p:nvSpPr>
        <p:spPr>
          <a:xfrm>
            <a:off x="5619616" y="3565981"/>
            <a:ext cx="2264184" cy="134012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Waarom vormen we geen Eco-team? We kunnen onze leraren vragen om ons te helpen!</a:t>
            </a:r>
            <a:endParaRPr lang="el-GR" sz="1600" dirty="0"/>
          </a:p>
        </p:txBody>
      </p:sp>
      <p:sp>
        <p:nvSpPr>
          <p:cNvPr id="11" name="Oval Callout 10"/>
          <p:cNvSpPr/>
          <p:nvPr/>
        </p:nvSpPr>
        <p:spPr>
          <a:xfrm>
            <a:off x="188121" y="4118369"/>
            <a:ext cx="2444593" cy="138089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t>Ik weet zeker dat we iets kunnen doen. Heb je gehoord over de bio-economie en de oplossingen die het kan geven?</a:t>
            </a:r>
            <a:endParaRPr lang="el-GR" sz="1200" dirty="0"/>
          </a:p>
        </p:txBody>
      </p:sp>
    </p:spTree>
    <p:extLst>
      <p:ext uri="{BB962C8B-B14F-4D97-AF65-F5344CB8AC3E}">
        <p14:creationId xmlns:p14="http://schemas.microsoft.com/office/powerpoint/2010/main" val="3647646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3" y="323726"/>
            <a:ext cx="7599379" cy="1143000"/>
          </a:xfrm>
        </p:spPr>
        <p:txBody>
          <a:bodyPr>
            <a:normAutofit fontScale="90000"/>
          </a:bodyPr>
          <a:lstStyle/>
          <a:p>
            <a:r>
              <a:rPr lang="nl-NL" b="1" dirty="0"/>
              <a:t>Stap 1 - Een Eco-team vormen - Leden</a:t>
            </a:r>
            <a:endParaRPr lang="el-GR" b="1" dirty="0">
              <a:latin typeface="Century Gothic" pitchFamily="34" charset="0"/>
            </a:endParaRPr>
          </a:p>
        </p:txBody>
      </p:sp>
      <p:sp>
        <p:nvSpPr>
          <p:cNvPr id="3" name="Content Placeholder 2"/>
          <p:cNvSpPr>
            <a:spLocks noGrp="1"/>
          </p:cNvSpPr>
          <p:nvPr>
            <p:ph idx="1"/>
          </p:nvPr>
        </p:nvSpPr>
        <p:spPr>
          <a:xfrm>
            <a:off x="297407" y="1466726"/>
            <a:ext cx="5328592" cy="4122513"/>
          </a:xfrm>
        </p:spPr>
        <p:txBody>
          <a:bodyPr>
            <a:normAutofit/>
          </a:bodyPr>
          <a:lstStyle/>
          <a:p>
            <a:pPr>
              <a:buFont typeface="Wingdings" pitchFamily="2" charset="2"/>
              <a:buChar char="ü"/>
            </a:pPr>
            <a:r>
              <a:rPr lang="nl-NL" sz="2000" b="1" dirty="0"/>
              <a:t>Het Eco-team kan een online poster maken (bijv. met het online ontwerp-platform Canva) om mensen uit te nodigen voor de eerste teamvergaderingen over het afvalbeheer op school. In deze eerste vergadering kunnen de studenten ook stemmen op de vertegenwoordigers die elke klas zal hebben in het Eco-team.</a:t>
            </a:r>
            <a:r>
              <a:rPr lang="nl-NL" sz="2000" dirty="0"/>
              <a:t> Verdere belanghebbenden (leraren, ouders, de directeur, de schoonmakers, de conciërge etc.) moeten worden uitgenodigd om deel te nemen aan de vergadering waarin het Eco-team wordt gevormd.</a:t>
            </a:r>
            <a:endParaRPr lang="en-US" sz="2000" dirty="0"/>
          </a:p>
          <a:p>
            <a:pPr>
              <a:buFont typeface="Wingdings" pitchFamily="2" charset="2"/>
              <a:buChar char="ü"/>
            </a:pPr>
            <a:endParaRPr lang="en-US" sz="20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4593" y="1340768"/>
            <a:ext cx="2994236"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834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392" y="116632"/>
            <a:ext cx="8229600" cy="1143000"/>
          </a:xfrm>
        </p:spPr>
        <p:txBody>
          <a:bodyPr>
            <a:normAutofit/>
          </a:bodyPr>
          <a:lstStyle/>
          <a:p>
            <a:r>
              <a:rPr lang="nl-NL" sz="3200" b="1" dirty="0"/>
              <a:t>Bio-economie en het Eco-team</a:t>
            </a:r>
            <a:endParaRPr lang="nl-NL" sz="3200" b="1" dirty="0">
              <a:cs typeface="Calibri"/>
            </a:endParaRPr>
          </a:p>
        </p:txBody>
      </p:sp>
      <p:sp>
        <p:nvSpPr>
          <p:cNvPr id="3" name="Content Placeholder 2"/>
          <p:cNvSpPr>
            <a:spLocks noGrp="1"/>
          </p:cNvSpPr>
          <p:nvPr>
            <p:ph idx="1"/>
          </p:nvPr>
        </p:nvSpPr>
        <p:spPr>
          <a:xfrm>
            <a:off x="323528" y="1124744"/>
            <a:ext cx="4608512" cy="4536504"/>
          </a:xfrm>
        </p:spPr>
        <p:txBody>
          <a:bodyPr vert="horz" lIns="91440" tIns="45720" rIns="91440" bIns="45720" rtlCol="0" anchor="t">
            <a:noAutofit/>
          </a:bodyPr>
          <a:lstStyle/>
          <a:p>
            <a:pPr marL="0" indent="0">
              <a:buNone/>
            </a:pPr>
            <a:r>
              <a:rPr lang="nl-NL" sz="2000" b="1" dirty="0"/>
              <a:t>CASE STUDY: </a:t>
            </a:r>
          </a:p>
          <a:p>
            <a:pPr marL="0" indent="0">
              <a:buNone/>
            </a:pPr>
            <a:r>
              <a:rPr lang="nl-NL" sz="2000" dirty="0"/>
              <a:t>Het Eco-team van een basisschool laat weten bezorgd te zijn over de grote hoeveelheid afval, waaronder voedselresten, papier en plastic, die de school produceert. </a:t>
            </a:r>
          </a:p>
          <a:p>
            <a:pPr marL="0" indent="0">
              <a:buNone/>
            </a:pPr>
            <a:r>
              <a:rPr lang="nl-NL" sz="2000" dirty="0"/>
              <a:t>Ze vormen het team door studenten van alle klassen te werven. </a:t>
            </a:r>
          </a:p>
          <a:p>
            <a:pPr marL="0" indent="0">
              <a:buNone/>
            </a:pPr>
            <a:r>
              <a:rPr lang="nl-NL" sz="2000" dirty="0"/>
              <a:t>Ze delen het Eco-team op in deelgroepen die kunnen werken aan een aantal oplossingen, aangezien er verschillende methoden zijn om het probleem van afval op scholen aan te pakken.</a:t>
            </a:r>
            <a:endParaRPr lang="en-US" sz="2000" dirty="0"/>
          </a:p>
          <a:p>
            <a:pPr marL="0" indent="0">
              <a:buNone/>
            </a:pPr>
            <a:endParaRPr lang="el-GR" sz="2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700808"/>
            <a:ext cx="4247610" cy="331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576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470974B7780C42449E1B381D958C3DA6" ma:contentTypeVersion="15" ma:contentTypeDescription="Creare un nuovo documento." ma:contentTypeScope="" ma:versionID="28c8e84fbce78053d7f22056b6e07868">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b2080048e86604465f2b7e8932cd4fb6"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410765-5043-40E0-A077-6B5FE2021262}">
  <ds:schemaRefs>
    <ds:schemaRef ds:uri="http://schemas.microsoft.com/office/2006/metadata/properties"/>
    <ds:schemaRef ds:uri="4b029ac4-2790-4e9d-b1ba-d309a41950a3"/>
    <ds:schemaRef ds:uri="http://schemas.microsoft.com/office/2006/documentManagement/types"/>
    <ds:schemaRef ds:uri="http://purl.org/dc/elements/1.1/"/>
    <ds:schemaRef ds:uri="http://schemas.microsoft.com/office/infopath/2007/PartnerControls"/>
    <ds:schemaRef ds:uri="http://purl.org/dc/dcmitype/"/>
    <ds:schemaRef ds:uri="http://purl.org/dc/terms/"/>
    <ds:schemaRef ds:uri="http://schemas.openxmlformats.org/package/2006/metadata/core-properties"/>
    <ds:schemaRef ds:uri="4cb37d89-296d-4697-a3a4-f9df7f39d0ef"/>
    <ds:schemaRef ds:uri="http://www.w3.org/XML/1998/namespace"/>
  </ds:schemaRefs>
</ds:datastoreItem>
</file>

<file path=customXml/itemProps2.xml><?xml version="1.0" encoding="utf-8"?>
<ds:datastoreItem xmlns:ds="http://schemas.openxmlformats.org/officeDocument/2006/customXml" ds:itemID="{D64B96D8-1195-4E98-8F1A-D056EAB056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37d89-296d-4697-a3a4-f9df7f39d0ef"/>
    <ds:schemaRef ds:uri="4b029ac4-2790-4e9d-b1ba-d309a4195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7BDE9B-EB49-4AB4-A30D-2022B7B08C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2307</TotalTime>
  <Words>1527</Words>
  <Application>Microsoft Office PowerPoint</Application>
  <PresentationFormat>On-screen Show (4:3)</PresentationFormat>
  <Paragraphs>105</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Opleidingsmateriaal</vt:lpstr>
      <vt:lpstr>Wat is een Eco-team?</vt:lpstr>
      <vt:lpstr>Wie is erbij betrokken?</vt:lpstr>
      <vt:lpstr>Wie is erbij betrokken?</vt:lpstr>
      <vt:lpstr>Wie is er nog meer bij betrokken?</vt:lpstr>
      <vt:lpstr>Wat doet een Eco-team?</vt:lpstr>
      <vt:lpstr>Theorie in de praktijk brengen – Een Eco-team vormen</vt:lpstr>
      <vt:lpstr>Stap 1 - Een Eco-team vormen - Leden</vt:lpstr>
      <vt:lpstr>Bio-economie en het Eco-team</vt:lpstr>
      <vt:lpstr>Bio-economie en het Eco-team</vt:lpstr>
      <vt:lpstr>Bio-economie en het Eco-team</vt:lpstr>
      <vt:lpstr>Bio-economie en het Eco-team</vt:lpstr>
      <vt:lpstr>Bio-economie en het Eco-team</vt:lpstr>
      <vt:lpstr>Bio-economie en het Eco-team</vt:lpstr>
      <vt:lpstr>Bio-economie en het Eco-team</vt:lpstr>
      <vt:lpstr>        Extra tips</vt:lpstr>
      <vt:lpstr>   Extra Tips </vt:lpstr>
      <vt:lpstr>Meer weten?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John Vos</cp:lastModifiedBy>
  <cp:revision>180</cp:revision>
  <cp:lastPrinted>2024-11-18T16:23:49Z</cp:lastPrinted>
  <dcterms:created xsi:type="dcterms:W3CDTF">2024-05-12T12:39:55Z</dcterms:created>
  <dcterms:modified xsi:type="dcterms:W3CDTF">2025-01-02T14:14:28Z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