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10_BB258A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6" r:id="rId5"/>
    <p:sldId id="258" r:id="rId6"/>
    <p:sldId id="259" r:id="rId7"/>
    <p:sldId id="274" r:id="rId8"/>
    <p:sldId id="261" r:id="rId9"/>
    <p:sldId id="264" r:id="rId10"/>
    <p:sldId id="266" r:id="rId11"/>
    <p:sldId id="275" r:id="rId12"/>
    <p:sldId id="287" r:id="rId13"/>
    <p:sldId id="267" r:id="rId14"/>
    <p:sldId id="280" r:id="rId15"/>
    <p:sldId id="268" r:id="rId16"/>
    <p:sldId id="289" r:id="rId17"/>
    <p:sldId id="271" r:id="rId18"/>
    <p:sldId id="290" r:id="rId19"/>
    <p:sldId id="276" r:id="rId20"/>
    <p:sldId id="291" r:id="rId21"/>
    <p:sldId id="272" r:id="rId22"/>
    <p:sldId id="285" r:id="rId23"/>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7CA3C-AF6B-34A7-2211-9CD768735E33}" name="Sterre van der Voort" initials="Sv" userId="S::vandervoort@btgworld.com::e3e6925b-6720-4305-bcb5-2e74cb930038" providerId="AD"/>
  <p188:author id="{02C12A4B-47D5-915E-B7B4-174BE02FE227}" name="xanthich@eepf.gr" initials="xa" userId="S::xanthich_eepf.gr#ext#@apre.onmicrosoft.com::807cb1c3-744b-45df-906c-1ddb5481d44a" providerId="AD"/>
  <p188:author id="{799CD84B-DEB3-EADC-F03F-B03A36215408}" name="John Vos" initials="JV" userId="S::vos@btgworld.com::61758e88-48b1-4125-a228-f41b744ba332"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29FF8-1A98-E54D-9AD1-E6161E479A04}" v="21" dt="2025-01-03T09:29:31.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94679" autoAdjust="0"/>
  </p:normalViewPr>
  <p:slideViewPr>
    <p:cSldViewPr snapToGrid="0">
      <p:cViewPr varScale="1">
        <p:scale>
          <a:sx n="70" d="100"/>
          <a:sy n="70" d="100"/>
        </p:scale>
        <p:origin x="1164"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  Davidis" userId="S::davidis_btgworld.com#ext#@apre.onmicrosoft.com::babefe0d-aac5-4d54-8f8f-913bc2ba6a11" providerId="AD" clId="Web-{F7129FF8-1A98-E54D-9AD1-E6161E479A04}"/>
    <pc:docChg chg="modSld">
      <pc:chgData name="Bas  Davidis" userId="S::davidis_btgworld.com#ext#@apre.onmicrosoft.com::babefe0d-aac5-4d54-8f8f-913bc2ba6a11" providerId="AD" clId="Web-{F7129FF8-1A98-E54D-9AD1-E6161E479A04}" dt="2025-01-03T09:29:28.198" v="16" actId="20577"/>
      <pc:docMkLst>
        <pc:docMk/>
      </pc:docMkLst>
      <pc:sldChg chg="modSp">
        <pc:chgData name="Bas  Davidis" userId="S::davidis_btgworld.com#ext#@apre.onmicrosoft.com::babefe0d-aac5-4d54-8f8f-913bc2ba6a11" providerId="AD" clId="Web-{F7129FF8-1A98-E54D-9AD1-E6161E479A04}" dt="2025-01-03T09:24:26.408" v="15" actId="20577"/>
        <pc:sldMkLst>
          <pc:docMk/>
          <pc:sldMk cId="1677865511" sldId="274"/>
        </pc:sldMkLst>
        <pc:spChg chg="mod">
          <ac:chgData name="Bas  Davidis" userId="S::davidis_btgworld.com#ext#@apre.onmicrosoft.com::babefe0d-aac5-4d54-8f8f-913bc2ba6a11" providerId="AD" clId="Web-{F7129FF8-1A98-E54D-9AD1-E6161E479A04}" dt="2025-01-03T09:24:26.408" v="15" actId="20577"/>
          <ac:spMkLst>
            <pc:docMk/>
            <pc:sldMk cId="1677865511" sldId="274"/>
            <ac:spMk id="3" creationId="{00000000-0000-0000-0000-000000000000}"/>
          </ac:spMkLst>
        </pc:spChg>
      </pc:sldChg>
      <pc:sldChg chg="modSp">
        <pc:chgData name="Bas  Davidis" userId="S::davidis_btgworld.com#ext#@apre.onmicrosoft.com::babefe0d-aac5-4d54-8f8f-913bc2ba6a11" providerId="AD" clId="Web-{F7129FF8-1A98-E54D-9AD1-E6161E479A04}" dt="2025-01-03T09:29:28.198" v="16" actId="20577"/>
        <pc:sldMkLst>
          <pc:docMk/>
          <pc:sldMk cId="2591712770" sldId="287"/>
        </pc:sldMkLst>
        <pc:spChg chg="mod">
          <ac:chgData name="Bas  Davidis" userId="S::davidis_btgworld.com#ext#@apre.onmicrosoft.com::babefe0d-aac5-4d54-8f8f-913bc2ba6a11" providerId="AD" clId="Web-{F7129FF8-1A98-E54D-9AD1-E6161E479A04}" dt="2025-01-03T09:29:28.198" v="16" actId="20577"/>
          <ac:spMkLst>
            <pc:docMk/>
            <pc:sldMk cId="2591712770" sldId="287"/>
            <ac:spMk id="3" creationId="{00000000-0000-0000-0000-000000000000}"/>
          </ac:spMkLst>
        </pc:spChg>
      </pc:sldChg>
    </pc:docChg>
  </pc:docChgLst>
  <pc:docChgLst>
    <pc:chgData name="Sterre van der Voort" userId="e3e6925b-6720-4305-bcb5-2e74cb930038" providerId="ADAL" clId="{796D2A67-E1CA-45C2-86FD-264E11FBB2F3}"/>
    <pc:docChg chg="undo custSel modSld">
      <pc:chgData name="Sterre van der Voort" userId="e3e6925b-6720-4305-bcb5-2e74cb930038" providerId="ADAL" clId="{796D2A67-E1CA-45C2-86FD-264E11FBB2F3}" dt="2024-12-10T15:55:04.271" v="497" actId="6549"/>
      <pc:docMkLst>
        <pc:docMk/>
      </pc:docMkLst>
      <pc:sldChg chg="modSp mod">
        <pc:chgData name="Sterre van der Voort" userId="e3e6925b-6720-4305-bcb5-2e74cb930038" providerId="ADAL" clId="{796D2A67-E1CA-45C2-86FD-264E11FBB2F3}" dt="2024-12-10T15:20:10.070" v="29" actId="20577"/>
        <pc:sldMkLst>
          <pc:docMk/>
          <pc:sldMk cId="3261187765" sldId="259"/>
        </pc:sldMkLst>
        <pc:spChg chg="mod">
          <ac:chgData name="Sterre van der Voort" userId="e3e6925b-6720-4305-bcb5-2e74cb930038" providerId="ADAL" clId="{796D2A67-E1CA-45C2-86FD-264E11FBB2F3}" dt="2024-12-10T15:20:10.070" v="29" actId="20577"/>
          <ac:spMkLst>
            <pc:docMk/>
            <pc:sldMk cId="3261187765" sldId="259"/>
            <ac:spMk id="3" creationId="{00000000-0000-0000-0000-000000000000}"/>
          </ac:spMkLst>
        </pc:spChg>
      </pc:sldChg>
      <pc:sldChg chg="modSp mod">
        <pc:chgData name="Sterre van der Voort" userId="e3e6925b-6720-4305-bcb5-2e74cb930038" providerId="ADAL" clId="{796D2A67-E1CA-45C2-86FD-264E11FBB2F3}" dt="2024-12-10T15:21:13.454" v="55" actId="20577"/>
        <pc:sldMkLst>
          <pc:docMk/>
          <pc:sldMk cId="658928025" sldId="266"/>
        </pc:sldMkLst>
        <pc:spChg chg="mod">
          <ac:chgData name="Sterre van der Voort" userId="e3e6925b-6720-4305-bcb5-2e74cb930038" providerId="ADAL" clId="{796D2A67-E1CA-45C2-86FD-264E11FBB2F3}" dt="2024-12-10T15:21:03.487" v="37" actId="20577"/>
          <ac:spMkLst>
            <pc:docMk/>
            <pc:sldMk cId="658928025" sldId="266"/>
            <ac:spMk id="5" creationId="{7288914E-65A0-077F-49D5-E43C7603508E}"/>
          </ac:spMkLst>
        </pc:spChg>
        <pc:spChg chg="mod">
          <ac:chgData name="Sterre van der Voort" userId="e3e6925b-6720-4305-bcb5-2e74cb930038" providerId="ADAL" clId="{796D2A67-E1CA-45C2-86FD-264E11FBB2F3}" dt="2024-12-10T15:21:13.454" v="55" actId="20577"/>
          <ac:spMkLst>
            <pc:docMk/>
            <pc:sldMk cId="658928025" sldId="266"/>
            <ac:spMk id="7" creationId="{C9AF6282-823C-819E-E1D6-1B85A30CF646}"/>
          </ac:spMkLst>
        </pc:spChg>
      </pc:sldChg>
      <pc:sldChg chg="modSp mod">
        <pc:chgData name="Sterre van der Voort" userId="e3e6925b-6720-4305-bcb5-2e74cb930038" providerId="ADAL" clId="{796D2A67-E1CA-45C2-86FD-264E11FBB2F3}" dt="2024-12-10T15:23:17.977" v="146" actId="20577"/>
        <pc:sldMkLst>
          <pc:docMk/>
          <pc:sldMk cId="3286767824" sldId="267"/>
        </pc:sldMkLst>
        <pc:spChg chg="mod">
          <ac:chgData name="Sterre van der Voort" userId="e3e6925b-6720-4305-bcb5-2e74cb930038" providerId="ADAL" clId="{796D2A67-E1CA-45C2-86FD-264E11FBB2F3}" dt="2024-12-10T15:23:17.977" v="146" actId="20577"/>
          <ac:spMkLst>
            <pc:docMk/>
            <pc:sldMk cId="3286767824" sldId="267"/>
            <ac:spMk id="3" creationId="{00000000-0000-0000-0000-000000000000}"/>
          </ac:spMkLst>
        </pc:spChg>
      </pc:sldChg>
      <pc:sldChg chg="modSp mod">
        <pc:chgData name="Sterre van der Voort" userId="e3e6925b-6720-4305-bcb5-2e74cb930038" providerId="ADAL" clId="{796D2A67-E1CA-45C2-86FD-264E11FBB2F3}" dt="2024-12-10T15:25:02.895" v="270" actId="20577"/>
        <pc:sldMkLst>
          <pc:docMk/>
          <pc:sldMk cId="797516113" sldId="268"/>
        </pc:sldMkLst>
        <pc:spChg chg="mod">
          <ac:chgData name="Sterre van der Voort" userId="e3e6925b-6720-4305-bcb5-2e74cb930038" providerId="ADAL" clId="{796D2A67-E1CA-45C2-86FD-264E11FBB2F3}" dt="2024-12-10T15:25:02.895" v="270" actId="20577"/>
          <ac:spMkLst>
            <pc:docMk/>
            <pc:sldMk cId="797516113" sldId="268"/>
            <ac:spMk id="3" creationId="{00000000-0000-0000-0000-000000000000}"/>
          </ac:spMkLst>
        </pc:spChg>
      </pc:sldChg>
      <pc:sldChg chg="modSp mod modCm">
        <pc:chgData name="Sterre van der Voort" userId="e3e6925b-6720-4305-bcb5-2e74cb930038" providerId="ADAL" clId="{796D2A67-E1CA-45C2-86FD-264E11FBB2F3}" dt="2024-12-10T15:29:47.240" v="406" actId="20577"/>
        <pc:sldMkLst>
          <pc:docMk/>
          <pc:sldMk cId="3313576689" sldId="271"/>
        </pc:sldMkLst>
        <pc:spChg chg="mod">
          <ac:chgData name="Sterre van der Voort" userId="e3e6925b-6720-4305-bcb5-2e74cb930038" providerId="ADAL" clId="{796D2A67-E1CA-45C2-86FD-264E11FBB2F3}" dt="2024-12-10T15:29:47.240" v="406" actId="20577"/>
          <ac:spMkLst>
            <pc:docMk/>
            <pc:sldMk cId="3313576689" sldId="27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796D2A67-E1CA-45C2-86FD-264E11FBB2F3}" dt="2024-12-10T15:29:47.240" v="406" actId="20577"/>
              <pc2:cmMkLst xmlns:pc2="http://schemas.microsoft.com/office/powerpoint/2019/9/main/command">
                <pc:docMk/>
                <pc:sldMk cId="3313576689" sldId="271"/>
                <pc2:cmMk id="{CA33A29F-4545-4613-A883-65EB2F7A8DC3}"/>
              </pc2:cmMkLst>
            </pc226:cmChg>
          </p:ext>
        </pc:extLst>
      </pc:sldChg>
      <pc:sldChg chg="modSp mod">
        <pc:chgData name="Sterre van der Voort" userId="e3e6925b-6720-4305-bcb5-2e74cb930038" providerId="ADAL" clId="{796D2A67-E1CA-45C2-86FD-264E11FBB2F3}" dt="2024-12-10T15:34:57.844" v="487" actId="20577"/>
        <pc:sldMkLst>
          <pc:docMk/>
          <pc:sldMk cId="196237479" sldId="272"/>
        </pc:sldMkLst>
        <pc:spChg chg="mod">
          <ac:chgData name="Sterre van der Voort" userId="e3e6925b-6720-4305-bcb5-2e74cb930038" providerId="ADAL" clId="{796D2A67-E1CA-45C2-86FD-264E11FBB2F3}" dt="2024-12-10T15:34:57.844" v="487" actId="20577"/>
          <ac:spMkLst>
            <pc:docMk/>
            <pc:sldMk cId="196237479" sldId="272"/>
            <ac:spMk id="4" creationId="{00000000-0000-0000-0000-000000000000}"/>
          </ac:spMkLst>
        </pc:spChg>
      </pc:sldChg>
      <pc:sldChg chg="modSp mod">
        <pc:chgData name="Sterre van der Voort" userId="e3e6925b-6720-4305-bcb5-2e74cb930038" providerId="ADAL" clId="{796D2A67-E1CA-45C2-86FD-264E11FBB2F3}" dt="2024-12-10T15:20:18.778" v="33" actId="20577"/>
        <pc:sldMkLst>
          <pc:docMk/>
          <pc:sldMk cId="1677865511" sldId="274"/>
        </pc:sldMkLst>
        <pc:spChg chg="mod">
          <ac:chgData name="Sterre van der Voort" userId="e3e6925b-6720-4305-bcb5-2e74cb930038" providerId="ADAL" clId="{796D2A67-E1CA-45C2-86FD-264E11FBB2F3}" dt="2024-12-10T15:20:18.778" v="33" actId="20577"/>
          <ac:spMkLst>
            <pc:docMk/>
            <pc:sldMk cId="1677865511" sldId="274"/>
            <ac:spMk id="2" creationId="{00000000-0000-0000-0000-000000000000}"/>
          </ac:spMkLst>
        </pc:spChg>
      </pc:sldChg>
      <pc:sldChg chg="modSp mod">
        <pc:chgData name="Sterre van der Voort" userId="e3e6925b-6720-4305-bcb5-2e74cb930038" providerId="ADAL" clId="{796D2A67-E1CA-45C2-86FD-264E11FBB2F3}" dt="2024-12-10T15:33:05.316" v="462" actId="20577"/>
        <pc:sldMkLst>
          <pc:docMk/>
          <pc:sldMk cId="497116687" sldId="276"/>
        </pc:sldMkLst>
        <pc:spChg chg="mod">
          <ac:chgData name="Sterre van der Voort" userId="e3e6925b-6720-4305-bcb5-2e74cb930038" providerId="ADAL" clId="{796D2A67-E1CA-45C2-86FD-264E11FBB2F3}" dt="2024-12-10T15:33:05.316" v="462" actId="20577"/>
          <ac:spMkLst>
            <pc:docMk/>
            <pc:sldMk cId="497116687" sldId="276"/>
            <ac:spMk id="3" creationId="{00000000-0000-0000-0000-000000000000}"/>
          </ac:spMkLst>
        </pc:spChg>
      </pc:sldChg>
      <pc:sldChg chg="modSp mod">
        <pc:chgData name="Sterre van der Voort" userId="e3e6925b-6720-4305-bcb5-2e74cb930038" providerId="ADAL" clId="{796D2A67-E1CA-45C2-86FD-264E11FBB2F3}" dt="2024-12-10T15:24:27.075" v="239" actId="20577"/>
        <pc:sldMkLst>
          <pc:docMk/>
          <pc:sldMk cId="3259792920" sldId="280"/>
        </pc:sldMkLst>
        <pc:spChg chg="mod">
          <ac:chgData name="Sterre van der Voort" userId="e3e6925b-6720-4305-bcb5-2e74cb930038" providerId="ADAL" clId="{796D2A67-E1CA-45C2-86FD-264E11FBB2F3}" dt="2024-12-10T15:23:39.879" v="178" actId="14100"/>
          <ac:spMkLst>
            <pc:docMk/>
            <pc:sldMk cId="3259792920" sldId="280"/>
            <ac:spMk id="4" creationId="{73CAD152-D6B0-277F-6D6B-891480AC9898}"/>
          </ac:spMkLst>
        </pc:spChg>
        <pc:spChg chg="mod">
          <ac:chgData name="Sterre van der Voort" userId="e3e6925b-6720-4305-bcb5-2e74cb930038" providerId="ADAL" clId="{796D2A67-E1CA-45C2-86FD-264E11FBB2F3}" dt="2024-12-10T15:24:00.998" v="203" actId="20577"/>
          <ac:spMkLst>
            <pc:docMk/>
            <pc:sldMk cId="3259792920" sldId="280"/>
            <ac:spMk id="6" creationId="{FE6F6B65-773C-9793-3297-B2A25B8B2B88}"/>
          </ac:spMkLst>
        </pc:spChg>
        <pc:spChg chg="mod">
          <ac:chgData name="Sterre van der Voort" userId="e3e6925b-6720-4305-bcb5-2e74cb930038" providerId="ADAL" clId="{796D2A67-E1CA-45C2-86FD-264E11FBB2F3}" dt="2024-12-10T15:23:50.939" v="184" actId="20577"/>
          <ac:spMkLst>
            <pc:docMk/>
            <pc:sldMk cId="3259792920" sldId="280"/>
            <ac:spMk id="8" creationId="{5B9689C6-7105-C94C-0D81-1B94E3E8FB8D}"/>
          </ac:spMkLst>
        </pc:spChg>
        <pc:spChg chg="mod">
          <ac:chgData name="Sterre van der Voort" userId="e3e6925b-6720-4305-bcb5-2e74cb930038" providerId="ADAL" clId="{796D2A67-E1CA-45C2-86FD-264E11FBB2F3}" dt="2024-12-10T15:24:27.075" v="239" actId="20577"/>
          <ac:spMkLst>
            <pc:docMk/>
            <pc:sldMk cId="3259792920" sldId="280"/>
            <ac:spMk id="10" creationId="{1AEA572C-0404-D3A4-FF31-C7919931F2ED}"/>
          </ac:spMkLst>
        </pc:spChg>
      </pc:sldChg>
      <pc:sldChg chg="modSp mod">
        <pc:chgData name="Sterre van der Voort" userId="e3e6925b-6720-4305-bcb5-2e74cb930038" providerId="ADAL" clId="{796D2A67-E1CA-45C2-86FD-264E11FBB2F3}" dt="2024-12-10T15:55:04.271" v="497" actId="6549"/>
        <pc:sldMkLst>
          <pc:docMk/>
          <pc:sldMk cId="2024316787" sldId="285"/>
        </pc:sldMkLst>
        <pc:spChg chg="mod">
          <ac:chgData name="Sterre van der Voort" userId="e3e6925b-6720-4305-bcb5-2e74cb930038" providerId="ADAL" clId="{796D2A67-E1CA-45C2-86FD-264E11FBB2F3}" dt="2024-12-10T15:55:04.271" v="497" actId="6549"/>
          <ac:spMkLst>
            <pc:docMk/>
            <pc:sldMk cId="2024316787" sldId="285"/>
            <ac:spMk id="2" creationId="{B9969519-20DA-435A-ABBE-35BEA1437994}"/>
          </ac:spMkLst>
        </pc:spChg>
      </pc:sldChg>
      <pc:sldChg chg="modSp mod">
        <pc:chgData name="Sterre van der Voort" userId="e3e6925b-6720-4305-bcb5-2e74cb930038" providerId="ADAL" clId="{796D2A67-E1CA-45C2-86FD-264E11FBB2F3}" dt="2024-12-10T15:19:33.418" v="19" actId="14100"/>
        <pc:sldMkLst>
          <pc:docMk/>
          <pc:sldMk cId="334468148" sldId="286"/>
        </pc:sldMkLst>
        <pc:spChg chg="mod">
          <ac:chgData name="Sterre van der Voort" userId="e3e6925b-6720-4305-bcb5-2e74cb930038" providerId="ADAL" clId="{796D2A67-E1CA-45C2-86FD-264E11FBB2F3}" dt="2024-12-10T15:19:33.418" v="19" actId="14100"/>
          <ac:spMkLst>
            <pc:docMk/>
            <pc:sldMk cId="334468148" sldId="286"/>
            <ac:spMk id="2" creationId="{9D75E06E-4BA7-48E6-B3EA-9604936F0BC2}"/>
          </ac:spMkLst>
        </pc:spChg>
      </pc:sldChg>
      <pc:sldChg chg="modSp mod">
        <pc:chgData name="Sterre van der Voort" userId="e3e6925b-6720-4305-bcb5-2e74cb930038" providerId="ADAL" clId="{796D2A67-E1CA-45C2-86FD-264E11FBB2F3}" dt="2024-12-10T15:22:02.823" v="74" actId="20577"/>
        <pc:sldMkLst>
          <pc:docMk/>
          <pc:sldMk cId="2591712770" sldId="287"/>
        </pc:sldMkLst>
        <pc:spChg chg="mod">
          <ac:chgData name="Sterre van der Voort" userId="e3e6925b-6720-4305-bcb5-2e74cb930038" providerId="ADAL" clId="{796D2A67-E1CA-45C2-86FD-264E11FBB2F3}" dt="2024-12-10T15:22:02.823" v="74" actId="20577"/>
          <ac:spMkLst>
            <pc:docMk/>
            <pc:sldMk cId="2591712770" sldId="287"/>
            <ac:spMk id="3" creationId="{00000000-0000-0000-0000-000000000000}"/>
          </ac:spMkLst>
        </pc:spChg>
      </pc:sldChg>
      <pc:sldChg chg="modSp mod">
        <pc:chgData name="Sterre van der Voort" userId="e3e6925b-6720-4305-bcb5-2e74cb930038" providerId="ADAL" clId="{796D2A67-E1CA-45C2-86FD-264E11FBB2F3}" dt="2024-12-10T15:27:33.406" v="327" actId="20577"/>
        <pc:sldMkLst>
          <pc:docMk/>
          <pc:sldMk cId="1097362747" sldId="289"/>
        </pc:sldMkLst>
        <pc:spChg chg="mod">
          <ac:chgData name="Sterre van der Voort" userId="e3e6925b-6720-4305-bcb5-2e74cb930038" providerId="ADAL" clId="{796D2A67-E1CA-45C2-86FD-264E11FBB2F3}" dt="2024-12-10T15:27:33.406" v="327" actId="20577"/>
          <ac:spMkLst>
            <pc:docMk/>
            <pc:sldMk cId="1097362747" sldId="289"/>
            <ac:spMk id="3" creationId="{00000000-0000-0000-0000-000000000000}"/>
          </ac:spMkLst>
        </pc:spChg>
      </pc:sldChg>
      <pc:sldChg chg="modSp mod">
        <pc:chgData name="Sterre van der Voort" userId="e3e6925b-6720-4305-bcb5-2e74cb930038" providerId="ADAL" clId="{796D2A67-E1CA-45C2-86FD-264E11FBB2F3}" dt="2024-12-10T15:31:00.639" v="420" actId="20577"/>
        <pc:sldMkLst>
          <pc:docMk/>
          <pc:sldMk cId="633879649" sldId="290"/>
        </pc:sldMkLst>
        <pc:spChg chg="mod">
          <ac:chgData name="Sterre van der Voort" userId="e3e6925b-6720-4305-bcb5-2e74cb930038" providerId="ADAL" clId="{796D2A67-E1CA-45C2-86FD-264E11FBB2F3}" dt="2024-12-10T15:31:00.639" v="420" actId="20577"/>
          <ac:spMkLst>
            <pc:docMk/>
            <pc:sldMk cId="633879649" sldId="290"/>
            <ac:spMk id="3" creationId="{00000000-0000-0000-0000-000000000000}"/>
          </ac:spMkLst>
        </pc:spChg>
      </pc:sldChg>
      <pc:sldChg chg="modSp mod">
        <pc:chgData name="Sterre van der Voort" userId="e3e6925b-6720-4305-bcb5-2e74cb930038" providerId="ADAL" clId="{796D2A67-E1CA-45C2-86FD-264E11FBB2F3}" dt="2024-12-10T15:34:23.102" v="483" actId="20577"/>
        <pc:sldMkLst>
          <pc:docMk/>
          <pc:sldMk cId="2090039853" sldId="291"/>
        </pc:sldMkLst>
        <pc:spChg chg="mod">
          <ac:chgData name="Sterre van der Voort" userId="e3e6925b-6720-4305-bcb5-2e74cb930038" providerId="ADAL" clId="{796D2A67-E1CA-45C2-86FD-264E11FBB2F3}" dt="2024-12-10T15:34:23.102" v="483" actId="20577"/>
          <ac:spMkLst>
            <pc:docMk/>
            <pc:sldMk cId="2090039853" sldId="291"/>
            <ac:spMk id="3" creationId="{00000000-0000-0000-0000-000000000000}"/>
          </ac:spMkLst>
        </pc:spChg>
        <pc:picChg chg="mod">
          <ac:chgData name="Sterre van der Voort" userId="e3e6925b-6720-4305-bcb5-2e74cb930038" providerId="ADAL" clId="{796D2A67-E1CA-45C2-86FD-264E11FBB2F3}" dt="2024-12-10T15:33:57.908" v="464" actId="1076"/>
          <ac:picMkLst>
            <pc:docMk/>
            <pc:sldMk cId="2090039853" sldId="291"/>
            <ac:picMk id="5" creationId="{F99B9CF9-CFCA-B64F-B780-A2A5DC4F1265}"/>
          </ac:picMkLst>
        </pc:picChg>
      </pc:sldChg>
    </pc:docChg>
  </pc:docChgLst>
  <pc:docChgLst>
    <pc:chgData name="John Vos" userId="61758e88-48b1-4125-a228-f41b744ba332" providerId="ADAL" clId="{B649A732-7059-4F3F-90AB-BF5CCE73D150}"/>
    <pc:docChg chg="undo custSel modSld">
      <pc:chgData name="John Vos" userId="61758e88-48b1-4125-a228-f41b744ba332" providerId="ADAL" clId="{B649A732-7059-4F3F-90AB-BF5CCE73D150}" dt="2024-12-13T15:44:56.860" v="122" actId="255"/>
      <pc:docMkLst>
        <pc:docMk/>
      </pc:docMkLst>
      <pc:sldChg chg="modSp mod">
        <pc:chgData name="John Vos" userId="61758e88-48b1-4125-a228-f41b744ba332" providerId="ADAL" clId="{B649A732-7059-4F3F-90AB-BF5CCE73D150}" dt="2024-12-13T15:43:07.396" v="31" actId="255"/>
        <pc:sldMkLst>
          <pc:docMk/>
          <pc:sldMk cId="658928025" sldId="266"/>
        </pc:sldMkLst>
        <pc:spChg chg="mod">
          <ac:chgData name="John Vos" userId="61758e88-48b1-4125-a228-f41b744ba332" providerId="ADAL" clId="{B649A732-7059-4F3F-90AB-BF5CCE73D150}" dt="2024-12-13T15:43:07.396" v="31" actId="255"/>
          <ac:spMkLst>
            <pc:docMk/>
            <pc:sldMk cId="658928025" sldId="266"/>
            <ac:spMk id="2" creationId="{00000000-0000-0000-0000-000000000000}"/>
          </ac:spMkLst>
        </pc:spChg>
      </pc:sldChg>
      <pc:sldChg chg="modSp mod">
        <pc:chgData name="John Vos" userId="61758e88-48b1-4125-a228-f41b744ba332" providerId="ADAL" clId="{B649A732-7059-4F3F-90AB-BF5CCE73D150}" dt="2024-12-13T15:43:40.987" v="54" actId="255"/>
        <pc:sldMkLst>
          <pc:docMk/>
          <pc:sldMk cId="3286767824" sldId="267"/>
        </pc:sldMkLst>
        <pc:spChg chg="mod">
          <ac:chgData name="John Vos" userId="61758e88-48b1-4125-a228-f41b744ba332" providerId="ADAL" clId="{B649A732-7059-4F3F-90AB-BF5CCE73D150}" dt="2024-12-13T15:43:40.987" v="54" actId="255"/>
          <ac:spMkLst>
            <pc:docMk/>
            <pc:sldMk cId="3286767824" sldId="267"/>
            <ac:spMk id="6" creationId="{FDDAB58F-8D8D-A82B-4D56-D1D9A65E1041}"/>
          </ac:spMkLst>
        </pc:spChg>
      </pc:sldChg>
      <pc:sldChg chg="modSp mod">
        <pc:chgData name="John Vos" userId="61758e88-48b1-4125-a228-f41b744ba332" providerId="ADAL" clId="{B649A732-7059-4F3F-90AB-BF5CCE73D150}" dt="2024-12-13T15:44:10.140" v="86" actId="255"/>
        <pc:sldMkLst>
          <pc:docMk/>
          <pc:sldMk cId="797516113" sldId="268"/>
        </pc:sldMkLst>
        <pc:spChg chg="mod">
          <ac:chgData name="John Vos" userId="61758e88-48b1-4125-a228-f41b744ba332" providerId="ADAL" clId="{B649A732-7059-4F3F-90AB-BF5CCE73D150}" dt="2024-12-13T15:44:10.140" v="86" actId="255"/>
          <ac:spMkLst>
            <pc:docMk/>
            <pc:sldMk cId="797516113" sldId="268"/>
            <ac:spMk id="2" creationId="{44C42399-D6B4-0F9A-1F2B-87B26C8D7092}"/>
          </ac:spMkLst>
        </pc:spChg>
      </pc:sldChg>
      <pc:sldChg chg="modSp mod">
        <pc:chgData name="John Vos" userId="61758e88-48b1-4125-a228-f41b744ba332" providerId="ADAL" clId="{B649A732-7059-4F3F-90AB-BF5CCE73D150}" dt="2024-12-13T15:44:23.344" v="101" actId="255"/>
        <pc:sldMkLst>
          <pc:docMk/>
          <pc:sldMk cId="3313576689" sldId="271"/>
        </pc:sldMkLst>
        <pc:spChg chg="mod">
          <ac:chgData name="John Vos" userId="61758e88-48b1-4125-a228-f41b744ba332" providerId="ADAL" clId="{B649A732-7059-4F3F-90AB-BF5CCE73D150}" dt="2024-12-13T15:44:23.344" v="101" actId="255"/>
          <ac:spMkLst>
            <pc:docMk/>
            <pc:sldMk cId="3313576689" sldId="271"/>
            <ac:spMk id="6" creationId="{CDE6E18D-4678-5F22-351E-822E5EEB2B08}"/>
          </ac:spMkLst>
        </pc:spChg>
      </pc:sldChg>
      <pc:sldChg chg="modSp mod">
        <pc:chgData name="John Vos" userId="61758e88-48b1-4125-a228-f41b744ba332" providerId="ADAL" clId="{B649A732-7059-4F3F-90AB-BF5CCE73D150}" dt="2024-12-13T15:43:17.041" v="34" actId="255"/>
        <pc:sldMkLst>
          <pc:docMk/>
          <pc:sldMk cId="2406732040" sldId="275"/>
        </pc:sldMkLst>
        <pc:spChg chg="mod">
          <ac:chgData name="John Vos" userId="61758e88-48b1-4125-a228-f41b744ba332" providerId="ADAL" clId="{B649A732-7059-4F3F-90AB-BF5CCE73D150}" dt="2024-12-13T15:43:17.041" v="34" actId="255"/>
          <ac:spMkLst>
            <pc:docMk/>
            <pc:sldMk cId="2406732040" sldId="275"/>
            <ac:spMk id="6" creationId="{2611E885-CE53-8877-66F6-B0F048537AEC}"/>
          </ac:spMkLst>
        </pc:spChg>
      </pc:sldChg>
      <pc:sldChg chg="modSp mod">
        <pc:chgData name="John Vos" userId="61758e88-48b1-4125-a228-f41b744ba332" providerId="ADAL" clId="{B649A732-7059-4F3F-90AB-BF5CCE73D150}" dt="2024-12-13T15:44:47.186" v="119" actId="255"/>
        <pc:sldMkLst>
          <pc:docMk/>
          <pc:sldMk cId="497116687" sldId="276"/>
        </pc:sldMkLst>
        <pc:spChg chg="mod">
          <ac:chgData name="John Vos" userId="61758e88-48b1-4125-a228-f41b744ba332" providerId="ADAL" clId="{B649A732-7059-4F3F-90AB-BF5CCE73D150}" dt="2024-12-13T15:44:47.186" v="119" actId="255"/>
          <ac:spMkLst>
            <pc:docMk/>
            <pc:sldMk cId="497116687" sldId="276"/>
            <ac:spMk id="7" creationId="{EF05BCBA-3CB6-244A-EE6C-4EBE3D4DE350}"/>
          </ac:spMkLst>
        </pc:spChg>
      </pc:sldChg>
      <pc:sldChg chg="modSp mod">
        <pc:chgData name="John Vos" userId="61758e88-48b1-4125-a228-f41b744ba332" providerId="ADAL" clId="{B649A732-7059-4F3F-90AB-BF5CCE73D150}" dt="2024-12-13T15:43:57.589" v="69" actId="255"/>
        <pc:sldMkLst>
          <pc:docMk/>
          <pc:sldMk cId="3259792920" sldId="280"/>
        </pc:sldMkLst>
        <pc:spChg chg="mod">
          <ac:chgData name="John Vos" userId="61758e88-48b1-4125-a228-f41b744ba332" providerId="ADAL" clId="{B649A732-7059-4F3F-90AB-BF5CCE73D150}" dt="2024-12-13T15:43:57.589" v="69" actId="255"/>
          <ac:spMkLst>
            <pc:docMk/>
            <pc:sldMk cId="3259792920" sldId="280"/>
            <ac:spMk id="12" creationId="{BCF06A62-61DB-B241-2680-63EA343AF72D}"/>
          </ac:spMkLst>
        </pc:spChg>
      </pc:sldChg>
      <pc:sldChg chg="modSp mod">
        <pc:chgData name="John Vos" userId="61758e88-48b1-4125-a228-f41b744ba332" providerId="ADAL" clId="{B649A732-7059-4F3F-90AB-BF5CCE73D150}" dt="2024-12-13T15:35:26.518" v="7" actId="20577"/>
        <pc:sldMkLst>
          <pc:docMk/>
          <pc:sldMk cId="2024316787" sldId="285"/>
        </pc:sldMkLst>
        <pc:spChg chg="mod">
          <ac:chgData name="John Vos" userId="61758e88-48b1-4125-a228-f41b744ba332" providerId="ADAL" clId="{B649A732-7059-4F3F-90AB-BF5CCE73D150}" dt="2024-12-13T15:35:26.518" v="7" actId="20577"/>
          <ac:spMkLst>
            <pc:docMk/>
            <pc:sldMk cId="2024316787" sldId="285"/>
            <ac:spMk id="2" creationId="{B9969519-20DA-435A-ABBE-35BEA1437994}"/>
          </ac:spMkLst>
        </pc:spChg>
      </pc:sldChg>
      <pc:sldChg chg="modSp mod">
        <pc:chgData name="John Vos" userId="61758e88-48b1-4125-a228-f41b744ba332" providerId="ADAL" clId="{B649A732-7059-4F3F-90AB-BF5CCE73D150}" dt="2024-12-13T15:36:04.526" v="16" actId="255"/>
        <pc:sldMkLst>
          <pc:docMk/>
          <pc:sldMk cId="334468148" sldId="286"/>
        </pc:sldMkLst>
        <pc:spChg chg="mod">
          <ac:chgData name="John Vos" userId="61758e88-48b1-4125-a228-f41b744ba332" providerId="ADAL" clId="{B649A732-7059-4F3F-90AB-BF5CCE73D150}" dt="2024-12-13T15:36:04.526" v="16" actId="255"/>
          <ac:spMkLst>
            <pc:docMk/>
            <pc:sldMk cId="334468148" sldId="286"/>
            <ac:spMk id="5" creationId="{E0695E9C-71A2-80E9-E778-2BA6AE4E55C8}"/>
          </ac:spMkLst>
        </pc:spChg>
      </pc:sldChg>
      <pc:sldChg chg="modSp mod">
        <pc:chgData name="John Vos" userId="61758e88-48b1-4125-a228-f41b744ba332" providerId="ADAL" clId="{B649A732-7059-4F3F-90AB-BF5CCE73D150}" dt="2024-12-13T15:43:27.917" v="39" actId="255"/>
        <pc:sldMkLst>
          <pc:docMk/>
          <pc:sldMk cId="2591712770" sldId="287"/>
        </pc:sldMkLst>
        <pc:spChg chg="mod">
          <ac:chgData name="John Vos" userId="61758e88-48b1-4125-a228-f41b744ba332" providerId="ADAL" clId="{B649A732-7059-4F3F-90AB-BF5CCE73D150}" dt="2024-12-13T15:43:27.917" v="39" actId="255"/>
          <ac:spMkLst>
            <pc:docMk/>
            <pc:sldMk cId="2591712770" sldId="287"/>
            <ac:spMk id="6" creationId="{70500D94-793A-A565-3A30-D1FD105DDBB4}"/>
          </ac:spMkLst>
        </pc:spChg>
      </pc:sldChg>
      <pc:sldChg chg="modSp mod">
        <pc:chgData name="John Vos" userId="61758e88-48b1-4125-a228-f41b744ba332" providerId="ADAL" clId="{B649A732-7059-4F3F-90AB-BF5CCE73D150}" dt="2024-12-13T15:44:56.860" v="122" actId="255"/>
        <pc:sldMkLst>
          <pc:docMk/>
          <pc:sldMk cId="633879649" sldId="290"/>
        </pc:sldMkLst>
        <pc:spChg chg="mod">
          <ac:chgData name="John Vos" userId="61758e88-48b1-4125-a228-f41b744ba332" providerId="ADAL" clId="{B649A732-7059-4F3F-90AB-BF5CCE73D150}" dt="2024-12-13T15:44:56.860" v="122" actId="255"/>
          <ac:spMkLst>
            <pc:docMk/>
            <pc:sldMk cId="633879649" sldId="290"/>
            <ac:spMk id="6" creationId="{E803F0F2-8C67-06F5-5E32-47D5D90CE3D0}"/>
          </ac:spMkLst>
        </pc:spChg>
      </pc:sldChg>
      <pc:sldChg chg="modSp mod">
        <pc:chgData name="John Vos" userId="61758e88-48b1-4125-a228-f41b744ba332" providerId="ADAL" clId="{B649A732-7059-4F3F-90AB-BF5CCE73D150}" dt="2024-12-13T15:44:36.252" v="104" actId="255"/>
        <pc:sldMkLst>
          <pc:docMk/>
          <pc:sldMk cId="2090039853" sldId="291"/>
        </pc:sldMkLst>
        <pc:spChg chg="mod">
          <ac:chgData name="John Vos" userId="61758e88-48b1-4125-a228-f41b744ba332" providerId="ADAL" clId="{B649A732-7059-4F3F-90AB-BF5CCE73D150}" dt="2024-12-13T15:44:36.252" v="104" actId="255"/>
          <ac:spMkLst>
            <pc:docMk/>
            <pc:sldMk cId="2090039853" sldId="291"/>
            <ac:spMk id="7" creationId="{73710E8B-D765-057B-70C1-0F62D4748F3E}"/>
          </ac:spMkLst>
        </pc:spChg>
      </pc:sldChg>
    </pc:docChg>
  </pc:docChgLst>
  <pc:docChgLst>
    <pc:chgData name="Sterre van der Voort" userId="e3e6925b-6720-4305-bcb5-2e74cb930038" providerId="ADAL" clId="{82E965AE-CC0C-4AD5-9C33-A610B49C811B}"/>
    <pc:docChg chg="modSld">
      <pc:chgData name="Sterre van der Voort" userId="e3e6925b-6720-4305-bcb5-2e74cb930038" providerId="ADAL" clId="{82E965AE-CC0C-4AD5-9C33-A610B49C811B}" dt="2024-12-12T14:27:56.471" v="1" actId="20577"/>
      <pc:docMkLst>
        <pc:docMk/>
      </pc:docMkLst>
      <pc:sldChg chg="modSp mod">
        <pc:chgData name="Sterre van der Voort" userId="e3e6925b-6720-4305-bcb5-2e74cb930038" providerId="ADAL" clId="{82E965AE-CC0C-4AD5-9C33-A610B49C811B}" dt="2024-12-12T14:27:56.471" v="1" actId="20577"/>
        <pc:sldMkLst>
          <pc:docMk/>
          <pc:sldMk cId="334468148" sldId="286"/>
        </pc:sldMkLst>
        <pc:spChg chg="mod">
          <ac:chgData name="Sterre van der Voort" userId="e3e6925b-6720-4305-bcb5-2e74cb930038" providerId="ADAL" clId="{82E965AE-CC0C-4AD5-9C33-A610B49C811B}" dt="2024-12-12T14:27:56.471" v="1" actId="20577"/>
          <ac:spMkLst>
            <pc:docMk/>
            <pc:sldMk cId="334468148" sldId="286"/>
            <ac:spMk id="5" creationId="{E0695E9C-71A2-80E9-E778-2BA6AE4E55C8}"/>
          </ac:spMkLst>
        </pc:spChg>
      </pc:sldChg>
    </pc:docChg>
  </pc:docChgLst>
  <pc:docChgLst>
    <pc:chgData name="Sterre van der Voort" userId="e3e6925b-6720-4305-bcb5-2e74cb930038" providerId="ADAL" clId="{D1DE10DB-D173-4D2D-ADE6-5489F87314A7}"/>
    <pc:docChg chg="undo custSel modSld">
      <pc:chgData name="Sterre van der Voort" userId="e3e6925b-6720-4305-bcb5-2e74cb930038" providerId="ADAL" clId="{D1DE10DB-D173-4D2D-ADE6-5489F87314A7}" dt="2024-11-22T15:45:38.145" v="1533" actId="20577"/>
      <pc:docMkLst>
        <pc:docMk/>
      </pc:docMkLst>
      <pc:sldChg chg="modSp mod">
        <pc:chgData name="Sterre van der Voort" userId="e3e6925b-6720-4305-bcb5-2e74cb930038" providerId="ADAL" clId="{D1DE10DB-D173-4D2D-ADE6-5489F87314A7}" dt="2024-11-22T09:28:17.582" v="205" actId="20577"/>
        <pc:sldMkLst>
          <pc:docMk/>
          <pc:sldMk cId="3886430401" sldId="258"/>
        </pc:sldMkLst>
        <pc:spChg chg="mod">
          <ac:chgData name="Sterre van der Voort" userId="e3e6925b-6720-4305-bcb5-2e74cb930038" providerId="ADAL" clId="{D1DE10DB-D173-4D2D-ADE6-5489F87314A7}" dt="2024-11-22T09:28:17.582" v="205" actId="20577"/>
          <ac:spMkLst>
            <pc:docMk/>
            <pc:sldMk cId="3886430401" sldId="258"/>
            <ac:spMk id="3" creationId="{00000000-0000-0000-0000-000000000000}"/>
          </ac:spMkLst>
        </pc:spChg>
        <pc:spChg chg="mod">
          <ac:chgData name="Sterre van der Voort" userId="e3e6925b-6720-4305-bcb5-2e74cb930038" providerId="ADAL" clId="{D1DE10DB-D173-4D2D-ADE6-5489F87314A7}" dt="2024-11-22T09:25:18.412" v="151" actId="1076"/>
          <ac:spMkLst>
            <pc:docMk/>
            <pc:sldMk cId="3886430401" sldId="258"/>
            <ac:spMk id="4" creationId="{00000000-0000-0000-0000-000000000000}"/>
          </ac:spMkLst>
        </pc:spChg>
      </pc:sldChg>
      <pc:sldChg chg="modSp mod">
        <pc:chgData name="Sterre van der Voort" userId="e3e6925b-6720-4305-bcb5-2e74cb930038" providerId="ADAL" clId="{D1DE10DB-D173-4D2D-ADE6-5489F87314A7}" dt="2024-11-22T09:47:34.176" v="744" actId="20577"/>
        <pc:sldMkLst>
          <pc:docMk/>
          <pc:sldMk cId="3261187765" sldId="259"/>
        </pc:sldMkLst>
        <pc:spChg chg="mod">
          <ac:chgData name="Sterre van der Voort" userId="e3e6925b-6720-4305-bcb5-2e74cb930038" providerId="ADAL" clId="{D1DE10DB-D173-4D2D-ADE6-5489F87314A7}" dt="2024-11-21T15:57:09.316" v="7" actId="20577"/>
          <ac:spMkLst>
            <pc:docMk/>
            <pc:sldMk cId="3261187765" sldId="259"/>
            <ac:spMk id="2" creationId="{00000000-0000-0000-0000-000000000000}"/>
          </ac:spMkLst>
        </pc:spChg>
        <pc:spChg chg="mod">
          <ac:chgData name="Sterre van der Voort" userId="e3e6925b-6720-4305-bcb5-2e74cb930038" providerId="ADAL" clId="{D1DE10DB-D173-4D2D-ADE6-5489F87314A7}" dt="2024-11-22T09:47:34.176" v="744" actId="20577"/>
          <ac:spMkLst>
            <pc:docMk/>
            <pc:sldMk cId="3261187765" sldId="259"/>
            <ac:spMk id="3" creationId="{00000000-0000-0000-0000-000000000000}"/>
          </ac:spMkLst>
        </pc:spChg>
      </pc:sldChg>
      <pc:sldChg chg="modSp mod">
        <pc:chgData name="Sterre van der Voort" userId="e3e6925b-6720-4305-bcb5-2e74cb930038" providerId="ADAL" clId="{D1DE10DB-D173-4D2D-ADE6-5489F87314A7}" dt="2024-11-22T09:49:17.483" v="783" actId="14100"/>
        <pc:sldMkLst>
          <pc:docMk/>
          <pc:sldMk cId="1067491954" sldId="261"/>
        </pc:sldMkLst>
        <pc:spChg chg="mod">
          <ac:chgData name="Sterre van der Voort" userId="e3e6925b-6720-4305-bcb5-2e74cb930038" providerId="ADAL" clId="{D1DE10DB-D173-4D2D-ADE6-5489F87314A7}" dt="2024-11-22T09:41:35.799" v="429" actId="20577"/>
          <ac:spMkLst>
            <pc:docMk/>
            <pc:sldMk cId="1067491954" sldId="261"/>
            <ac:spMk id="2" creationId="{00000000-0000-0000-0000-000000000000}"/>
          </ac:spMkLst>
        </pc:spChg>
        <pc:spChg chg="mod">
          <ac:chgData name="Sterre van der Voort" userId="e3e6925b-6720-4305-bcb5-2e74cb930038" providerId="ADAL" clId="{D1DE10DB-D173-4D2D-ADE6-5489F87314A7}" dt="2024-11-22T09:49:17.483" v="783" actId="14100"/>
          <ac:spMkLst>
            <pc:docMk/>
            <pc:sldMk cId="1067491954" sldId="261"/>
            <ac:spMk id="3" creationId="{00000000-0000-0000-0000-000000000000}"/>
          </ac:spMkLst>
        </pc:spChg>
      </pc:sldChg>
      <pc:sldChg chg="modSp mod">
        <pc:chgData name="Sterre van der Voort" userId="e3e6925b-6720-4305-bcb5-2e74cb930038" providerId="ADAL" clId="{D1DE10DB-D173-4D2D-ADE6-5489F87314A7}" dt="2024-11-22T09:45:14.085" v="660" actId="20577"/>
        <pc:sldMkLst>
          <pc:docMk/>
          <pc:sldMk cId="952222881" sldId="264"/>
        </pc:sldMkLst>
        <pc:spChg chg="mod">
          <ac:chgData name="Sterre van der Voort" userId="e3e6925b-6720-4305-bcb5-2e74cb930038" providerId="ADAL" clId="{D1DE10DB-D173-4D2D-ADE6-5489F87314A7}" dt="2024-11-22T09:43:04.113" v="465" actId="20577"/>
          <ac:spMkLst>
            <pc:docMk/>
            <pc:sldMk cId="952222881" sldId="264"/>
            <ac:spMk id="2" creationId="{00000000-0000-0000-0000-000000000000}"/>
          </ac:spMkLst>
        </pc:spChg>
        <pc:spChg chg="mod">
          <ac:chgData name="Sterre van der Voort" userId="e3e6925b-6720-4305-bcb5-2e74cb930038" providerId="ADAL" clId="{D1DE10DB-D173-4D2D-ADE6-5489F87314A7}" dt="2024-11-22T09:45:14.085" v="660" actId="20577"/>
          <ac:spMkLst>
            <pc:docMk/>
            <pc:sldMk cId="952222881" sldId="264"/>
            <ac:spMk id="3" creationId="{00000000-0000-0000-0000-000000000000}"/>
          </ac:spMkLst>
        </pc:spChg>
      </pc:sldChg>
      <pc:sldChg chg="modSp mod">
        <pc:chgData name="Sterre van der Voort" userId="e3e6925b-6720-4305-bcb5-2e74cb930038" providerId="ADAL" clId="{D1DE10DB-D173-4D2D-ADE6-5489F87314A7}" dt="2024-11-22T09:46:59.454" v="720" actId="20577"/>
        <pc:sldMkLst>
          <pc:docMk/>
          <pc:sldMk cId="658928025" sldId="266"/>
        </pc:sldMkLst>
        <pc:spChg chg="mod">
          <ac:chgData name="Sterre van der Voort" userId="e3e6925b-6720-4305-bcb5-2e74cb930038" providerId="ADAL" clId="{D1DE10DB-D173-4D2D-ADE6-5489F87314A7}" dt="2024-11-22T09:45:22.076" v="661" actId="14100"/>
          <ac:spMkLst>
            <pc:docMk/>
            <pc:sldMk cId="658928025" sldId="266"/>
            <ac:spMk id="2" creationId="{00000000-0000-0000-0000-000000000000}"/>
          </ac:spMkLst>
        </pc:spChg>
        <pc:spChg chg="mod">
          <ac:chgData name="Sterre van der Voort" userId="e3e6925b-6720-4305-bcb5-2e74cb930038" providerId="ADAL" clId="{D1DE10DB-D173-4D2D-ADE6-5489F87314A7}" dt="2024-11-22T09:46:59.454" v="720" actId="20577"/>
          <ac:spMkLst>
            <pc:docMk/>
            <pc:sldMk cId="658928025" sldId="266"/>
            <ac:spMk id="3" creationId="{00000000-0000-0000-0000-000000000000}"/>
          </ac:spMkLst>
        </pc:spChg>
        <pc:spChg chg="mod">
          <ac:chgData name="Sterre van der Voort" userId="e3e6925b-6720-4305-bcb5-2e74cb930038" providerId="ADAL" clId="{D1DE10DB-D173-4D2D-ADE6-5489F87314A7}" dt="2024-11-22T09:45:42.886" v="698" actId="20577"/>
          <ac:spMkLst>
            <pc:docMk/>
            <pc:sldMk cId="658928025" sldId="266"/>
            <ac:spMk id="5" creationId="{7288914E-65A0-077F-49D5-E43C7603508E}"/>
          </ac:spMkLst>
        </pc:spChg>
        <pc:spChg chg="mod">
          <ac:chgData name="Sterre van der Voort" userId="e3e6925b-6720-4305-bcb5-2e74cb930038" providerId="ADAL" clId="{D1DE10DB-D173-4D2D-ADE6-5489F87314A7}" dt="2024-11-22T09:46:10.942" v="702" actId="20577"/>
          <ac:spMkLst>
            <pc:docMk/>
            <pc:sldMk cId="658928025" sldId="266"/>
            <ac:spMk id="7" creationId="{C9AF6282-823C-819E-E1D6-1B85A30CF646}"/>
          </ac:spMkLst>
        </pc:spChg>
        <pc:picChg chg="mod">
          <ac:chgData name="Sterre van der Voort" userId="e3e6925b-6720-4305-bcb5-2e74cb930038" providerId="ADAL" clId="{D1DE10DB-D173-4D2D-ADE6-5489F87314A7}" dt="2024-11-22T09:45:55.701" v="701" actId="1076"/>
          <ac:picMkLst>
            <pc:docMk/>
            <pc:sldMk cId="658928025" sldId="266"/>
            <ac:picMk id="3074" creationId="{00000000-0000-0000-0000-000000000000}"/>
          </ac:picMkLst>
        </pc:picChg>
      </pc:sldChg>
      <pc:sldChg chg="addSp delSp modSp mod">
        <pc:chgData name="Sterre van der Voort" userId="e3e6925b-6720-4305-bcb5-2e74cb930038" providerId="ADAL" clId="{D1DE10DB-D173-4D2D-ADE6-5489F87314A7}" dt="2024-11-22T09:56:28.732" v="1022" actId="1076"/>
        <pc:sldMkLst>
          <pc:docMk/>
          <pc:sldMk cId="3286767824" sldId="267"/>
        </pc:sldMkLst>
        <pc:spChg chg="del">
          <ac:chgData name="Sterre van der Voort" userId="e3e6925b-6720-4305-bcb5-2e74cb930038" providerId="ADAL" clId="{D1DE10DB-D173-4D2D-ADE6-5489F87314A7}" dt="2024-11-22T09:48:16.698" v="751" actId="478"/>
          <ac:spMkLst>
            <pc:docMk/>
            <pc:sldMk cId="3286767824" sldId="267"/>
            <ac:spMk id="2" creationId="{00000000-0000-0000-0000-000000000000}"/>
          </ac:spMkLst>
        </pc:spChg>
        <pc:spChg chg="mod">
          <ac:chgData name="Sterre van der Voort" userId="e3e6925b-6720-4305-bcb5-2e74cb930038" providerId="ADAL" clId="{D1DE10DB-D173-4D2D-ADE6-5489F87314A7}" dt="2024-11-22T09:56:28.732" v="1022" actId="1076"/>
          <ac:spMkLst>
            <pc:docMk/>
            <pc:sldMk cId="3286767824" sldId="267"/>
            <ac:spMk id="3" creationId="{00000000-0000-0000-0000-000000000000}"/>
          </ac:spMkLst>
        </pc:spChg>
        <pc:spChg chg="add del mod">
          <ac:chgData name="Sterre van der Voort" userId="e3e6925b-6720-4305-bcb5-2e74cb930038" providerId="ADAL" clId="{D1DE10DB-D173-4D2D-ADE6-5489F87314A7}" dt="2024-11-22T09:48:23.506" v="753" actId="478"/>
          <ac:spMkLst>
            <pc:docMk/>
            <pc:sldMk cId="3286767824" sldId="267"/>
            <ac:spMk id="5" creationId="{6A2577EC-EE91-79F0-AB2C-9C38504FE364}"/>
          </ac:spMkLst>
        </pc:spChg>
        <pc:spChg chg="add mod">
          <ac:chgData name="Sterre van der Voort" userId="e3e6925b-6720-4305-bcb5-2e74cb930038" providerId="ADAL" clId="{D1DE10DB-D173-4D2D-ADE6-5489F87314A7}" dt="2024-11-22T09:48:17.040" v="752"/>
          <ac:spMkLst>
            <pc:docMk/>
            <pc:sldMk cId="3286767824" sldId="267"/>
            <ac:spMk id="6" creationId="{FDDAB58F-8D8D-A82B-4D56-D1D9A65E1041}"/>
          </ac:spMkLst>
        </pc:spChg>
      </pc:sldChg>
      <pc:sldChg chg="addSp delSp modSp mod">
        <pc:chgData name="Sterre van der Voort" userId="e3e6925b-6720-4305-bcb5-2e74cb930038" providerId="ADAL" clId="{D1DE10DB-D173-4D2D-ADE6-5489F87314A7}" dt="2024-11-22T15:28:04.763" v="1266" actId="20577"/>
        <pc:sldMkLst>
          <pc:docMk/>
          <pc:sldMk cId="797516113" sldId="268"/>
        </pc:sldMkLst>
        <pc:spChg chg="add mod">
          <ac:chgData name="Sterre van der Voort" userId="e3e6925b-6720-4305-bcb5-2e74cb930038" providerId="ADAL" clId="{D1DE10DB-D173-4D2D-ADE6-5489F87314A7}" dt="2024-11-22T09:48:34.592" v="757"/>
          <ac:spMkLst>
            <pc:docMk/>
            <pc:sldMk cId="797516113" sldId="268"/>
            <ac:spMk id="2" creationId="{44C42399-D6B4-0F9A-1F2B-87B26C8D7092}"/>
          </ac:spMkLst>
        </pc:spChg>
        <pc:spChg chg="mod">
          <ac:chgData name="Sterre van der Voort" userId="e3e6925b-6720-4305-bcb5-2e74cb930038" providerId="ADAL" clId="{D1DE10DB-D173-4D2D-ADE6-5489F87314A7}" dt="2024-11-22T15:28:04.763" v="1266" actId="20577"/>
          <ac:spMkLst>
            <pc:docMk/>
            <pc:sldMk cId="797516113" sldId="268"/>
            <ac:spMk id="3" creationId="{00000000-0000-0000-0000-000000000000}"/>
          </ac:spMkLst>
        </pc:spChg>
        <pc:spChg chg="del">
          <ac:chgData name="Sterre van der Voort" userId="e3e6925b-6720-4305-bcb5-2e74cb930038" providerId="ADAL" clId="{D1DE10DB-D173-4D2D-ADE6-5489F87314A7}" dt="2024-11-22T09:48:34.241" v="756" actId="478"/>
          <ac:spMkLst>
            <pc:docMk/>
            <pc:sldMk cId="797516113" sldId="268"/>
            <ac:spMk id="7" creationId="{FAA58A74-2AE0-775D-F90A-6F7A9AF0746F}"/>
          </ac:spMkLst>
        </pc:spChg>
      </pc:sldChg>
      <pc:sldChg chg="addSp delSp modSp mod modCm">
        <pc:chgData name="Sterre van der Voort" userId="e3e6925b-6720-4305-bcb5-2e74cb930038" providerId="ADAL" clId="{D1DE10DB-D173-4D2D-ADE6-5489F87314A7}" dt="2024-11-22T15:43:00.688" v="1480" actId="20577"/>
        <pc:sldMkLst>
          <pc:docMk/>
          <pc:sldMk cId="3313576689" sldId="271"/>
        </pc:sldMkLst>
        <pc:spChg chg="del">
          <ac:chgData name="Sterre van der Voort" userId="e3e6925b-6720-4305-bcb5-2e74cb930038" providerId="ADAL" clId="{D1DE10DB-D173-4D2D-ADE6-5489F87314A7}" dt="2024-11-22T09:48:42.283" v="760" actId="478"/>
          <ac:spMkLst>
            <pc:docMk/>
            <pc:sldMk cId="3313576689" sldId="271"/>
            <ac:spMk id="2" creationId="{00000000-0000-0000-0000-000000000000}"/>
          </ac:spMkLst>
        </pc:spChg>
        <pc:spChg chg="mod">
          <ac:chgData name="Sterre van der Voort" userId="e3e6925b-6720-4305-bcb5-2e74cb930038" providerId="ADAL" clId="{D1DE10DB-D173-4D2D-ADE6-5489F87314A7}" dt="2024-11-22T15:43:00.688" v="1480" actId="20577"/>
          <ac:spMkLst>
            <pc:docMk/>
            <pc:sldMk cId="3313576689" sldId="271"/>
            <ac:spMk id="3" creationId="{00000000-0000-0000-0000-000000000000}"/>
          </ac:spMkLst>
        </pc:spChg>
        <pc:spChg chg="add del mod">
          <ac:chgData name="Sterre van der Voort" userId="e3e6925b-6720-4305-bcb5-2e74cb930038" providerId="ADAL" clId="{D1DE10DB-D173-4D2D-ADE6-5489F87314A7}" dt="2024-11-22T09:48:46.675" v="762" actId="478"/>
          <ac:spMkLst>
            <pc:docMk/>
            <pc:sldMk cId="3313576689" sldId="271"/>
            <ac:spMk id="5" creationId="{00672736-89AC-E082-9A4F-4BE0AE20620A}"/>
          </ac:spMkLst>
        </pc:spChg>
        <pc:spChg chg="add mod">
          <ac:chgData name="Sterre van der Voort" userId="e3e6925b-6720-4305-bcb5-2e74cb930038" providerId="ADAL" clId="{D1DE10DB-D173-4D2D-ADE6-5489F87314A7}" dt="2024-11-22T09:48:42.707" v="761"/>
          <ac:spMkLst>
            <pc:docMk/>
            <pc:sldMk cId="3313576689" sldId="271"/>
            <ac:spMk id="6" creationId="{CDE6E18D-4678-5F22-351E-822E5EEB2B08}"/>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D1DE10DB-D173-4D2D-ADE6-5489F87314A7}" dt="2024-11-22T15:43:00.688" v="1480" actId="20577"/>
              <pc2:cmMkLst xmlns:pc2="http://schemas.microsoft.com/office/powerpoint/2019/9/main/command">
                <pc:docMk/>
                <pc:sldMk cId="3313576689" sldId="271"/>
                <pc2:cmMk id="{CA33A29F-4545-4613-A883-65EB2F7A8DC3}"/>
              </pc2:cmMkLst>
            </pc226:cmChg>
          </p:ext>
        </pc:extLst>
      </pc:sldChg>
      <pc:sldChg chg="modSp mod">
        <pc:chgData name="Sterre van der Voort" userId="e3e6925b-6720-4305-bcb5-2e74cb930038" providerId="ADAL" clId="{D1DE10DB-D173-4D2D-ADE6-5489F87314A7}" dt="2024-11-22T09:49:10.160" v="782" actId="20577"/>
        <pc:sldMkLst>
          <pc:docMk/>
          <pc:sldMk cId="196237479" sldId="272"/>
        </pc:sldMkLst>
        <pc:spChg chg="mod">
          <ac:chgData name="Sterre van der Voort" userId="e3e6925b-6720-4305-bcb5-2e74cb930038" providerId="ADAL" clId="{D1DE10DB-D173-4D2D-ADE6-5489F87314A7}" dt="2024-11-22T09:49:10.160" v="782" actId="20577"/>
          <ac:spMkLst>
            <pc:docMk/>
            <pc:sldMk cId="196237479" sldId="272"/>
            <ac:spMk id="2" creationId="{00000000-0000-0000-0000-000000000000}"/>
          </ac:spMkLst>
        </pc:spChg>
      </pc:sldChg>
      <pc:sldChg chg="addSp delSp modSp mod">
        <pc:chgData name="Sterre van der Voort" userId="e3e6925b-6720-4305-bcb5-2e74cb930038" providerId="ADAL" clId="{D1DE10DB-D173-4D2D-ADE6-5489F87314A7}" dt="2024-11-22T09:47:18.712" v="731" actId="20577"/>
        <pc:sldMkLst>
          <pc:docMk/>
          <pc:sldMk cId="1677865511" sldId="274"/>
        </pc:sldMkLst>
        <pc:spChg chg="mod">
          <ac:chgData name="Sterre van der Voort" userId="e3e6925b-6720-4305-bcb5-2e74cb930038" providerId="ADAL" clId="{D1DE10DB-D173-4D2D-ADE6-5489F87314A7}" dt="2024-11-21T15:57:21.619" v="15" actId="20577"/>
          <ac:spMkLst>
            <pc:docMk/>
            <pc:sldMk cId="1677865511" sldId="274"/>
            <ac:spMk id="2" creationId="{00000000-0000-0000-0000-000000000000}"/>
          </ac:spMkLst>
        </pc:spChg>
        <pc:spChg chg="add del mod">
          <ac:chgData name="Sterre van der Voort" userId="e3e6925b-6720-4305-bcb5-2e74cb930038" providerId="ADAL" clId="{D1DE10DB-D173-4D2D-ADE6-5489F87314A7}" dt="2024-11-22T09:32:36.204" v="315" actId="14100"/>
          <ac:spMkLst>
            <pc:docMk/>
            <pc:sldMk cId="1677865511" sldId="274"/>
            <ac:spMk id="3" creationId="{00000000-0000-0000-0000-000000000000}"/>
          </ac:spMkLst>
        </pc:spChg>
        <pc:spChg chg="add del mod">
          <ac:chgData name="Sterre van der Voort" userId="e3e6925b-6720-4305-bcb5-2e74cb930038" providerId="ADAL" clId="{D1DE10DB-D173-4D2D-ADE6-5489F87314A7}" dt="2024-11-22T09:32:10.320" v="298" actId="478"/>
          <ac:spMkLst>
            <pc:docMk/>
            <pc:sldMk cId="1677865511" sldId="274"/>
            <ac:spMk id="4" creationId="{667055E2-3401-54D9-0287-F3C55E2D2CE1}"/>
          </ac:spMkLst>
        </pc:spChg>
        <pc:spChg chg="mod">
          <ac:chgData name="Sterre van der Voort" userId="e3e6925b-6720-4305-bcb5-2e74cb930038" providerId="ADAL" clId="{D1DE10DB-D173-4D2D-ADE6-5489F87314A7}" dt="2024-11-22T09:47:18.712" v="731" actId="20577"/>
          <ac:spMkLst>
            <pc:docMk/>
            <pc:sldMk cId="1677865511" sldId="274"/>
            <ac:spMk id="5" creationId="{F92E5BE3-5948-82D9-A2F7-E9DFA88C3D21}"/>
          </ac:spMkLst>
        </pc:spChg>
        <pc:spChg chg="add mod">
          <ac:chgData name="Sterre van der Voort" userId="e3e6925b-6720-4305-bcb5-2e74cb930038" providerId="ADAL" clId="{D1DE10DB-D173-4D2D-ADE6-5489F87314A7}" dt="2024-11-22T09:32:08.469" v="297" actId="478"/>
          <ac:spMkLst>
            <pc:docMk/>
            <pc:sldMk cId="1677865511" sldId="274"/>
            <ac:spMk id="6" creationId="{4D127C7C-06E9-8ED7-FA88-A1EB1B833998}"/>
          </ac:spMkLst>
        </pc:spChg>
        <pc:spChg chg="add del mod">
          <ac:chgData name="Sterre van der Voort" userId="e3e6925b-6720-4305-bcb5-2e74cb930038" providerId="ADAL" clId="{D1DE10DB-D173-4D2D-ADE6-5489F87314A7}" dt="2024-11-22T09:32:46.252" v="317" actId="478"/>
          <ac:spMkLst>
            <pc:docMk/>
            <pc:sldMk cId="1677865511" sldId="274"/>
            <ac:spMk id="7" creationId="{A8A03F65-3092-27E9-89FA-BF0897DBA01A}"/>
          </ac:spMkLst>
        </pc:spChg>
        <pc:spChg chg="add del mod">
          <ac:chgData name="Sterre van der Voort" userId="e3e6925b-6720-4305-bcb5-2e74cb930038" providerId="ADAL" clId="{D1DE10DB-D173-4D2D-ADE6-5489F87314A7}" dt="2024-11-22T09:32:56.021" v="320" actId="478"/>
          <ac:spMkLst>
            <pc:docMk/>
            <pc:sldMk cId="1677865511" sldId="274"/>
            <ac:spMk id="8" creationId="{D744FAC1-52F8-9403-C8B4-64ED730B4FDE}"/>
          </ac:spMkLst>
        </pc:spChg>
        <pc:spChg chg="add del mod">
          <ac:chgData name="Sterre van der Voort" userId="e3e6925b-6720-4305-bcb5-2e74cb930038" providerId="ADAL" clId="{D1DE10DB-D173-4D2D-ADE6-5489F87314A7}" dt="2024-11-22T09:33:08.045" v="322" actId="478"/>
          <ac:spMkLst>
            <pc:docMk/>
            <pc:sldMk cId="1677865511" sldId="274"/>
            <ac:spMk id="9" creationId="{23F85F60-C81F-693E-AF9C-2434DFEADACE}"/>
          </ac:spMkLst>
        </pc:spChg>
        <pc:spChg chg="add del">
          <ac:chgData name="Sterre van der Voort" userId="e3e6925b-6720-4305-bcb5-2e74cb930038" providerId="ADAL" clId="{D1DE10DB-D173-4D2D-ADE6-5489F87314A7}" dt="2024-11-22T09:33:28.373" v="324" actId="478"/>
          <ac:spMkLst>
            <pc:docMk/>
            <pc:sldMk cId="1677865511" sldId="274"/>
            <ac:spMk id="10" creationId="{E7F7644F-977F-6296-322A-F81AA3EB9DF4}"/>
          </ac:spMkLst>
        </pc:spChg>
        <pc:spChg chg="add mod">
          <ac:chgData name="Sterre van der Voort" userId="e3e6925b-6720-4305-bcb5-2e74cb930038" providerId="ADAL" clId="{D1DE10DB-D173-4D2D-ADE6-5489F87314A7}" dt="2024-11-22T09:33:41.409" v="329" actId="1076"/>
          <ac:spMkLst>
            <pc:docMk/>
            <pc:sldMk cId="1677865511" sldId="274"/>
            <ac:spMk id="11" creationId="{B7EEC006-93FC-788D-966C-34676DDC5C3A}"/>
          </ac:spMkLst>
        </pc:spChg>
        <pc:spChg chg="add mod">
          <ac:chgData name="Sterre van der Voort" userId="e3e6925b-6720-4305-bcb5-2e74cb930038" providerId="ADAL" clId="{D1DE10DB-D173-4D2D-ADE6-5489F87314A7}" dt="2024-11-22T09:36:34.411" v="364" actId="404"/>
          <ac:spMkLst>
            <pc:docMk/>
            <pc:sldMk cId="1677865511" sldId="274"/>
            <ac:spMk id="14" creationId="{242EED4F-A4FA-B1C4-C8D7-42CDC4C566BB}"/>
          </ac:spMkLst>
        </pc:spChg>
        <pc:picChg chg="add mod modCrop">
          <ac:chgData name="Sterre van der Voort" userId="e3e6925b-6720-4305-bcb5-2e74cb930038" providerId="ADAL" clId="{D1DE10DB-D173-4D2D-ADE6-5489F87314A7}" dt="2024-11-22T09:35:01.990" v="345" actId="1076"/>
          <ac:picMkLst>
            <pc:docMk/>
            <pc:sldMk cId="1677865511" sldId="274"/>
            <ac:picMk id="13" creationId="{BC163E8C-9D3A-E39D-B568-5499326B78B1}"/>
          </ac:picMkLst>
        </pc:picChg>
        <pc:picChg chg="del">
          <ac:chgData name="Sterre van der Voort" userId="e3e6925b-6720-4305-bcb5-2e74cb930038" providerId="ADAL" clId="{D1DE10DB-D173-4D2D-ADE6-5489F87314A7}" dt="2024-11-22T09:34:36.951" v="335" actId="478"/>
          <ac:picMkLst>
            <pc:docMk/>
            <pc:sldMk cId="1677865511" sldId="274"/>
            <ac:picMk id="1026" creationId="{00000000-0000-0000-0000-000000000000}"/>
          </ac:picMkLst>
        </pc:picChg>
      </pc:sldChg>
      <pc:sldChg chg="addSp delSp modSp mod">
        <pc:chgData name="Sterre van der Voort" userId="e3e6925b-6720-4305-bcb5-2e74cb930038" providerId="ADAL" clId="{D1DE10DB-D173-4D2D-ADE6-5489F87314A7}" dt="2024-11-22T09:51:06.870" v="852" actId="20577"/>
        <pc:sldMkLst>
          <pc:docMk/>
          <pc:sldMk cId="2406732040" sldId="275"/>
        </pc:sldMkLst>
        <pc:spChg chg="mod">
          <ac:chgData name="Sterre van der Voort" userId="e3e6925b-6720-4305-bcb5-2e74cb930038" providerId="ADAL" clId="{D1DE10DB-D173-4D2D-ADE6-5489F87314A7}" dt="2024-11-22T09:51:06.870" v="852" actId="20577"/>
          <ac:spMkLst>
            <pc:docMk/>
            <pc:sldMk cId="2406732040" sldId="275"/>
            <ac:spMk id="3" creationId="{00000000-0000-0000-0000-000000000000}"/>
          </ac:spMkLst>
        </pc:spChg>
        <pc:spChg chg="del">
          <ac:chgData name="Sterre van der Voort" userId="e3e6925b-6720-4305-bcb5-2e74cb930038" providerId="ADAL" clId="{D1DE10DB-D173-4D2D-ADE6-5489F87314A7}" dt="2024-11-22T09:48:06.463" v="745" actId="478"/>
          <ac:spMkLst>
            <pc:docMk/>
            <pc:sldMk cId="2406732040" sldId="275"/>
            <ac:spMk id="4" creationId="{D641AE5A-4798-72C7-C0A1-38290E3CBEBA}"/>
          </ac:spMkLst>
        </pc:spChg>
        <pc:spChg chg="add del mod">
          <ac:chgData name="Sterre van der Voort" userId="e3e6925b-6720-4305-bcb5-2e74cb930038" providerId="ADAL" clId="{D1DE10DB-D173-4D2D-ADE6-5489F87314A7}" dt="2024-11-22T09:48:09.057" v="747" actId="478"/>
          <ac:spMkLst>
            <pc:docMk/>
            <pc:sldMk cId="2406732040" sldId="275"/>
            <ac:spMk id="5" creationId="{E8A42DA1-4C02-BE9B-64FC-235A3C5BD163}"/>
          </ac:spMkLst>
        </pc:spChg>
        <pc:spChg chg="add mod">
          <ac:chgData name="Sterre van der Voort" userId="e3e6925b-6720-4305-bcb5-2e74cb930038" providerId="ADAL" clId="{D1DE10DB-D173-4D2D-ADE6-5489F87314A7}" dt="2024-11-22T09:48:06.785" v="746"/>
          <ac:spMkLst>
            <pc:docMk/>
            <pc:sldMk cId="2406732040" sldId="275"/>
            <ac:spMk id="6" creationId="{2611E885-CE53-8877-66F6-B0F048537AEC}"/>
          </ac:spMkLst>
        </pc:spChg>
      </pc:sldChg>
      <pc:sldChg chg="addSp delSp modSp mod">
        <pc:chgData name="Sterre van der Voort" userId="e3e6925b-6720-4305-bcb5-2e74cb930038" providerId="ADAL" clId="{D1DE10DB-D173-4D2D-ADE6-5489F87314A7}" dt="2024-11-22T09:48:59.522" v="768" actId="478"/>
        <pc:sldMkLst>
          <pc:docMk/>
          <pc:sldMk cId="497116687" sldId="276"/>
        </pc:sldMkLst>
        <pc:spChg chg="del">
          <ac:chgData name="Sterre van der Voort" userId="e3e6925b-6720-4305-bcb5-2e74cb930038" providerId="ADAL" clId="{D1DE10DB-D173-4D2D-ADE6-5489F87314A7}" dt="2024-11-22T09:48:56.852" v="766" actId="478"/>
          <ac:spMkLst>
            <pc:docMk/>
            <pc:sldMk cId="497116687" sldId="276"/>
            <ac:spMk id="2" creationId="{00000000-0000-0000-0000-000000000000}"/>
          </ac:spMkLst>
        </pc:spChg>
        <pc:spChg chg="add del mod">
          <ac:chgData name="Sterre van der Voort" userId="e3e6925b-6720-4305-bcb5-2e74cb930038" providerId="ADAL" clId="{D1DE10DB-D173-4D2D-ADE6-5489F87314A7}" dt="2024-11-22T09:48:59.522" v="768" actId="478"/>
          <ac:spMkLst>
            <pc:docMk/>
            <pc:sldMk cId="497116687" sldId="276"/>
            <ac:spMk id="6" creationId="{43F56FB8-45BD-E156-B022-39E8EBEBB588}"/>
          </ac:spMkLst>
        </pc:spChg>
        <pc:spChg chg="add mod">
          <ac:chgData name="Sterre van der Voort" userId="e3e6925b-6720-4305-bcb5-2e74cb930038" providerId="ADAL" clId="{D1DE10DB-D173-4D2D-ADE6-5489F87314A7}" dt="2024-11-22T09:48:57.138" v="767"/>
          <ac:spMkLst>
            <pc:docMk/>
            <pc:sldMk cId="497116687" sldId="276"/>
            <ac:spMk id="7" creationId="{EF05BCBA-3CB6-244A-EE6C-4EBE3D4DE350}"/>
          </ac:spMkLst>
        </pc:spChg>
      </pc:sldChg>
      <pc:sldChg chg="addSp delSp modSp mod">
        <pc:chgData name="Sterre van der Voort" userId="e3e6925b-6720-4305-bcb5-2e74cb930038" providerId="ADAL" clId="{D1DE10DB-D173-4D2D-ADE6-5489F87314A7}" dt="2024-11-22T09:59:36.151" v="1135" actId="20577"/>
        <pc:sldMkLst>
          <pc:docMk/>
          <pc:sldMk cId="3259792920" sldId="280"/>
        </pc:sldMkLst>
        <pc:spChg chg="mod">
          <ac:chgData name="Sterre van der Voort" userId="e3e6925b-6720-4305-bcb5-2e74cb930038" providerId="ADAL" clId="{D1DE10DB-D173-4D2D-ADE6-5489F87314A7}" dt="2024-11-22T09:57:23.237" v="1035" actId="20577"/>
          <ac:spMkLst>
            <pc:docMk/>
            <pc:sldMk cId="3259792920" sldId="280"/>
            <ac:spMk id="4" creationId="{73CAD152-D6B0-277F-6D6B-891480AC9898}"/>
          </ac:spMkLst>
        </pc:spChg>
        <pc:spChg chg="mod">
          <ac:chgData name="Sterre van der Voort" userId="e3e6925b-6720-4305-bcb5-2e74cb930038" providerId="ADAL" clId="{D1DE10DB-D173-4D2D-ADE6-5489F87314A7}" dt="2024-11-22T09:57:50.712" v="1042" actId="122"/>
          <ac:spMkLst>
            <pc:docMk/>
            <pc:sldMk cId="3259792920" sldId="280"/>
            <ac:spMk id="5" creationId="{3F843604-9DA4-3EBC-8ADC-C003B208A3E4}"/>
          </ac:spMkLst>
        </pc:spChg>
        <pc:spChg chg="mod">
          <ac:chgData name="Sterre van der Voort" userId="e3e6925b-6720-4305-bcb5-2e74cb930038" providerId="ADAL" clId="{D1DE10DB-D173-4D2D-ADE6-5489F87314A7}" dt="2024-11-22T09:58:59.022" v="1084" actId="14100"/>
          <ac:spMkLst>
            <pc:docMk/>
            <pc:sldMk cId="3259792920" sldId="280"/>
            <ac:spMk id="6" creationId="{FE6F6B65-773C-9793-3297-B2A25B8B2B88}"/>
          </ac:spMkLst>
        </pc:spChg>
        <pc:spChg chg="del">
          <ac:chgData name="Sterre van der Voort" userId="e3e6925b-6720-4305-bcb5-2e74cb930038" providerId="ADAL" clId="{D1DE10DB-D173-4D2D-ADE6-5489F87314A7}" dt="2024-11-22T09:48:27.666" v="754" actId="478"/>
          <ac:spMkLst>
            <pc:docMk/>
            <pc:sldMk cId="3259792920" sldId="280"/>
            <ac:spMk id="7" creationId="{72E51707-A1D2-F547-F53D-E28157213F9F}"/>
          </ac:spMkLst>
        </pc:spChg>
        <pc:spChg chg="mod">
          <ac:chgData name="Sterre van der Voort" userId="e3e6925b-6720-4305-bcb5-2e74cb930038" providerId="ADAL" clId="{D1DE10DB-D173-4D2D-ADE6-5489F87314A7}" dt="2024-11-22T09:59:24.455" v="1126" actId="1076"/>
          <ac:spMkLst>
            <pc:docMk/>
            <pc:sldMk cId="3259792920" sldId="280"/>
            <ac:spMk id="8" creationId="{5B9689C6-7105-C94C-0D81-1B94E3E8FB8D}"/>
          </ac:spMkLst>
        </pc:spChg>
        <pc:spChg chg="mod">
          <ac:chgData name="Sterre van der Voort" userId="e3e6925b-6720-4305-bcb5-2e74cb930038" providerId="ADAL" clId="{D1DE10DB-D173-4D2D-ADE6-5489F87314A7}" dt="2024-11-22T09:58:23.149" v="1072" actId="20577"/>
          <ac:spMkLst>
            <pc:docMk/>
            <pc:sldMk cId="3259792920" sldId="280"/>
            <ac:spMk id="9" creationId="{96EE713D-470F-F814-87EC-DD2BEE97E85A}"/>
          </ac:spMkLst>
        </pc:spChg>
        <pc:spChg chg="mod">
          <ac:chgData name="Sterre van der Voort" userId="e3e6925b-6720-4305-bcb5-2e74cb930038" providerId="ADAL" clId="{D1DE10DB-D173-4D2D-ADE6-5489F87314A7}" dt="2024-11-22T09:59:36.151" v="1135" actId="20577"/>
          <ac:spMkLst>
            <pc:docMk/>
            <pc:sldMk cId="3259792920" sldId="280"/>
            <ac:spMk id="10" creationId="{1AEA572C-0404-D3A4-FF31-C7919931F2ED}"/>
          </ac:spMkLst>
        </pc:spChg>
        <pc:spChg chg="add mod">
          <ac:chgData name="Sterre van der Voort" userId="e3e6925b-6720-4305-bcb5-2e74cb930038" providerId="ADAL" clId="{D1DE10DB-D173-4D2D-ADE6-5489F87314A7}" dt="2024-11-22T09:48:29.697" v="755"/>
          <ac:spMkLst>
            <pc:docMk/>
            <pc:sldMk cId="3259792920" sldId="280"/>
            <ac:spMk id="12" creationId="{BCF06A62-61DB-B241-2680-63EA343AF72D}"/>
          </ac:spMkLst>
        </pc:spChg>
        <pc:grpChg chg="mod ord">
          <ac:chgData name="Sterre van der Voort" userId="e3e6925b-6720-4305-bcb5-2e74cb930038" providerId="ADAL" clId="{D1DE10DB-D173-4D2D-ADE6-5489F87314A7}" dt="2024-11-22T09:56:39.885" v="1029" actId="166"/>
          <ac:grpSpMkLst>
            <pc:docMk/>
            <pc:sldMk cId="3259792920" sldId="280"/>
            <ac:grpSpMk id="11" creationId="{D4175C0A-FC5D-1D1B-8B92-C9FC9D7F365D}"/>
          </ac:grpSpMkLst>
        </pc:grpChg>
      </pc:sldChg>
      <pc:sldChg chg="addSp delSp modSp mod">
        <pc:chgData name="Sterre van der Voort" userId="e3e6925b-6720-4305-bcb5-2e74cb930038" providerId="ADAL" clId="{D1DE10DB-D173-4D2D-ADE6-5489F87314A7}" dt="2024-11-22T15:26:42.929" v="1259" actId="14100"/>
        <pc:sldMkLst>
          <pc:docMk/>
          <pc:sldMk cId="334468148" sldId="286"/>
        </pc:sldMkLst>
        <pc:spChg chg="mod">
          <ac:chgData name="Sterre van der Voort" userId="e3e6925b-6720-4305-bcb5-2e74cb930038" providerId="ADAL" clId="{D1DE10DB-D173-4D2D-ADE6-5489F87314A7}" dt="2024-11-22T15:26:42.929" v="1259" actId="14100"/>
          <ac:spMkLst>
            <pc:docMk/>
            <pc:sldMk cId="334468148" sldId="286"/>
            <ac:spMk id="3" creationId="{D8A2EDF0-7A23-40CD-8304-26565CF08866}"/>
          </ac:spMkLst>
        </pc:spChg>
        <pc:spChg chg="del mod">
          <ac:chgData name="Sterre van der Voort" userId="e3e6925b-6720-4305-bcb5-2e74cb930038" providerId="ADAL" clId="{D1DE10DB-D173-4D2D-ADE6-5489F87314A7}" dt="2024-11-22T09:22:17.075" v="138" actId="478"/>
          <ac:spMkLst>
            <pc:docMk/>
            <pc:sldMk cId="334468148" sldId="286"/>
            <ac:spMk id="4" creationId="{4C2DCD10-8365-B4BF-0AC7-4A21E2DEDF70}"/>
          </ac:spMkLst>
        </pc:spChg>
        <pc:spChg chg="add mod">
          <ac:chgData name="Sterre van der Voort" userId="e3e6925b-6720-4305-bcb5-2e74cb930038" providerId="ADAL" clId="{D1DE10DB-D173-4D2D-ADE6-5489F87314A7}" dt="2024-11-22T09:22:17.501" v="139"/>
          <ac:spMkLst>
            <pc:docMk/>
            <pc:sldMk cId="334468148" sldId="286"/>
            <ac:spMk id="5" creationId="{E0695E9C-71A2-80E9-E778-2BA6AE4E55C8}"/>
          </ac:spMkLst>
        </pc:spChg>
      </pc:sldChg>
      <pc:sldChg chg="addSp delSp modSp mod">
        <pc:chgData name="Sterre van der Voort" userId="e3e6925b-6720-4305-bcb5-2e74cb930038" providerId="ADAL" clId="{D1DE10DB-D173-4D2D-ADE6-5489F87314A7}" dt="2024-11-22T09:52:36.894" v="886" actId="20577"/>
        <pc:sldMkLst>
          <pc:docMk/>
          <pc:sldMk cId="2591712770" sldId="287"/>
        </pc:sldMkLst>
        <pc:spChg chg="mod">
          <ac:chgData name="Sterre van der Voort" userId="e3e6925b-6720-4305-bcb5-2e74cb930038" providerId="ADAL" clId="{D1DE10DB-D173-4D2D-ADE6-5489F87314A7}" dt="2024-11-22T09:52:36.894" v="886" actId="20577"/>
          <ac:spMkLst>
            <pc:docMk/>
            <pc:sldMk cId="2591712770" sldId="287"/>
            <ac:spMk id="3" creationId="{00000000-0000-0000-0000-000000000000}"/>
          </ac:spMkLst>
        </pc:spChg>
        <pc:spChg chg="del">
          <ac:chgData name="Sterre van der Voort" userId="e3e6925b-6720-4305-bcb5-2e74cb930038" providerId="ADAL" clId="{D1DE10DB-D173-4D2D-ADE6-5489F87314A7}" dt="2024-11-22T09:48:11.635" v="748" actId="478"/>
          <ac:spMkLst>
            <pc:docMk/>
            <pc:sldMk cId="2591712770" sldId="287"/>
            <ac:spMk id="4" creationId="{DCA79793-4752-A5F1-E531-06A4BF565893}"/>
          </ac:spMkLst>
        </pc:spChg>
        <pc:spChg chg="add del mod">
          <ac:chgData name="Sterre van der Voort" userId="e3e6925b-6720-4305-bcb5-2e74cb930038" providerId="ADAL" clId="{D1DE10DB-D173-4D2D-ADE6-5489F87314A7}" dt="2024-11-22T09:48:13.826" v="750" actId="478"/>
          <ac:spMkLst>
            <pc:docMk/>
            <pc:sldMk cId="2591712770" sldId="287"/>
            <ac:spMk id="5" creationId="{CC43613C-B9BE-42B4-271B-2D6800106C67}"/>
          </ac:spMkLst>
        </pc:spChg>
        <pc:spChg chg="add mod">
          <ac:chgData name="Sterre van der Voort" userId="e3e6925b-6720-4305-bcb5-2e74cb930038" providerId="ADAL" clId="{D1DE10DB-D173-4D2D-ADE6-5489F87314A7}" dt="2024-11-22T09:48:12.041" v="749"/>
          <ac:spMkLst>
            <pc:docMk/>
            <pc:sldMk cId="2591712770" sldId="287"/>
            <ac:spMk id="6" creationId="{70500D94-793A-A565-3A30-D1FD105DDBB4}"/>
          </ac:spMkLst>
        </pc:spChg>
        <pc:picChg chg="mod">
          <ac:chgData name="Sterre van der Voort" userId="e3e6925b-6720-4305-bcb5-2e74cb930038" providerId="ADAL" clId="{D1DE10DB-D173-4D2D-ADE6-5489F87314A7}" dt="2024-11-22T09:51:31.108" v="856" actId="14100"/>
          <ac:picMkLst>
            <pc:docMk/>
            <pc:sldMk cId="2591712770" sldId="287"/>
            <ac:picMk id="4098" creationId="{00000000-0000-0000-0000-000000000000}"/>
          </ac:picMkLst>
        </pc:picChg>
      </pc:sldChg>
      <pc:sldChg chg="addSp delSp modSp mod">
        <pc:chgData name="Sterre van der Voort" userId="e3e6925b-6720-4305-bcb5-2e74cb930038" providerId="ADAL" clId="{D1DE10DB-D173-4D2D-ADE6-5489F87314A7}" dt="2024-11-22T10:51:29.276" v="1254" actId="20577"/>
        <pc:sldMkLst>
          <pc:docMk/>
          <pc:sldMk cId="1097362747" sldId="289"/>
        </pc:sldMkLst>
        <pc:spChg chg="add mod">
          <ac:chgData name="Sterre van der Voort" userId="e3e6925b-6720-4305-bcb5-2e74cb930038" providerId="ADAL" clId="{D1DE10DB-D173-4D2D-ADE6-5489F87314A7}" dt="2024-11-22T09:48:38.450" v="759"/>
          <ac:spMkLst>
            <pc:docMk/>
            <pc:sldMk cId="1097362747" sldId="289"/>
            <ac:spMk id="2" creationId="{872986D5-1A3B-8A35-77E6-080A7BBE58D1}"/>
          </ac:spMkLst>
        </pc:spChg>
        <pc:spChg chg="mod">
          <ac:chgData name="Sterre van der Voort" userId="e3e6925b-6720-4305-bcb5-2e74cb930038" providerId="ADAL" clId="{D1DE10DB-D173-4D2D-ADE6-5489F87314A7}" dt="2024-11-22T10:51:29.276" v="1254" actId="20577"/>
          <ac:spMkLst>
            <pc:docMk/>
            <pc:sldMk cId="1097362747" sldId="289"/>
            <ac:spMk id="3" creationId="{00000000-0000-0000-0000-000000000000}"/>
          </ac:spMkLst>
        </pc:spChg>
        <pc:spChg chg="del">
          <ac:chgData name="Sterre van der Voort" userId="e3e6925b-6720-4305-bcb5-2e74cb930038" providerId="ADAL" clId="{D1DE10DB-D173-4D2D-ADE6-5489F87314A7}" dt="2024-11-22T09:48:38.081" v="758" actId="478"/>
          <ac:spMkLst>
            <pc:docMk/>
            <pc:sldMk cId="1097362747" sldId="289"/>
            <ac:spMk id="7" creationId="{FAA58A74-2AE0-775D-F90A-6F7A9AF0746F}"/>
          </ac:spMkLst>
        </pc:spChg>
      </pc:sldChg>
      <pc:sldChg chg="addSp delSp modSp mod">
        <pc:chgData name="Sterre van der Voort" userId="e3e6925b-6720-4305-bcb5-2e74cb930038" providerId="ADAL" clId="{D1DE10DB-D173-4D2D-ADE6-5489F87314A7}" dt="2024-11-22T15:45:38.145" v="1533" actId="20577"/>
        <pc:sldMkLst>
          <pc:docMk/>
          <pc:sldMk cId="633879649" sldId="290"/>
        </pc:sldMkLst>
        <pc:spChg chg="del">
          <ac:chgData name="Sterre van der Voort" userId="e3e6925b-6720-4305-bcb5-2e74cb930038" providerId="ADAL" clId="{D1DE10DB-D173-4D2D-ADE6-5489F87314A7}" dt="2024-11-22T09:48:50.756" v="763" actId="478"/>
          <ac:spMkLst>
            <pc:docMk/>
            <pc:sldMk cId="633879649" sldId="290"/>
            <ac:spMk id="2" creationId="{00000000-0000-0000-0000-000000000000}"/>
          </ac:spMkLst>
        </pc:spChg>
        <pc:spChg chg="mod">
          <ac:chgData name="Sterre van der Voort" userId="e3e6925b-6720-4305-bcb5-2e74cb930038" providerId="ADAL" clId="{D1DE10DB-D173-4D2D-ADE6-5489F87314A7}" dt="2024-11-22T15:45:38.145" v="1533" actId="20577"/>
          <ac:spMkLst>
            <pc:docMk/>
            <pc:sldMk cId="633879649" sldId="290"/>
            <ac:spMk id="3" creationId="{00000000-0000-0000-0000-000000000000}"/>
          </ac:spMkLst>
        </pc:spChg>
        <pc:spChg chg="add del mod">
          <ac:chgData name="Sterre van der Voort" userId="e3e6925b-6720-4305-bcb5-2e74cb930038" providerId="ADAL" clId="{D1DE10DB-D173-4D2D-ADE6-5489F87314A7}" dt="2024-11-22T09:48:53.865" v="765" actId="478"/>
          <ac:spMkLst>
            <pc:docMk/>
            <pc:sldMk cId="633879649" sldId="290"/>
            <ac:spMk id="5" creationId="{9A508EF2-AFF8-E5B7-2A2C-E88BF41BD63F}"/>
          </ac:spMkLst>
        </pc:spChg>
        <pc:spChg chg="add mod">
          <ac:chgData name="Sterre van der Voort" userId="e3e6925b-6720-4305-bcb5-2e74cb930038" providerId="ADAL" clId="{D1DE10DB-D173-4D2D-ADE6-5489F87314A7}" dt="2024-11-22T09:48:51.411" v="764"/>
          <ac:spMkLst>
            <pc:docMk/>
            <pc:sldMk cId="633879649" sldId="290"/>
            <ac:spMk id="6" creationId="{E803F0F2-8C67-06F5-5E32-47D5D90CE3D0}"/>
          </ac:spMkLst>
        </pc:spChg>
      </pc:sldChg>
      <pc:sldChg chg="addSp delSp modSp mod">
        <pc:chgData name="Sterre van der Voort" userId="e3e6925b-6720-4305-bcb5-2e74cb930038" providerId="ADAL" clId="{D1DE10DB-D173-4D2D-ADE6-5489F87314A7}" dt="2024-11-22T09:49:05.210" v="771"/>
        <pc:sldMkLst>
          <pc:docMk/>
          <pc:sldMk cId="2090039853" sldId="291"/>
        </pc:sldMkLst>
        <pc:spChg chg="del">
          <ac:chgData name="Sterre van der Voort" userId="e3e6925b-6720-4305-bcb5-2e74cb930038" providerId="ADAL" clId="{D1DE10DB-D173-4D2D-ADE6-5489F87314A7}" dt="2024-11-22T09:49:02.388" v="769" actId="478"/>
          <ac:spMkLst>
            <pc:docMk/>
            <pc:sldMk cId="2090039853" sldId="291"/>
            <ac:spMk id="2" creationId="{00000000-0000-0000-0000-000000000000}"/>
          </ac:spMkLst>
        </pc:spChg>
        <pc:spChg chg="add del mod">
          <ac:chgData name="Sterre van der Voort" userId="e3e6925b-6720-4305-bcb5-2e74cb930038" providerId="ADAL" clId="{D1DE10DB-D173-4D2D-ADE6-5489F87314A7}" dt="2024-11-22T09:49:04.857" v="770" actId="478"/>
          <ac:spMkLst>
            <pc:docMk/>
            <pc:sldMk cId="2090039853" sldId="291"/>
            <ac:spMk id="6" creationId="{C7983FD3-6980-67EE-A5D1-C36E3B88E5A0}"/>
          </ac:spMkLst>
        </pc:spChg>
        <pc:spChg chg="add mod">
          <ac:chgData name="Sterre van der Voort" userId="e3e6925b-6720-4305-bcb5-2e74cb930038" providerId="ADAL" clId="{D1DE10DB-D173-4D2D-ADE6-5489F87314A7}" dt="2024-11-22T09:49:05.210" v="771"/>
          <ac:spMkLst>
            <pc:docMk/>
            <pc:sldMk cId="2090039853" sldId="291"/>
            <ac:spMk id="7" creationId="{73710E8B-D765-057B-70C1-0F62D4748F3E}"/>
          </ac:spMkLst>
        </pc:spChg>
      </pc:sldChg>
    </pc:docChg>
  </pc:docChgLst>
</pc:chgInfo>
</file>

<file path=ppt/comments/modernComment_110_BB258A7.xml><?xml version="1.0" encoding="utf-8"?>
<p188:cmLst xmlns:a="http://schemas.openxmlformats.org/drawingml/2006/main" xmlns:r="http://schemas.openxmlformats.org/officeDocument/2006/relationships" xmlns:p188="http://schemas.microsoft.com/office/powerpoint/2018/8/main">
  <p188:cm id="{41BDEC6A-2810-4080-BB42-CB985858A355}" authorId="{799CD84B-DEB3-EADC-F03F-B03A36215408}" created="2024-12-13T15:42:31.425">
    <ac:txMkLst xmlns:ac="http://schemas.microsoft.com/office/drawing/2013/main/command">
      <pc:docMk xmlns:pc="http://schemas.microsoft.com/office/powerpoint/2013/main/command"/>
      <pc:sldMk xmlns:pc="http://schemas.microsoft.com/office/powerpoint/2013/main/command" cId="196237479" sldId="272"/>
      <ac:spMk id="4" creationId="{00000000-0000-0000-0000-000000000000}"/>
      <ac:txMk cp="0" len="49">
        <ac:context len="121" hash="1480694798"/>
      </ac:txMk>
    </ac:txMkLst>
    <p188:pos x="7808976" y="265176"/>
    <p188:txBody>
      <a:bodyPr/>
      <a:lstStyle/>
      <a:p>
        <a:r>
          <a:rPr lang="en-NL"/>
          <a:t>https://www.eco-schools.nl/aan-de-slag/de-stappen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a:t>Title of the</a:t>
            </a:r>
            <a:br>
              <a:rPr lang="en-US"/>
            </a:br>
            <a:r>
              <a:rPr lang="en-US"/>
              <a:t>presentation</a:t>
            </a:r>
            <a:endParaRPr lang="pt-PT"/>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 if needed</a:t>
            </a:r>
            <a:endParaRPr lang="pt-PT"/>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a:t>Date/Event Info</a:t>
            </a:r>
            <a:endParaRPr lang="en-PT"/>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4487290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Clr>
                <a:srgbClr val="3BFF95"/>
              </a:buClr>
              <a:buFont typeface="Arial"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9pPr>
          </a:lstStyle>
          <a:p>
            <a:r>
              <a:rPr lang="en-US" sz="1400"/>
              <a:t>info@genb-project.eu</a:t>
            </a:r>
            <a:endParaRPr lang="pt-PT" sz="140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Clr>
                <a:srgbClr val="3BFF95"/>
              </a:buClr>
              <a:buFont typeface="Arial"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9pPr>
          </a:lstStyle>
          <a:p>
            <a:r>
              <a:rPr lang="en-GB" sz="1400" b="0" i="0">
                <a:solidFill>
                  <a:schemeClr val="bg1"/>
                </a:solidFill>
                <a:effectLst/>
                <a:latin typeface="PuviRegular"/>
              </a:rPr>
              <a:t>@BIOVOICES</a:t>
            </a:r>
            <a:endParaRPr lang="pt-PT" sz="1400">
              <a:solidFill>
                <a:schemeClr val="bg1"/>
              </a:solidFill>
            </a:endParaRPr>
          </a:p>
        </p:txBody>
      </p:sp>
    </p:spTree>
    <p:extLst>
      <p:ext uri="{BB962C8B-B14F-4D97-AF65-F5344CB8AC3E}">
        <p14:creationId xmlns:p14="http://schemas.microsoft.com/office/powerpoint/2010/main" val="1637641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3/1/2025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3/1/2025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3/1/2025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3/1/2025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o-schools.nl/aan-de-slag/de-stappen" TargetMode="External"/><Relationship Id="rId2" Type="http://schemas.microsoft.com/office/2018/10/relationships/comments" Target="../comments/modernComment_110_BB258A7.xml"/><Relationship Id="rId1" Type="http://schemas.openxmlformats.org/officeDocument/2006/relationships/slideLayout" Target="../slideLayouts/slideLayout2.xml"/><Relationship Id="rId4" Type="http://schemas.openxmlformats.org/officeDocument/2006/relationships/hyperlink" Target="https://nam.edu/the-power-of-postconsumer-school-food-waste-audi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a:xfrm>
            <a:off x="644591" y="3100017"/>
            <a:ext cx="4796542" cy="1248212"/>
          </a:xfrm>
        </p:spPr>
        <p:txBody>
          <a:bodyPr>
            <a:noAutofit/>
          </a:bodyPr>
          <a:lstStyle/>
          <a:p>
            <a:pPr rtl="0"/>
            <a:r>
              <a:rPr lang="nl-NL" sz="4400" b="1" i="0" u="none" strike="noStrike" dirty="0">
                <a:latin typeface="Calibri"/>
              </a:rPr>
              <a:t>Opleidingsmateriaal</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552533"/>
            <a:ext cx="3521968" cy="605474"/>
          </a:xfrm>
        </p:spPr>
        <p:txBody>
          <a:bodyPr>
            <a:noAutofit/>
          </a:bodyPr>
          <a:lstStyle/>
          <a:p>
            <a:pPr rtl="0"/>
            <a:r>
              <a:rPr lang="nl-NL" sz="1800" b="0" i="0" u="none" strike="noStrike" dirty="0">
                <a:latin typeface="Calibri"/>
              </a:rPr>
              <a:t>STAP 2: EEN </a:t>
            </a:r>
            <a:r>
              <a:rPr lang="nl-NL" sz="1800" dirty="0">
                <a:latin typeface="Calibri"/>
              </a:rPr>
              <a:t>ECO-SCAN UITVOEREN</a:t>
            </a:r>
            <a:endParaRPr lang="nl-NL" sz="1800" b="0" i="0" u="none" strike="noStrike" dirty="0">
              <a:latin typeface="Calibri"/>
            </a:endParaRPr>
          </a:p>
          <a:p>
            <a:endParaRPr lang="pt-PT" dirty="0"/>
          </a:p>
        </p:txBody>
      </p:sp>
      <p:sp>
        <p:nvSpPr>
          <p:cNvPr id="5" name="TextBox 4">
            <a:extLst>
              <a:ext uri="{FF2B5EF4-FFF2-40B4-BE49-F238E27FC236}">
                <a16:creationId xmlns:a16="http://schemas.microsoft.com/office/drawing/2014/main" id="{E0695E9C-71A2-80E9-E778-2BA6AE4E55C8}"/>
              </a:ext>
            </a:extLst>
          </p:cNvPr>
          <p:cNvSpPr txBox="1"/>
          <p:nvPr/>
        </p:nvSpPr>
        <p:spPr>
          <a:xfrm>
            <a:off x="564858" y="5500382"/>
            <a:ext cx="6841782" cy="12311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rgbClr val="66FE96"/>
                </a:solidFill>
              </a:rPr>
              <a:t>Originele</a:t>
            </a:r>
            <a:r>
              <a:rPr lang="en-US" sz="1400" dirty="0">
                <a:solidFill>
                  <a:srgbClr val="66FE96"/>
                </a:solidFill>
              </a:rPr>
              <a:t> </a:t>
            </a:r>
            <a:r>
              <a:rPr lang="en-US" sz="1400" dirty="0" err="1">
                <a:solidFill>
                  <a:srgbClr val="66FE96"/>
                </a:solidFill>
              </a:rPr>
              <a:t>versie</a:t>
            </a:r>
            <a:r>
              <a:rPr lang="en-US" sz="1400" dirty="0">
                <a:solidFill>
                  <a:srgbClr val="66FE96"/>
                </a:solidFill>
              </a:rPr>
              <a:t>: </a:t>
            </a:r>
            <a:r>
              <a:rPr lang="en-US" sz="1400" dirty="0" err="1">
                <a:solidFill>
                  <a:srgbClr val="66FE96"/>
                </a:solidFill>
              </a:rPr>
              <a:t>Marianthi</a:t>
            </a:r>
            <a:r>
              <a:rPr lang="en-US" sz="1400" dirty="0">
                <a:solidFill>
                  <a:srgbClr val="66FE96"/>
                </a:solidFill>
              </a:rPr>
              <a:t> </a:t>
            </a:r>
            <a:r>
              <a:rPr lang="en-US" sz="1400" dirty="0" err="1">
                <a:solidFill>
                  <a:srgbClr val="66FE96"/>
                </a:solidFill>
              </a:rPr>
              <a:t>Giannakopoulou</a:t>
            </a:r>
            <a:r>
              <a:rPr lang="en-US" sz="1400" dirty="0">
                <a:solidFill>
                  <a:srgbClr val="66FE96"/>
                </a:solidFill>
              </a:rPr>
              <a:t>, </a:t>
            </a:r>
          </a:p>
          <a:p>
            <a:r>
              <a:rPr lang="en-US" sz="1400" dirty="0">
                <a:solidFill>
                  <a:srgbClr val="66FE96"/>
                </a:solidFill>
              </a:rPr>
              <a:t>Athens College Elementary School (Athene) </a:t>
            </a:r>
          </a:p>
          <a:p>
            <a:r>
              <a:rPr lang="en-US" sz="1400" dirty="0" err="1">
                <a:solidFill>
                  <a:srgbClr val="66FE96"/>
                </a:solidFill>
              </a:rPr>
              <a:t>Vertaalde</a:t>
            </a:r>
            <a:r>
              <a:rPr lang="en-US" sz="1400" dirty="0">
                <a:solidFill>
                  <a:srgbClr val="66FE96"/>
                </a:solidFill>
              </a:rPr>
              <a:t> </a:t>
            </a:r>
            <a:r>
              <a:rPr lang="en-US" sz="1400" dirty="0" err="1">
                <a:solidFill>
                  <a:srgbClr val="66FE96"/>
                </a:solidFill>
              </a:rPr>
              <a:t>versie</a:t>
            </a:r>
            <a:r>
              <a:rPr lang="en-US" sz="1400" dirty="0">
                <a:solidFill>
                  <a:srgbClr val="66FE96"/>
                </a:solidFill>
              </a:rPr>
              <a:t>: Sterre van der Voort &amp; John Vos, </a:t>
            </a:r>
          </a:p>
          <a:p>
            <a:r>
              <a:rPr lang="en-US" sz="1400" dirty="0">
                <a:solidFill>
                  <a:srgbClr val="66FE96"/>
                </a:solidFill>
              </a:rPr>
              <a:t>BTG Biomass Technology Group BV (Enschede)</a:t>
            </a:r>
          </a:p>
          <a:p>
            <a:r>
              <a:rPr lang="en-US" dirty="0">
                <a:solidFill>
                  <a:srgbClr val="66FE96"/>
                </a:solidFill>
              </a:rPr>
              <a:t> </a:t>
            </a:r>
            <a:endParaRPr lang="nl-NL" dirty="0">
              <a:solidFill>
                <a:srgbClr val="66FE96"/>
              </a:solidFill>
            </a:endParaRPr>
          </a:p>
        </p:txBody>
      </p:sp>
    </p:spTree>
    <p:extLst>
      <p:ext uri="{BB962C8B-B14F-4D97-AF65-F5344CB8AC3E}">
        <p14:creationId xmlns:p14="http://schemas.microsoft.com/office/powerpoint/2010/main" val="3344681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2" y="1245518"/>
            <a:ext cx="8424936" cy="5040560"/>
          </a:xfrm>
        </p:spPr>
        <p:txBody>
          <a:bodyPr vert="horz" lIns="91440" tIns="45720" rIns="91440" bIns="45720" rtlCol="0" anchor="t">
            <a:noAutofit/>
          </a:bodyPr>
          <a:lstStyle/>
          <a:p>
            <a:pPr marL="0" indent="0" rtl="0">
              <a:buNone/>
            </a:pPr>
            <a:r>
              <a:rPr lang="nl-NL" sz="1600" b="1" i="0" u="sng" strike="noStrike" dirty="0">
                <a:latin typeface="Calibri"/>
              </a:rPr>
              <a:t>Afvalbeheer door voedselverspilling</a:t>
            </a:r>
          </a:p>
          <a:p>
            <a:pPr marL="0" indent="0">
              <a:buNone/>
            </a:pPr>
            <a:endParaRPr lang="en-US" sz="1600" b="1" u="sng" dirty="0">
              <a:latin typeface="+mj-lt"/>
            </a:endParaRPr>
          </a:p>
          <a:p>
            <a:pPr marL="0" indent="0" rtl="0">
              <a:buNone/>
            </a:pPr>
            <a:r>
              <a:rPr lang="nl-NL" sz="1600" b="0" i="0" u="none" strike="noStrike" dirty="0">
                <a:latin typeface="Calibri"/>
              </a:rPr>
              <a:t>Een jaarlijkse beoordelingschecklist voor voedselverspilling in de kantine van de school kan de volgende stappen bevatten:</a:t>
            </a:r>
          </a:p>
          <a:p>
            <a:pPr marL="0" indent="0">
              <a:buNone/>
            </a:pPr>
            <a:endParaRPr lang="en-US" sz="1600" dirty="0">
              <a:latin typeface="+mj-lt"/>
            </a:endParaRPr>
          </a:p>
          <a:p>
            <a:pPr rtl="0"/>
            <a:r>
              <a:rPr lang="nl-NL" sz="1600" b="0" i="0" u="none" strike="noStrike" dirty="0">
                <a:latin typeface="Calibri"/>
              </a:rPr>
              <a:t>Het voedings- en dieetprogramma van de school evalueren (hoe vaak eten leerlingen vlees, groenten, zuivelproducten etc.)</a:t>
            </a:r>
          </a:p>
          <a:p>
            <a:pPr rtl="0"/>
            <a:r>
              <a:rPr lang="nl-NL" sz="1600" dirty="0">
                <a:latin typeface="Calibri"/>
              </a:rPr>
              <a:t>Houd dagelijks bij </a:t>
            </a:r>
            <a:r>
              <a:rPr lang="nl-NL" sz="1600" b="0" i="0" u="none" strike="noStrike" dirty="0">
                <a:latin typeface="Calibri"/>
              </a:rPr>
              <a:t>hoeveel voedsel er wordt weggegooid</a:t>
            </a:r>
          </a:p>
          <a:p>
            <a:pPr rtl="0"/>
            <a:r>
              <a:rPr lang="nl-NL" sz="1600" b="0" i="0" u="none" strike="noStrike" dirty="0">
                <a:latin typeface="Calibri"/>
              </a:rPr>
              <a:t>Beoordeel de beschikbaarheid en kwaliteit van gezonde en milieuvriendelijke voedingsopties. (Koopt de school bijvoorbeeld producten van lokale boerderijen? Zouden we kunnen samenwerken met een plaatselijke boerderij en hen in ruil voor producten compost of voedselresten voor hun dieren kunnen leveren?)</a:t>
            </a:r>
          </a:p>
          <a:p>
            <a:pPr rtl="0"/>
            <a:r>
              <a:rPr lang="nl-NL" sz="1600" dirty="0">
                <a:latin typeface="Calibri"/>
              </a:rPr>
              <a:t>Evalueer de CO</a:t>
            </a:r>
            <a:r>
              <a:rPr lang="nl-NL" sz="1600" baseline="-25000" dirty="0">
                <a:latin typeface="Calibri"/>
              </a:rPr>
              <a:t>2</a:t>
            </a:r>
            <a:r>
              <a:rPr lang="nl-NL" sz="1600" dirty="0">
                <a:latin typeface="Calibri"/>
              </a:rPr>
              <a:t>-voetafdruk </a:t>
            </a:r>
            <a:r>
              <a:rPr lang="nl-NL" sz="1600" b="0" i="0" u="none" strike="noStrike" dirty="0">
                <a:latin typeface="Calibri"/>
              </a:rPr>
              <a:t>van de school met betrekking tot voedselconsumptie en verspilling</a:t>
            </a:r>
          </a:p>
          <a:p>
            <a:pPr rtl="0"/>
            <a:r>
              <a:rPr lang="nl-NL" sz="1600" b="0" i="0" u="none" strike="noStrike" dirty="0">
                <a:latin typeface="Calibri"/>
              </a:rPr>
              <a:t>Presenteer de resultaten aan de leerlingen. Zijn ze geïnteresseerd in het organiseren van een actieplan om dit probleem op te lossen? Zien ze het als een probleem? Dan heb je je THEMA! </a:t>
            </a:r>
            <a:endParaRPr lang="en-US" sz="1600" dirty="0">
              <a:latin typeface="+mj-lt"/>
            </a:endParaRPr>
          </a:p>
        </p:txBody>
      </p:sp>
      <p:sp>
        <p:nvSpPr>
          <p:cNvPr id="6" name="Title 1">
            <a:extLst>
              <a:ext uri="{FF2B5EF4-FFF2-40B4-BE49-F238E27FC236}">
                <a16:creationId xmlns:a16="http://schemas.microsoft.com/office/drawing/2014/main" id="{FDDAB58F-8D8D-A82B-4D56-D1D9A65E1041}"/>
              </a:ext>
            </a:extLst>
          </p:cNvPr>
          <p:cNvSpPr txBox="1">
            <a:spLocks/>
          </p:cNvSpPr>
          <p:nvPr/>
        </p:nvSpPr>
        <p:spPr>
          <a:xfrm>
            <a:off x="233772" y="0"/>
            <a:ext cx="7719603" cy="113503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latin typeface="Calibri"/>
              </a:rPr>
              <a:t>Laten we het geleerde in praktijk brengen</a:t>
            </a:r>
            <a:endParaRPr lang="el-GR" sz="3200" b="1" dirty="0">
              <a:cs typeface="Calibri"/>
            </a:endParaRPr>
          </a:p>
        </p:txBody>
      </p:sp>
    </p:spTree>
    <p:extLst>
      <p:ext uri="{BB962C8B-B14F-4D97-AF65-F5344CB8AC3E}">
        <p14:creationId xmlns:p14="http://schemas.microsoft.com/office/powerpoint/2010/main" val="32867678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4353"/>
            <a:ext cx="8424936" cy="5040560"/>
          </a:xfrm>
        </p:spPr>
        <p:txBody>
          <a:bodyPr>
            <a:noAutofit/>
          </a:bodyPr>
          <a:lstStyle/>
          <a:p>
            <a:pPr marL="0" indent="0">
              <a:buNone/>
            </a:pPr>
            <a:endParaRPr lang="en-US" sz="2000">
              <a:latin typeface="Century Gothic" pitchFamily="34" charset="0"/>
            </a:endParaRPr>
          </a:p>
          <a:p>
            <a:endParaRPr lang="en-US" sz="2000">
              <a:latin typeface="Century Gothic" pitchFamily="34" charset="0"/>
            </a:endParaRPr>
          </a:p>
          <a:p>
            <a:endParaRPr lang="el-GR" sz="2000">
              <a:latin typeface="Century Gothic" pitchFamily="34" charset="0"/>
            </a:endParaRPr>
          </a:p>
        </p:txBody>
      </p:sp>
      <p:sp>
        <p:nvSpPr>
          <p:cNvPr id="12" name="Title 1">
            <a:extLst>
              <a:ext uri="{FF2B5EF4-FFF2-40B4-BE49-F238E27FC236}">
                <a16:creationId xmlns:a16="http://schemas.microsoft.com/office/drawing/2014/main" id="{BCF06A62-61DB-B241-2680-63EA343AF72D}"/>
              </a:ext>
            </a:extLst>
          </p:cNvPr>
          <p:cNvSpPr>
            <a:spLocks noGrp="1"/>
          </p:cNvSpPr>
          <p:nvPr>
            <p:ph type="title"/>
          </p:nvPr>
        </p:nvSpPr>
        <p:spPr>
          <a:xfrm>
            <a:off x="233772" y="0"/>
            <a:ext cx="7719603" cy="1135035"/>
          </a:xfrm>
          <a:solidFill>
            <a:schemeClr val="bg1"/>
          </a:solidFill>
        </p:spPr>
        <p:txBody>
          <a:bodyPr>
            <a:noAutofit/>
          </a:bodyPr>
          <a:lstStyle/>
          <a:p>
            <a:pPr rtl="0"/>
            <a:r>
              <a:rPr lang="nl-NL" sz="3200" b="1" i="0" u="none" strike="noStrike" dirty="0">
                <a:latin typeface="Calibri"/>
              </a:rPr>
              <a:t>Laten we het geleerde in praktijk brengen</a:t>
            </a:r>
            <a:endParaRPr lang="el-GR" sz="3200" b="1" dirty="0">
              <a:cs typeface="Calibri"/>
            </a:endParaRPr>
          </a:p>
        </p:txBody>
      </p:sp>
      <p:grpSp>
        <p:nvGrpSpPr>
          <p:cNvPr id="11" name="Group 10">
            <a:extLst>
              <a:ext uri="{FF2B5EF4-FFF2-40B4-BE49-F238E27FC236}">
                <a16:creationId xmlns:a16="http://schemas.microsoft.com/office/drawing/2014/main" id="{D4175C0A-FC5D-1D1B-8B92-C9FC9D7F365D}"/>
              </a:ext>
            </a:extLst>
          </p:cNvPr>
          <p:cNvGrpSpPr/>
          <p:nvPr/>
        </p:nvGrpSpPr>
        <p:grpSpPr>
          <a:xfrm>
            <a:off x="192969" y="978432"/>
            <a:ext cx="8371565" cy="4696052"/>
            <a:chOff x="192969" y="925424"/>
            <a:chExt cx="8371565" cy="4696052"/>
          </a:xfrm>
        </p:grpSpPr>
        <p:pic>
          <p:nvPicPr>
            <p:cNvPr id="2" name="Picture 1" descr="A group of people standing in a line&#10;&#10;Description automatically generated">
              <a:extLst>
                <a:ext uri="{FF2B5EF4-FFF2-40B4-BE49-F238E27FC236}">
                  <a16:creationId xmlns:a16="http://schemas.microsoft.com/office/drawing/2014/main" id="{43BE766E-673F-F6B6-AC4A-BCAB21697BE7}"/>
                </a:ext>
              </a:extLst>
            </p:cNvPr>
            <p:cNvPicPr>
              <a:picLocks noChangeAspect="1"/>
            </p:cNvPicPr>
            <p:nvPr/>
          </p:nvPicPr>
          <p:blipFill>
            <a:blip r:embed="rId2"/>
            <a:stretch>
              <a:fillRect/>
            </a:stretch>
          </p:blipFill>
          <p:spPr>
            <a:xfrm>
              <a:off x="320597" y="1023385"/>
              <a:ext cx="8243937" cy="4524482"/>
            </a:xfrm>
            <a:prstGeom prst="rect">
              <a:avLst/>
            </a:prstGeom>
          </p:spPr>
        </p:pic>
        <p:sp>
          <p:nvSpPr>
            <p:cNvPr id="4" name="TextBox 3">
              <a:extLst>
                <a:ext uri="{FF2B5EF4-FFF2-40B4-BE49-F238E27FC236}">
                  <a16:creationId xmlns:a16="http://schemas.microsoft.com/office/drawing/2014/main" id="{73CAD152-D6B0-277F-6D6B-891480AC9898}"/>
                </a:ext>
              </a:extLst>
            </p:cNvPr>
            <p:cNvSpPr txBox="1"/>
            <p:nvPr/>
          </p:nvSpPr>
          <p:spPr>
            <a:xfrm>
              <a:off x="3228162" y="925424"/>
              <a:ext cx="3539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nl-NL" sz="1800" b="1" i="0" u="sng" strike="noStrike" dirty="0">
                  <a:latin typeface="Calibri"/>
                  <a:cs typeface="Calibri"/>
                </a:rPr>
                <a:t>Eco-scan over voedselverspilling</a:t>
              </a:r>
            </a:p>
          </p:txBody>
        </p:sp>
        <p:sp>
          <p:nvSpPr>
            <p:cNvPr id="5" name="TextBox 4">
              <a:extLst>
                <a:ext uri="{FF2B5EF4-FFF2-40B4-BE49-F238E27FC236}">
                  <a16:creationId xmlns:a16="http://schemas.microsoft.com/office/drawing/2014/main" id="{3F843604-9DA4-3EBC-8ADC-C003B208A3E4}"/>
                </a:ext>
              </a:extLst>
            </p:cNvPr>
            <p:cNvSpPr txBox="1"/>
            <p:nvPr/>
          </p:nvSpPr>
          <p:spPr>
            <a:xfrm>
              <a:off x="5170187" y="4670533"/>
              <a:ext cx="1402891" cy="646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nl-NL" sz="1200" b="1" i="0" u="none" strike="noStrike" dirty="0">
                  <a:solidFill>
                    <a:srgbClr val="45ABD5"/>
                  </a:solidFill>
                  <a:latin typeface="Calibri"/>
                  <a:cs typeface="Calibri"/>
                </a:rPr>
                <a:t>Stap 1: Leerlingen leveren hun dienblad in.</a:t>
              </a:r>
            </a:p>
          </p:txBody>
        </p:sp>
        <p:sp>
          <p:nvSpPr>
            <p:cNvPr id="6" name="TextBox 5">
              <a:extLst>
                <a:ext uri="{FF2B5EF4-FFF2-40B4-BE49-F238E27FC236}">
                  <a16:creationId xmlns:a16="http://schemas.microsoft.com/office/drawing/2014/main" id="{FE6F6B65-773C-9793-3297-B2A25B8B2B88}"/>
                </a:ext>
              </a:extLst>
            </p:cNvPr>
            <p:cNvSpPr txBox="1"/>
            <p:nvPr/>
          </p:nvSpPr>
          <p:spPr>
            <a:xfrm>
              <a:off x="4305668" y="1395365"/>
              <a:ext cx="32083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nl-NL" sz="1200" b="1" i="0" u="none" strike="noStrike" dirty="0">
                  <a:solidFill>
                    <a:srgbClr val="45ABD5"/>
                  </a:solidFill>
                  <a:latin typeface="Calibri"/>
                  <a:cs typeface="Calibri"/>
                </a:rPr>
                <a:t>Stap 3: Voedsel</a:t>
              </a:r>
              <a:r>
                <a:rPr lang="nl-NL" sz="1200" b="1" dirty="0">
                  <a:solidFill>
                    <a:srgbClr val="45ABD5"/>
                  </a:solidFill>
                  <a:latin typeface="Calibri"/>
                  <a:cs typeface="Calibri"/>
                </a:rPr>
                <a:t>verdelers</a:t>
              </a:r>
              <a:r>
                <a:rPr lang="nl-NL" sz="1200" b="1" i="0" u="none" strike="noStrike" dirty="0">
                  <a:solidFill>
                    <a:srgbClr val="45ABD5"/>
                  </a:solidFill>
                  <a:latin typeface="Calibri"/>
                  <a:cs typeface="Calibri"/>
                </a:rPr>
                <a:t> nemen het dienblad van de tafel mee naar de achterste tafel en beginnen met het scheiden van het voedsel.</a:t>
              </a:r>
            </a:p>
          </p:txBody>
        </p:sp>
        <p:sp>
          <p:nvSpPr>
            <p:cNvPr id="8" name="TextBox 7">
              <a:extLst>
                <a:ext uri="{FF2B5EF4-FFF2-40B4-BE49-F238E27FC236}">
                  <a16:creationId xmlns:a16="http://schemas.microsoft.com/office/drawing/2014/main" id="{5B9689C6-7105-C94C-0D81-1B94E3E8FB8D}"/>
                </a:ext>
              </a:extLst>
            </p:cNvPr>
            <p:cNvSpPr txBox="1"/>
            <p:nvPr/>
          </p:nvSpPr>
          <p:spPr>
            <a:xfrm>
              <a:off x="700249" y="1072199"/>
              <a:ext cx="21511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nl-NL" sz="1200" b="1" i="0" u="none" strike="noStrike" dirty="0">
                  <a:solidFill>
                    <a:srgbClr val="45ABD5"/>
                  </a:solidFill>
                  <a:latin typeface="Calibri"/>
                  <a:cs typeface="Calibri"/>
                </a:rPr>
                <a:t>Stap 4: De </a:t>
              </a:r>
              <a:r>
                <a:rPr lang="nl-NL" sz="1200" b="1" dirty="0">
                  <a:solidFill>
                    <a:srgbClr val="45ABD5"/>
                  </a:solidFill>
                  <a:latin typeface="Calibri"/>
                  <a:cs typeface="Calibri"/>
                </a:rPr>
                <a:t>t</a:t>
              </a:r>
              <a:r>
                <a:rPr lang="nl-NL" sz="1200" b="1" i="0" u="none" strike="noStrike" dirty="0">
                  <a:solidFill>
                    <a:srgbClr val="45ABD5"/>
                  </a:solidFill>
                  <a:latin typeface="Calibri"/>
                  <a:cs typeface="Calibri"/>
                </a:rPr>
                <a:t>eamleider stuurt leerlingen aan, ruimt de prullenbakken op en biedt ondersteuning.</a:t>
              </a:r>
            </a:p>
          </p:txBody>
        </p:sp>
        <p:sp>
          <p:nvSpPr>
            <p:cNvPr id="9" name="TextBox 8">
              <a:extLst>
                <a:ext uri="{FF2B5EF4-FFF2-40B4-BE49-F238E27FC236}">
                  <a16:creationId xmlns:a16="http://schemas.microsoft.com/office/drawing/2014/main" id="{96EE713D-470F-F814-87EC-DD2BEE97E85A}"/>
                </a:ext>
              </a:extLst>
            </p:cNvPr>
            <p:cNvSpPr txBox="1"/>
            <p:nvPr/>
          </p:nvSpPr>
          <p:spPr>
            <a:xfrm>
              <a:off x="816928" y="4565498"/>
              <a:ext cx="21511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nl-NL" sz="1200" b="1" i="0" u="none" strike="noStrike" dirty="0">
                  <a:solidFill>
                    <a:srgbClr val="45ABD5"/>
                  </a:solidFill>
                  <a:latin typeface="Calibri"/>
                  <a:cs typeface="Calibri"/>
                </a:rPr>
                <a:t>Stap 2: De interviewer merkt op welk eten niet is opgegeten en ondervraagt de leerling.</a:t>
              </a:r>
            </a:p>
          </p:txBody>
        </p:sp>
        <p:sp>
          <p:nvSpPr>
            <p:cNvPr id="10" name="TextBox 9">
              <a:extLst>
                <a:ext uri="{FF2B5EF4-FFF2-40B4-BE49-F238E27FC236}">
                  <a16:creationId xmlns:a16="http://schemas.microsoft.com/office/drawing/2014/main" id="{1AEA572C-0404-D3A4-FF31-C7919931F2ED}"/>
                </a:ext>
              </a:extLst>
            </p:cNvPr>
            <p:cNvSpPr txBox="1"/>
            <p:nvPr/>
          </p:nvSpPr>
          <p:spPr>
            <a:xfrm>
              <a:off x="192969" y="5282922"/>
              <a:ext cx="33799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nl-NL" sz="1600" b="1" i="0" u="none" strike="noStrike" dirty="0">
                  <a:latin typeface="Calibri"/>
                  <a:cs typeface="Calibri"/>
                </a:rPr>
                <a:t>Figuur 1: </a:t>
              </a:r>
              <a:r>
                <a:rPr lang="nl-NL" sz="1600" b="0" i="0" u="none" strike="noStrike" dirty="0">
                  <a:latin typeface="Calibri"/>
                  <a:cs typeface="Calibri"/>
                </a:rPr>
                <a:t>Voorbeeldopstelling van Eco-scan over voedselverspilling op school</a:t>
              </a:r>
            </a:p>
          </p:txBody>
        </p:sp>
      </p:grpSp>
    </p:spTree>
    <p:extLst>
      <p:ext uri="{BB962C8B-B14F-4D97-AF65-F5344CB8AC3E}">
        <p14:creationId xmlns:p14="http://schemas.microsoft.com/office/powerpoint/2010/main" val="32597929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31" y="1055527"/>
            <a:ext cx="5025712" cy="5184576"/>
          </a:xfrm>
        </p:spPr>
        <p:txBody>
          <a:bodyPr vert="horz" lIns="91440" tIns="45720" rIns="91440" bIns="45720" rtlCol="0" anchor="t">
            <a:noAutofit/>
          </a:bodyPr>
          <a:lstStyle/>
          <a:p>
            <a:pPr marL="0" indent="0" rtl="0">
              <a:buNone/>
            </a:pPr>
            <a:r>
              <a:rPr lang="nl-NL" sz="1800" b="0" i="0" u="none" strike="noStrike" dirty="0">
                <a:latin typeface="Calibri"/>
              </a:rPr>
              <a:t>Om iedereen betrokken te maken bij de scan, bij een activiteit zoals het controleren van het voedsel dat wordt weggegooid, moet het Eco-team een besluit nemen over:</a:t>
            </a:r>
          </a:p>
          <a:p>
            <a:pPr marL="0" indent="0">
              <a:buNone/>
            </a:pPr>
            <a:endParaRPr lang="en-US" sz="1800" dirty="0">
              <a:latin typeface="+mj-lt"/>
            </a:endParaRPr>
          </a:p>
          <a:p>
            <a:pPr rtl="0">
              <a:buFont typeface="+mj-lt"/>
              <a:buAutoNum type="arabicPeriod"/>
            </a:pPr>
            <a:r>
              <a:rPr lang="nl-NL" sz="1800" b="1" i="0" u="none" strike="noStrike" dirty="0">
                <a:latin typeface="Calibri"/>
              </a:rPr>
              <a:t>De leerlingen </a:t>
            </a:r>
            <a:r>
              <a:rPr lang="nl-NL" sz="1800" b="0" i="0" u="none" strike="noStrike" dirty="0">
                <a:latin typeface="Calibri"/>
              </a:rPr>
              <a:t>uit elke klas die verantwoordelijk zijn voor het monitoren.</a:t>
            </a:r>
            <a:endParaRPr lang="en-US" sz="1800" dirty="0">
              <a:latin typeface="+mj-lt"/>
              <a:ea typeface="Calibri"/>
              <a:cs typeface="Calibri"/>
            </a:endParaRPr>
          </a:p>
          <a:p>
            <a:pPr>
              <a:buAutoNum type="arabicPeriod"/>
            </a:pPr>
            <a:endParaRPr lang="en-US" sz="1800" dirty="0">
              <a:latin typeface="+mj-lt"/>
            </a:endParaRPr>
          </a:p>
          <a:p>
            <a:pPr rtl="0">
              <a:buFont typeface="+mj-lt"/>
              <a:buAutoNum type="arabicPeriod"/>
            </a:pPr>
            <a:r>
              <a:rPr lang="nl-NL" sz="1800" b="1" i="0" u="none" strike="noStrike" dirty="0">
                <a:latin typeface="Calibri"/>
              </a:rPr>
              <a:t>De </a:t>
            </a:r>
            <a:r>
              <a:rPr lang="nl-NL" sz="1800" b="1" dirty="0">
                <a:latin typeface="Calibri"/>
              </a:rPr>
              <a:t>leerlingen</a:t>
            </a:r>
            <a:r>
              <a:rPr lang="nl-NL" sz="1800" b="1" i="0" u="none" strike="noStrike" dirty="0">
                <a:latin typeface="Calibri"/>
              </a:rPr>
              <a:t>/leraren </a:t>
            </a:r>
            <a:r>
              <a:rPr lang="nl-NL" sz="1800" b="0" i="0" u="none" strike="noStrike" dirty="0">
                <a:latin typeface="Calibri"/>
              </a:rPr>
              <a:t>die de checklist/tabel/vragenlijst maken die gebruikt zal worden.</a:t>
            </a:r>
            <a:endParaRPr lang="en-US" sz="1800" dirty="0">
              <a:latin typeface="+mj-lt"/>
              <a:ea typeface="Calibri"/>
              <a:cs typeface="Calibri"/>
            </a:endParaRPr>
          </a:p>
          <a:p>
            <a:pPr>
              <a:buAutoNum type="arabicPeriod"/>
            </a:pPr>
            <a:endParaRPr lang="en-US" sz="1800" dirty="0">
              <a:latin typeface="+mj-lt"/>
              <a:ea typeface="Calibri"/>
              <a:cs typeface="Calibri"/>
            </a:endParaRPr>
          </a:p>
          <a:p>
            <a:pPr rtl="0">
              <a:buFont typeface="+mj-lt"/>
              <a:buAutoNum type="arabicPeriod"/>
            </a:pPr>
            <a:r>
              <a:rPr lang="nl-NL" sz="1800" b="1" dirty="0">
                <a:latin typeface="Calibri"/>
              </a:rPr>
              <a:t>H</a:t>
            </a:r>
            <a:r>
              <a:rPr lang="nl-NL" sz="1800" b="1" i="0" u="none" strike="noStrike" dirty="0">
                <a:latin typeface="Calibri"/>
              </a:rPr>
              <a:t>et personeel van de kantine </a:t>
            </a:r>
            <a:r>
              <a:rPr lang="nl-NL" sz="1800" b="0" i="0" u="none" strike="noStrike" dirty="0">
                <a:latin typeface="Calibri"/>
              </a:rPr>
              <a:t>die de leerlingen helpen bij het wegen/meten van de hoeveelheid voedsel die wordt verspild</a:t>
            </a:r>
            <a:endParaRPr lang="en-US" sz="1800" dirty="0">
              <a:latin typeface="+mj-lt"/>
              <a:ea typeface="Calibri"/>
              <a:cs typeface="Calibri"/>
            </a:endParaRPr>
          </a:p>
          <a:p>
            <a:pPr marL="0" indent="0">
              <a:buNone/>
            </a:pPr>
            <a:endParaRPr lang="en-US" sz="1800" dirty="0">
              <a:latin typeface="+mj-lt"/>
            </a:endParaRPr>
          </a:p>
          <a:p>
            <a:endParaRPr lang="en-US" sz="1800" dirty="0">
              <a:latin typeface="+mj-lt"/>
            </a:endParaRPr>
          </a:p>
          <a:p>
            <a:endParaRPr lang="el-GR" sz="1800" b="1" u="sng"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54776" y="1260052"/>
            <a:ext cx="2541205" cy="388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44C42399-D6B4-0F9A-1F2B-87B26C8D7092}"/>
              </a:ext>
            </a:extLst>
          </p:cNvPr>
          <p:cNvSpPr>
            <a:spLocks noGrp="1"/>
          </p:cNvSpPr>
          <p:nvPr>
            <p:ph type="title"/>
          </p:nvPr>
        </p:nvSpPr>
        <p:spPr>
          <a:xfrm>
            <a:off x="233772" y="0"/>
            <a:ext cx="7719603" cy="1135035"/>
          </a:xfrm>
          <a:solidFill>
            <a:schemeClr val="bg1"/>
          </a:solidFill>
        </p:spPr>
        <p:txBody>
          <a:bodyPr>
            <a:noAutofit/>
          </a:bodyPr>
          <a:lstStyle/>
          <a:p>
            <a:pPr rtl="0"/>
            <a:r>
              <a:rPr lang="nl-NL" sz="3200" b="1" i="0" u="none" strike="noStrike" dirty="0">
                <a:latin typeface="Calibri"/>
              </a:rPr>
              <a:t>Laten we het geleerde in praktijk brengen</a:t>
            </a:r>
            <a:endParaRPr lang="el-GR" sz="3200" b="1" dirty="0">
              <a:cs typeface="Calibri"/>
            </a:endParaRPr>
          </a:p>
        </p:txBody>
      </p:sp>
    </p:spTree>
    <p:extLst>
      <p:ext uri="{BB962C8B-B14F-4D97-AF65-F5344CB8AC3E}">
        <p14:creationId xmlns:p14="http://schemas.microsoft.com/office/powerpoint/2010/main" val="7975161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96" y="1055527"/>
            <a:ext cx="8395289" cy="5184576"/>
          </a:xfrm>
        </p:spPr>
        <p:txBody>
          <a:bodyPr vert="horz" lIns="91440" tIns="45720" rIns="91440" bIns="45720" rtlCol="0" anchor="t">
            <a:noAutofit/>
          </a:bodyPr>
          <a:lstStyle/>
          <a:p>
            <a:pPr marL="0" indent="0">
              <a:buNone/>
            </a:pPr>
            <a:endParaRPr lang="en-US" sz="1800" dirty="0">
              <a:latin typeface="+mj-lt"/>
              <a:ea typeface="Calibri"/>
              <a:cs typeface="Calibri"/>
            </a:endParaRPr>
          </a:p>
          <a:p>
            <a:pPr marL="0" indent="0" rtl="0">
              <a:buNone/>
            </a:pPr>
            <a:r>
              <a:rPr lang="nl-NL" sz="1800" b="1" i="0" u="none" strike="noStrike" dirty="0">
                <a:latin typeface="Calibri"/>
              </a:rPr>
              <a:t>4. De leraren </a:t>
            </a:r>
            <a:r>
              <a:rPr lang="nl-NL" sz="1800" b="0" i="0" u="none" strike="noStrike" dirty="0">
                <a:latin typeface="Calibri"/>
              </a:rPr>
              <a:t>(wiskundeleraar, </a:t>
            </a:r>
            <a:r>
              <a:rPr lang="nl-NL" sz="1800" dirty="0">
                <a:latin typeface="Calibri"/>
              </a:rPr>
              <a:t>informatica </a:t>
            </a:r>
            <a:r>
              <a:rPr lang="nl-NL" sz="1800" b="0" i="0" u="none" strike="noStrike" dirty="0">
                <a:latin typeface="Calibri"/>
              </a:rPr>
              <a:t>leraar) die de leerlingen zullen helpen de resultaten van de evaluatie te presenteren.</a:t>
            </a:r>
            <a:endParaRPr lang="en-US" sz="1800" dirty="0">
              <a:latin typeface="+mj-lt"/>
              <a:ea typeface="Calibri"/>
              <a:cs typeface="Calibri"/>
            </a:endParaRPr>
          </a:p>
          <a:p>
            <a:pPr>
              <a:buAutoNum type="arabicPeriod"/>
            </a:pPr>
            <a:endParaRPr lang="en-US" sz="1800" dirty="0">
              <a:latin typeface="+mj-lt"/>
            </a:endParaRPr>
          </a:p>
          <a:p>
            <a:pPr marL="0" indent="0" rtl="0">
              <a:buNone/>
            </a:pPr>
            <a:r>
              <a:rPr lang="nl-NL" sz="1800" b="1" i="0" u="none" strike="noStrike" dirty="0">
                <a:latin typeface="Calibri"/>
              </a:rPr>
              <a:t>5.  De vertegenwoordigers van de oudervereniging </a:t>
            </a:r>
            <a:r>
              <a:rPr lang="nl-NL" sz="1800" b="0" i="0" u="none" strike="noStrike" dirty="0">
                <a:latin typeface="Calibri"/>
              </a:rPr>
              <a:t>die zullen helpen met de beoordeling, de presentatie van de resultaten zullen bijwonen en de bevindingen zullen delen met de bredere gemeenschap.  </a:t>
            </a:r>
            <a:endParaRPr lang="en-US" sz="1800" dirty="0">
              <a:latin typeface="+mj-lt"/>
              <a:ea typeface="Calibri"/>
              <a:cs typeface="Calibri"/>
            </a:endParaRPr>
          </a:p>
          <a:p>
            <a:pPr marL="0" indent="0">
              <a:buNone/>
            </a:pPr>
            <a:endParaRPr lang="en-US" sz="1800" dirty="0">
              <a:latin typeface="+mj-lt"/>
            </a:endParaRPr>
          </a:p>
          <a:p>
            <a:pPr marL="0" indent="0" rtl="0">
              <a:buNone/>
            </a:pPr>
            <a:r>
              <a:rPr lang="nl-NL" sz="1800" b="1" i="0" u="none" strike="noStrike" dirty="0">
                <a:latin typeface="Calibri"/>
              </a:rPr>
              <a:t>6. De directeur van de school </a:t>
            </a:r>
            <a:r>
              <a:rPr lang="nl-NL" sz="1800" i="0" u="none" strike="noStrike" dirty="0">
                <a:latin typeface="Calibri"/>
              </a:rPr>
              <a:t>moet ervoor zorgen dat alle processen legaal zijn en dat alle veiligheidsmaatregelen worden nageleefd tijdens de evaluatie (de studenten dragen bijvoorbeeld handschoenen wanneer ze de hoeveelheid restjes wegen die worden verspild). </a:t>
            </a:r>
            <a:endParaRPr lang="en-US" sz="1800" dirty="0">
              <a:latin typeface="+mj-lt"/>
              <a:ea typeface="Calibri"/>
              <a:cs typeface="Calibri"/>
            </a:endParaRPr>
          </a:p>
          <a:p>
            <a:pPr marL="0" indent="0">
              <a:buNone/>
            </a:pPr>
            <a:endParaRPr lang="en-US" sz="1800" dirty="0">
              <a:latin typeface="+mj-lt"/>
              <a:ea typeface="Calibri"/>
              <a:cs typeface="Calibri"/>
            </a:endParaRPr>
          </a:p>
          <a:p>
            <a:pPr marL="0" indent="0" rtl="0">
              <a:buNone/>
            </a:pPr>
            <a:r>
              <a:rPr lang="nl-NL" sz="1800" b="1" i="0" u="none" strike="noStrike" dirty="0">
                <a:latin typeface="Calibri"/>
              </a:rPr>
              <a:t>7. De doelgroep </a:t>
            </a:r>
            <a:r>
              <a:rPr lang="nl-NL" sz="1800" b="0" i="0" u="none" strike="noStrike" dirty="0">
                <a:latin typeface="Calibri"/>
              </a:rPr>
              <a:t>die een vragenlijst zal beantwoorden over het onderzoek naar gedrag &amp; voedselverspilling.</a:t>
            </a:r>
            <a:endParaRPr lang="en-US" sz="1800" dirty="0">
              <a:latin typeface="+mj-lt"/>
              <a:ea typeface="Calibri"/>
              <a:cs typeface="Calibri"/>
            </a:endParaRPr>
          </a:p>
          <a:p>
            <a:pPr marL="0" indent="0">
              <a:buNone/>
            </a:pPr>
            <a:endParaRPr lang="en-US" sz="1800" dirty="0">
              <a:latin typeface="+mj-lt"/>
            </a:endParaRPr>
          </a:p>
          <a:p>
            <a:pPr marL="0" indent="0">
              <a:buNone/>
            </a:pPr>
            <a:endParaRPr lang="en-US" sz="1800" dirty="0">
              <a:latin typeface="+mj-lt"/>
            </a:endParaRPr>
          </a:p>
          <a:p>
            <a:endParaRPr lang="en-US" sz="1800" dirty="0">
              <a:latin typeface="+mj-lt"/>
            </a:endParaRPr>
          </a:p>
          <a:p>
            <a:endParaRPr lang="el-GR" sz="1800" b="1" u="sng" dirty="0">
              <a:latin typeface="+mj-lt"/>
            </a:endParaRPr>
          </a:p>
        </p:txBody>
      </p:sp>
      <p:sp>
        <p:nvSpPr>
          <p:cNvPr id="2" name="Title 1">
            <a:extLst>
              <a:ext uri="{FF2B5EF4-FFF2-40B4-BE49-F238E27FC236}">
                <a16:creationId xmlns:a16="http://schemas.microsoft.com/office/drawing/2014/main" id="{872986D5-1A3B-8A35-77E6-080A7BBE58D1}"/>
              </a:ext>
            </a:extLst>
          </p:cNvPr>
          <p:cNvSpPr>
            <a:spLocks noGrp="1"/>
          </p:cNvSpPr>
          <p:nvPr>
            <p:ph type="title"/>
          </p:nvPr>
        </p:nvSpPr>
        <p:spPr>
          <a:xfrm>
            <a:off x="233772" y="0"/>
            <a:ext cx="7719603" cy="1135035"/>
          </a:xfrm>
          <a:solidFill>
            <a:schemeClr val="bg1"/>
          </a:solidFill>
        </p:spPr>
        <p:txBody>
          <a:bodyPr>
            <a:noAutofit/>
          </a:bodyPr>
          <a:lstStyle/>
          <a:p>
            <a:pPr rtl="0"/>
            <a:r>
              <a:rPr lang="nl-NL" sz="3600" b="1" i="0" u="none" strike="noStrike" dirty="0">
                <a:latin typeface="Calibri"/>
              </a:rPr>
              <a:t>Laten we de theorie in praktijk brengen</a:t>
            </a:r>
            <a:endParaRPr lang="el-GR" sz="3600" b="1" dirty="0">
              <a:cs typeface="Calibri"/>
            </a:endParaRPr>
          </a:p>
        </p:txBody>
      </p:sp>
    </p:spTree>
    <p:extLst>
      <p:ext uri="{BB962C8B-B14F-4D97-AF65-F5344CB8AC3E}">
        <p14:creationId xmlns:p14="http://schemas.microsoft.com/office/powerpoint/2010/main" val="10973627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673" y="1499428"/>
            <a:ext cx="7791517" cy="3667795"/>
          </a:xfrm>
        </p:spPr>
        <p:txBody>
          <a:bodyPr vert="horz" lIns="91440" tIns="45720" rIns="91440" bIns="45720" rtlCol="0" anchor="t">
            <a:noAutofit/>
          </a:bodyPr>
          <a:lstStyle/>
          <a:p>
            <a:pPr marL="0" indent="0" rtl="0">
              <a:buNone/>
            </a:pPr>
            <a:r>
              <a:rPr lang="nl-NL" sz="1600" b="1" i="0" u="sng" strike="noStrike" dirty="0">
                <a:latin typeface="Calibri"/>
              </a:rPr>
              <a:t>Resultaten</a:t>
            </a:r>
            <a:r>
              <a:rPr lang="en-GB" sz="1600" b="1" i="0" u="sng" strike="noStrike" dirty="0">
                <a:latin typeface="Calibri"/>
              </a:rPr>
              <a:t> van </a:t>
            </a:r>
            <a:r>
              <a:rPr lang="en-GB" sz="1600" b="1" i="0" u="sng" strike="noStrike" dirty="0" err="1">
                <a:latin typeface="Calibri"/>
              </a:rPr>
              <a:t>een</a:t>
            </a:r>
            <a:r>
              <a:rPr lang="en-GB" sz="1600" b="1" i="0" u="sng" strike="noStrike" dirty="0">
                <a:latin typeface="Calibri"/>
              </a:rPr>
              <a:t> Eco-scan </a:t>
            </a:r>
            <a:r>
              <a:rPr lang="nl-NL" sz="1600" b="1" i="0" u="sng" strike="noStrike" dirty="0">
                <a:latin typeface="Calibri"/>
              </a:rPr>
              <a:t>presenteren</a:t>
            </a:r>
            <a:endParaRPr lang="nl-NL" dirty="0"/>
          </a:p>
          <a:p>
            <a:pPr marL="0" indent="0">
              <a:buNone/>
            </a:pPr>
            <a:endParaRPr lang="en-US" sz="1600" b="1" dirty="0">
              <a:latin typeface="+mj-lt"/>
              <a:ea typeface="Calibri"/>
              <a:cs typeface="Calibri"/>
            </a:endParaRPr>
          </a:p>
          <a:p>
            <a:pPr marL="0" indent="0" rtl="0">
              <a:buNone/>
            </a:pPr>
            <a:r>
              <a:rPr lang="nl-NL" sz="1600" b="1" i="0" u="none" strike="noStrike" dirty="0">
                <a:latin typeface="Calibri"/>
              </a:rPr>
              <a:t>Schoolbijeenkomsten en presentaties</a:t>
            </a:r>
            <a:endParaRPr lang="en-US" sz="1600" b="1" dirty="0">
              <a:latin typeface="+mj-lt"/>
              <a:ea typeface="Calibri"/>
              <a:cs typeface="Calibri"/>
            </a:endParaRPr>
          </a:p>
          <a:p>
            <a:pPr marL="0" indent="0">
              <a:buNone/>
            </a:pPr>
            <a:endParaRPr lang="en-US" sz="1600" b="1" dirty="0">
              <a:latin typeface="+mj-lt"/>
              <a:ea typeface="Calibri"/>
              <a:cs typeface="Calibri"/>
            </a:endParaRPr>
          </a:p>
          <a:p>
            <a:pPr rtl="0">
              <a:buFont typeface="Wingdings" pitchFamily="2" charset="2"/>
              <a:buChar char="Ø"/>
            </a:pPr>
            <a:r>
              <a:rPr lang="nl-NL" sz="1600" b="0" i="0" u="none" strike="noStrike" dirty="0">
                <a:latin typeface="Calibri"/>
              </a:rPr>
              <a:t>Dit is een geweldige kans om de resultaten te presenteren aan studenten, docenten en medewerkers. Je kunt beeldmateriaal zoals grafieken en overzichtsafbeeldingen (</a:t>
            </a:r>
            <a:r>
              <a:rPr lang="nl-NL" sz="1600" b="0" i="0" u="none" strike="noStrike" dirty="0" err="1">
                <a:latin typeface="Calibri"/>
              </a:rPr>
              <a:t>infographics</a:t>
            </a:r>
            <a:r>
              <a:rPr lang="nl-NL" sz="1600" b="0" i="0" u="none" strike="noStrike" dirty="0">
                <a:latin typeface="Calibri"/>
              </a:rPr>
              <a:t>) gebruiken om de gegevens aantrekkelijker te maken. </a:t>
            </a:r>
            <a:r>
              <a:rPr lang="nl-NL" sz="1600" dirty="0">
                <a:latin typeface="Calibri"/>
              </a:rPr>
              <a:t>Taart</a:t>
            </a:r>
            <a:r>
              <a:rPr lang="nl-NL" sz="1600" b="0" i="0" u="none" strike="noStrike" dirty="0">
                <a:latin typeface="Calibri"/>
              </a:rPr>
              <a:t>diagrammen kunnen jongere leerlingen helpen om te zien wat voor afval er wordt geproduceerd</a:t>
            </a:r>
          </a:p>
          <a:p>
            <a:pPr rtl="0">
              <a:buFont typeface="Wingdings" pitchFamily="2" charset="2"/>
              <a:buChar char="Ø"/>
            </a:pPr>
            <a:endParaRPr lang="en-US" sz="1600" dirty="0">
              <a:latin typeface="+mj-lt"/>
              <a:ea typeface="Calibri"/>
              <a:cs typeface="Calibri"/>
            </a:endParaRPr>
          </a:p>
          <a:p>
            <a:pPr rtl="0">
              <a:buFont typeface="Wingdings" pitchFamily="2" charset="2"/>
              <a:buChar char="Ø"/>
            </a:pPr>
            <a:r>
              <a:rPr lang="nl-NL" sz="1600" b="0" i="0" u="none" strike="noStrike" dirty="0">
                <a:latin typeface="Calibri"/>
              </a:rPr>
              <a:t>Presentaties in de klas, georganiseerd door de leden van</a:t>
            </a:r>
            <a:r>
              <a:rPr lang="nl-NL" sz="1600" dirty="0">
                <a:latin typeface="Calibri"/>
              </a:rPr>
              <a:t> het Eco-team </a:t>
            </a:r>
            <a:r>
              <a:rPr lang="nl-NL" sz="1600" b="0" i="0" u="none" strike="noStrike" dirty="0">
                <a:latin typeface="Calibri"/>
              </a:rPr>
              <a:t>die de bevindingen in individuele klaslokalen kunnen presenteren en de taal en </a:t>
            </a:r>
            <a:r>
              <a:rPr lang="nl-NL" sz="1600" dirty="0">
                <a:latin typeface="Calibri"/>
              </a:rPr>
              <a:t>de manier </a:t>
            </a:r>
            <a:r>
              <a:rPr lang="nl-NL" sz="1600" b="0" i="0" u="none" strike="noStrike" dirty="0">
                <a:latin typeface="Calibri"/>
              </a:rPr>
              <a:t>kunnen aanpassen aan de verschillende leeftijdsgroepen. </a:t>
            </a:r>
            <a:endParaRPr lang="en-US" sz="1600" dirty="0">
              <a:latin typeface="+mj-lt"/>
              <a:ea typeface="Calibri"/>
              <a:cs typeface="Calibri"/>
            </a:endParaRPr>
          </a:p>
        </p:txBody>
      </p:sp>
      <p:sp>
        <p:nvSpPr>
          <p:cNvPr id="6" name="Title 1">
            <a:extLst>
              <a:ext uri="{FF2B5EF4-FFF2-40B4-BE49-F238E27FC236}">
                <a16:creationId xmlns:a16="http://schemas.microsoft.com/office/drawing/2014/main" id="{CDE6E18D-4678-5F22-351E-822E5EEB2B08}"/>
              </a:ext>
            </a:extLst>
          </p:cNvPr>
          <p:cNvSpPr txBox="1">
            <a:spLocks/>
          </p:cNvSpPr>
          <p:nvPr/>
        </p:nvSpPr>
        <p:spPr>
          <a:xfrm>
            <a:off x="233772" y="0"/>
            <a:ext cx="7719603" cy="113503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latin typeface="Calibri"/>
              </a:rPr>
              <a:t>Laten we het geleerde in praktijk brengen</a:t>
            </a:r>
            <a:endParaRPr lang="el-GR" sz="3200" b="1" dirty="0">
              <a:cs typeface="Calibri"/>
            </a:endParaRPr>
          </a:p>
        </p:txBody>
      </p:sp>
    </p:spTree>
    <p:extLst>
      <p:ext uri="{BB962C8B-B14F-4D97-AF65-F5344CB8AC3E}">
        <p14:creationId xmlns:p14="http://schemas.microsoft.com/office/powerpoint/2010/main" val="33135766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14" y="1714487"/>
            <a:ext cx="8229600" cy="5236439"/>
          </a:xfrm>
        </p:spPr>
        <p:txBody>
          <a:bodyPr vert="horz" lIns="91440" tIns="45720" rIns="91440" bIns="45720" rtlCol="0" anchor="t">
            <a:noAutofit/>
          </a:bodyPr>
          <a:lstStyle/>
          <a:p>
            <a:pPr marL="0" indent="0" rtl="0">
              <a:buNone/>
            </a:pPr>
            <a:r>
              <a:rPr lang="nl-NL" sz="1600" b="1" i="0" u="sng" strike="noStrike" dirty="0">
                <a:latin typeface="Calibri"/>
              </a:rPr>
              <a:t>Resultaten</a:t>
            </a:r>
            <a:r>
              <a:rPr lang="en-GB" sz="1600" b="1" i="0" u="sng" strike="noStrike" dirty="0">
                <a:latin typeface="Calibri"/>
              </a:rPr>
              <a:t> van </a:t>
            </a:r>
            <a:r>
              <a:rPr lang="en-GB" sz="1600" b="1" i="0" u="sng" strike="noStrike" dirty="0" err="1">
                <a:latin typeface="Calibri"/>
              </a:rPr>
              <a:t>een</a:t>
            </a:r>
            <a:r>
              <a:rPr lang="en-GB" sz="1600" b="1" i="0" u="sng" strike="noStrike" dirty="0">
                <a:latin typeface="Calibri"/>
              </a:rPr>
              <a:t> Eco-scan </a:t>
            </a:r>
            <a:r>
              <a:rPr lang="nl-NL" sz="1600" b="1" i="0" u="sng" strike="noStrike" dirty="0">
                <a:latin typeface="Calibri"/>
              </a:rPr>
              <a:t>presenteren</a:t>
            </a:r>
            <a:endParaRPr lang="nl-NL" sz="1600" dirty="0"/>
          </a:p>
          <a:p>
            <a:pPr marL="0" indent="0">
              <a:buNone/>
            </a:pPr>
            <a:endParaRPr lang="en-US" sz="1600" b="1" dirty="0">
              <a:latin typeface="+mj-lt"/>
              <a:ea typeface="Calibri"/>
              <a:cs typeface="Calibri"/>
            </a:endParaRPr>
          </a:p>
          <a:p>
            <a:pPr marL="0" indent="0" rtl="0">
              <a:buNone/>
            </a:pPr>
            <a:r>
              <a:rPr lang="nl-NL" sz="1600" b="1" i="0" u="none" strike="noStrike" dirty="0">
                <a:latin typeface="Calibri"/>
              </a:rPr>
              <a:t>Nieuwsbrieven en prikborden</a:t>
            </a:r>
            <a:endParaRPr lang="en-US" sz="1600" b="1" dirty="0">
              <a:latin typeface="+mj-lt"/>
              <a:ea typeface="Calibri"/>
              <a:cs typeface="Calibri"/>
            </a:endParaRPr>
          </a:p>
          <a:p>
            <a:pPr marL="0" indent="0">
              <a:buNone/>
            </a:pPr>
            <a:endParaRPr lang="en-US" sz="1600" b="1" dirty="0">
              <a:latin typeface="+mj-lt"/>
              <a:ea typeface="Calibri"/>
              <a:cs typeface="Calibri"/>
            </a:endParaRPr>
          </a:p>
          <a:p>
            <a:pPr rtl="0">
              <a:buFont typeface="Wingdings" pitchFamily="2" charset="2"/>
              <a:buChar char="Ø"/>
            </a:pPr>
            <a:r>
              <a:rPr lang="nl-NL" sz="1600" b="0" i="0" u="none" strike="noStrike" dirty="0">
                <a:latin typeface="Calibri"/>
              </a:rPr>
              <a:t>Schoolnieuwsbrief: Deze kan de vorm hebben van een gedetailleerde samenvatting van de Eco-scan resultaten en de belangrijkste bevindingen benadrukken en het lezerspubliek uitnodigen voor een open bijeenkomst waar ze mogelijke oplossingen kunnen voorstellen. Deze aanpak kan effectiever zijn bij ouders.</a:t>
            </a:r>
          </a:p>
          <a:p>
            <a:pPr>
              <a:buFont typeface="Wingdings" pitchFamily="2" charset="2"/>
              <a:buChar char="Ø"/>
            </a:pPr>
            <a:endParaRPr lang="en-US" sz="1600" dirty="0">
              <a:latin typeface="+mj-lt"/>
              <a:ea typeface="Calibri"/>
              <a:cs typeface="Calibri"/>
            </a:endParaRPr>
          </a:p>
          <a:p>
            <a:pPr rtl="0">
              <a:buFont typeface="Wingdings" pitchFamily="2" charset="2"/>
              <a:buChar char="Ø"/>
            </a:pPr>
            <a:r>
              <a:rPr lang="nl-NL" sz="1600" b="0" i="0" u="none" strike="noStrike" dirty="0">
                <a:latin typeface="Calibri"/>
              </a:rPr>
              <a:t>Speciaal prikbord: Je kunt een duurzaamheidsprikbord maken bij de ingang van de school, waar mensen informatie over dat onderwerp verwachten te vinden.</a:t>
            </a:r>
            <a:endParaRPr lang="en-US" sz="1600" dirty="0">
              <a:latin typeface="+mj-lt"/>
              <a:ea typeface="Calibri"/>
              <a:cs typeface="Calibri"/>
            </a:endParaRPr>
          </a:p>
          <a:p>
            <a:pPr>
              <a:buFont typeface="Wingdings" pitchFamily="2" charset="2"/>
              <a:buChar char="Ø"/>
            </a:pPr>
            <a:endParaRPr lang="en-US" sz="1600" dirty="0">
              <a:latin typeface="+mj-lt"/>
            </a:endParaRPr>
          </a:p>
          <a:p>
            <a:pPr>
              <a:buFont typeface="Wingdings" pitchFamily="2" charset="2"/>
              <a:buChar char="Ø"/>
            </a:pPr>
            <a:endParaRPr lang="en-US" sz="1600" dirty="0">
              <a:latin typeface="+mj-lt"/>
            </a:endParaRPr>
          </a:p>
          <a:p>
            <a:pPr marL="0" indent="0">
              <a:buNone/>
            </a:pPr>
            <a:endParaRPr lang="en-US" sz="1600" dirty="0">
              <a:latin typeface="+mj-lt"/>
            </a:endParaRPr>
          </a:p>
        </p:txBody>
      </p:sp>
      <p:sp>
        <p:nvSpPr>
          <p:cNvPr id="6" name="Title 1">
            <a:extLst>
              <a:ext uri="{FF2B5EF4-FFF2-40B4-BE49-F238E27FC236}">
                <a16:creationId xmlns:a16="http://schemas.microsoft.com/office/drawing/2014/main" id="{E803F0F2-8C67-06F5-5E32-47D5D90CE3D0}"/>
              </a:ext>
            </a:extLst>
          </p:cNvPr>
          <p:cNvSpPr txBox="1">
            <a:spLocks/>
          </p:cNvSpPr>
          <p:nvPr/>
        </p:nvSpPr>
        <p:spPr>
          <a:xfrm>
            <a:off x="233772" y="0"/>
            <a:ext cx="7719603" cy="113503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latin typeface="Calibri"/>
              </a:rPr>
              <a:t>Laten we </a:t>
            </a:r>
            <a:r>
              <a:rPr lang="nl-NL" sz="3200" b="1" i="0" u="none" strike="noStrike" dirty="0">
                <a:latin typeface="Calibri"/>
              </a:rPr>
              <a:t>het geleerde </a:t>
            </a:r>
            <a:r>
              <a:rPr lang="nl-NL" sz="3200" b="1" dirty="0">
                <a:latin typeface="Calibri"/>
              </a:rPr>
              <a:t>in praktijk brengen</a:t>
            </a:r>
            <a:endParaRPr lang="el-GR" sz="3200" b="1" dirty="0">
              <a:cs typeface="Calibri"/>
            </a:endParaRPr>
          </a:p>
        </p:txBody>
      </p:sp>
    </p:spTree>
    <p:extLst>
      <p:ext uri="{BB962C8B-B14F-4D97-AF65-F5344CB8AC3E}">
        <p14:creationId xmlns:p14="http://schemas.microsoft.com/office/powerpoint/2010/main" val="6338796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901" y="1714951"/>
            <a:ext cx="4113857" cy="5249120"/>
          </a:xfrm>
        </p:spPr>
        <p:txBody>
          <a:bodyPr vert="horz" lIns="91440" tIns="45720" rIns="91440" bIns="45720" rtlCol="0" anchor="t">
            <a:noAutofit/>
          </a:bodyPr>
          <a:lstStyle/>
          <a:p>
            <a:pPr rtl="0">
              <a:buFont typeface="Wingdings" pitchFamily="2" charset="2"/>
              <a:buChar char="Ø"/>
            </a:pPr>
            <a:r>
              <a:rPr lang="nl-NL" sz="1600" b="1" i="0" u="none" strike="noStrike" dirty="0">
                <a:latin typeface="Calibri"/>
              </a:rPr>
              <a:t>Displays</a:t>
            </a:r>
            <a:r>
              <a:rPr lang="nl-NL" sz="1600" b="0" i="0" u="none" strike="noStrike" dirty="0">
                <a:latin typeface="Calibri"/>
              </a:rPr>
              <a:t> </a:t>
            </a:r>
            <a:r>
              <a:rPr lang="nl-NL" sz="1600" b="1" i="0" u="none" strike="noStrike" dirty="0">
                <a:latin typeface="Calibri"/>
              </a:rPr>
              <a:t>in gangen of interactieve borden</a:t>
            </a:r>
            <a:r>
              <a:rPr lang="nl-NL" sz="1600" b="0" i="0" u="none" strike="noStrike" dirty="0">
                <a:latin typeface="Calibri"/>
              </a:rPr>
              <a:t>: Je kunt posters en </a:t>
            </a:r>
            <a:r>
              <a:rPr lang="nl-NL" sz="1600" b="0" i="0" u="none" strike="noStrike" dirty="0" err="1">
                <a:latin typeface="Calibri"/>
              </a:rPr>
              <a:t>infographics</a:t>
            </a:r>
            <a:r>
              <a:rPr lang="nl-NL" sz="1600" b="0" i="0" u="none" strike="noStrike" dirty="0">
                <a:latin typeface="Calibri"/>
              </a:rPr>
              <a:t> met de Eco-scan resultaten gebruiken en deze ophangen in de gangen van de school of op interactieve borden bij de ingang van de school. Dit kan effectiever zijn voor jongere leerlingen.</a:t>
            </a:r>
            <a:endParaRPr lang="el-GR" sz="1600" dirty="0">
              <a:latin typeface="+mj-lt"/>
            </a:endParaRPr>
          </a:p>
          <a:p>
            <a:pPr marL="0" indent="0">
              <a:buNone/>
            </a:pPr>
            <a:endParaRPr lang="en-US" sz="1600" dirty="0">
              <a:latin typeface="+mj-lt"/>
              <a:ea typeface="Calibri"/>
              <a:cs typeface="Calibri"/>
            </a:endParaRPr>
          </a:p>
          <a:p>
            <a:pPr marL="0" indent="0" rtl="0">
              <a:buNone/>
            </a:pPr>
            <a:r>
              <a:rPr lang="nl-NL" sz="1600" b="1" i="0" u="sng" strike="noStrike" dirty="0">
                <a:latin typeface="Calibri"/>
              </a:rPr>
              <a:t>Speciaal voor een bespreking van het gebruik van bio-economie methoden </a:t>
            </a:r>
            <a:r>
              <a:rPr lang="nl-NL" sz="1600" b="0" i="0" u="none" strike="noStrike" dirty="0">
                <a:latin typeface="Calibri"/>
              </a:rPr>
              <a:t>op school om het afvalprobleem aan te pakken, kan het Eco-team wat papier en een doos onder het bord leggen, die de leerlingen kunnen gebruiken om oplossingen voor het probleem voor te stellen (schrijf ze op post-it papier, vouw het en gooi het in de doos).</a:t>
            </a:r>
            <a:endParaRPr lang="el-GR" sz="1600" dirty="0">
              <a:latin typeface="+mj-lt"/>
            </a:endParaRPr>
          </a:p>
        </p:txBody>
      </p:sp>
      <p:pic>
        <p:nvPicPr>
          <p:cNvPr id="4" name="Picture 3" descr="Pin page">
            <a:extLst>
              <a:ext uri="{FF2B5EF4-FFF2-40B4-BE49-F238E27FC236}">
                <a16:creationId xmlns:a16="http://schemas.microsoft.com/office/drawing/2014/main" id="{1EB12C7C-A73A-7ED9-F6DE-E49913058A8A}"/>
              </a:ext>
            </a:extLst>
          </p:cNvPr>
          <p:cNvPicPr>
            <a:picLocks noChangeAspect="1"/>
          </p:cNvPicPr>
          <p:nvPr/>
        </p:nvPicPr>
        <p:blipFill>
          <a:blip r:embed="rId2"/>
          <a:stretch>
            <a:fillRect/>
          </a:stretch>
        </p:blipFill>
        <p:spPr>
          <a:xfrm>
            <a:off x="4865118" y="1898495"/>
            <a:ext cx="3818496" cy="2885776"/>
          </a:xfrm>
          <a:prstGeom prst="rect">
            <a:avLst/>
          </a:prstGeom>
        </p:spPr>
      </p:pic>
      <p:sp>
        <p:nvSpPr>
          <p:cNvPr id="7" name="Title 1">
            <a:extLst>
              <a:ext uri="{FF2B5EF4-FFF2-40B4-BE49-F238E27FC236}">
                <a16:creationId xmlns:a16="http://schemas.microsoft.com/office/drawing/2014/main" id="{EF05BCBA-3CB6-244A-EE6C-4EBE3D4DE350}"/>
              </a:ext>
            </a:extLst>
          </p:cNvPr>
          <p:cNvSpPr txBox="1">
            <a:spLocks/>
          </p:cNvSpPr>
          <p:nvPr/>
        </p:nvSpPr>
        <p:spPr>
          <a:xfrm>
            <a:off x="233772" y="0"/>
            <a:ext cx="7719603" cy="113503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latin typeface="Calibri"/>
              </a:rPr>
              <a:t>Laten we het geleerde in praktijk brengen</a:t>
            </a:r>
            <a:endParaRPr lang="el-GR" sz="3200" b="1" dirty="0">
              <a:cs typeface="Calibri"/>
            </a:endParaRPr>
          </a:p>
        </p:txBody>
      </p:sp>
    </p:spTree>
    <p:extLst>
      <p:ext uri="{BB962C8B-B14F-4D97-AF65-F5344CB8AC3E}">
        <p14:creationId xmlns:p14="http://schemas.microsoft.com/office/powerpoint/2010/main" val="4971166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17" y="967567"/>
            <a:ext cx="4806826" cy="5273015"/>
          </a:xfrm>
        </p:spPr>
        <p:txBody>
          <a:bodyPr vert="horz" lIns="91440" tIns="45720" rIns="91440" bIns="45720" rtlCol="0" anchor="t">
            <a:noAutofit/>
          </a:bodyPr>
          <a:lstStyle/>
          <a:p>
            <a:pPr marL="0" indent="0">
              <a:buNone/>
            </a:pPr>
            <a:endParaRPr lang="en-US" sz="1600" b="1" dirty="0">
              <a:latin typeface="+mj-lt"/>
              <a:ea typeface="Calibri"/>
              <a:cs typeface="Calibri"/>
            </a:endParaRPr>
          </a:p>
          <a:p>
            <a:pPr marL="0" indent="0" rtl="0">
              <a:buNone/>
            </a:pPr>
            <a:r>
              <a:rPr lang="nl-NL" sz="1600" b="1" i="0" u="none" strike="noStrike" dirty="0">
                <a:latin typeface="Calibri"/>
              </a:rPr>
              <a:t>Schoolwebsite en sociale media</a:t>
            </a:r>
            <a:endParaRPr lang="en-US" sz="1600" b="1" dirty="0">
              <a:latin typeface="+mj-lt"/>
              <a:ea typeface="Calibri"/>
              <a:cs typeface="Calibri"/>
            </a:endParaRPr>
          </a:p>
          <a:p>
            <a:pPr marL="0" indent="0">
              <a:buNone/>
            </a:pPr>
            <a:endParaRPr lang="en-US" sz="1600" b="1" dirty="0">
              <a:latin typeface="+mj-lt"/>
              <a:ea typeface="Calibri"/>
              <a:cs typeface="Calibri"/>
            </a:endParaRPr>
          </a:p>
          <a:p>
            <a:pPr rtl="0">
              <a:buFont typeface="Wingdings" pitchFamily="2" charset="2"/>
              <a:buChar char="Ø"/>
            </a:pPr>
            <a:r>
              <a:rPr lang="nl-NL" sz="1600" b="0" i="0" u="none" strike="noStrike" dirty="0">
                <a:latin typeface="Calibri"/>
              </a:rPr>
              <a:t>Updates van websites: Deze verspreidingsmethoden zijn populairder bij tieners en volwassenen. Je kunt de resultaten op de website van de school zetten. </a:t>
            </a:r>
          </a:p>
          <a:p>
            <a:pPr>
              <a:buFont typeface="Wingdings" pitchFamily="2" charset="2"/>
              <a:buChar char="Ø"/>
            </a:pPr>
            <a:endParaRPr lang="en-US" sz="1600" dirty="0">
              <a:latin typeface="+mj-lt"/>
              <a:ea typeface="Calibri"/>
              <a:cs typeface="Calibri"/>
            </a:endParaRPr>
          </a:p>
          <a:p>
            <a:pPr rtl="0">
              <a:buFont typeface="Wingdings" pitchFamily="2" charset="2"/>
              <a:buChar char="Ø"/>
            </a:pPr>
            <a:r>
              <a:rPr lang="nl-NL" sz="1600" b="0" i="0" u="none" strike="noStrike" dirty="0">
                <a:latin typeface="Calibri"/>
              </a:rPr>
              <a:t>Sociale media: Deze methode zorgt voor een snelle verspreiding van de bevindingen met behulp van afbeeldingen en korte video's om de aandacht van de doelgroep te trekken. Een ander voordeel is dat de bevindingen zelfs mensen uit de bredere gemeenschap kunnen bereiken die misschien niet direct betrokken zijn bij de school, maar wel een verschil willen maken op buurtniveau of in het gebied waar de school staat. </a:t>
            </a:r>
            <a:endParaRPr lang="en-US" sz="1600" dirty="0">
              <a:latin typeface="+mj-lt"/>
              <a:ea typeface="Calibri"/>
              <a:cs typeface="Calibri"/>
            </a:endParaRPr>
          </a:p>
          <a:p>
            <a:pPr marL="0" indent="0">
              <a:buNone/>
            </a:pPr>
            <a:r>
              <a:rPr lang="en-US" sz="1600" dirty="0">
                <a:latin typeface="+mj-lt"/>
              </a:rPr>
              <a:t> </a:t>
            </a:r>
            <a:endParaRPr lang="el-GR" sz="1600" dirty="0">
              <a:latin typeface="+mj-lt"/>
            </a:endParaRPr>
          </a:p>
        </p:txBody>
      </p:sp>
      <p:pic>
        <p:nvPicPr>
          <p:cNvPr id="5" name="Picture 4" descr="A group of people sitting on laptops&#10;&#10;Description automatically generated">
            <a:extLst>
              <a:ext uri="{FF2B5EF4-FFF2-40B4-BE49-F238E27FC236}">
                <a16:creationId xmlns:a16="http://schemas.microsoft.com/office/drawing/2014/main" id="{F99B9CF9-CFCA-B64F-B780-A2A5DC4F1265}"/>
              </a:ext>
            </a:extLst>
          </p:cNvPr>
          <p:cNvPicPr>
            <a:picLocks noChangeAspect="1"/>
          </p:cNvPicPr>
          <p:nvPr/>
        </p:nvPicPr>
        <p:blipFill>
          <a:blip r:embed="rId2"/>
          <a:stretch>
            <a:fillRect/>
          </a:stretch>
        </p:blipFill>
        <p:spPr>
          <a:xfrm>
            <a:off x="5145643" y="2290696"/>
            <a:ext cx="3750992" cy="2276608"/>
          </a:xfrm>
          <a:prstGeom prst="rect">
            <a:avLst/>
          </a:prstGeom>
        </p:spPr>
      </p:pic>
      <p:sp>
        <p:nvSpPr>
          <p:cNvPr id="7" name="Title 1">
            <a:extLst>
              <a:ext uri="{FF2B5EF4-FFF2-40B4-BE49-F238E27FC236}">
                <a16:creationId xmlns:a16="http://schemas.microsoft.com/office/drawing/2014/main" id="{73710E8B-D765-057B-70C1-0F62D4748F3E}"/>
              </a:ext>
            </a:extLst>
          </p:cNvPr>
          <p:cNvSpPr>
            <a:spLocks noGrp="1"/>
          </p:cNvSpPr>
          <p:nvPr>
            <p:ph type="title"/>
          </p:nvPr>
        </p:nvSpPr>
        <p:spPr>
          <a:xfrm>
            <a:off x="233772" y="0"/>
            <a:ext cx="7719603" cy="1135035"/>
          </a:xfrm>
          <a:solidFill>
            <a:schemeClr val="bg1"/>
          </a:solidFill>
        </p:spPr>
        <p:txBody>
          <a:bodyPr>
            <a:noAutofit/>
          </a:bodyPr>
          <a:lstStyle/>
          <a:p>
            <a:pPr rtl="0"/>
            <a:r>
              <a:rPr lang="nl-NL" sz="3200" b="1" i="0" u="none" strike="noStrike" dirty="0">
                <a:latin typeface="Calibri"/>
              </a:rPr>
              <a:t>Laten we het geleerde in praktijk brengen</a:t>
            </a:r>
            <a:endParaRPr lang="el-GR" sz="3200" b="1" dirty="0">
              <a:cs typeface="Calibri"/>
            </a:endParaRPr>
          </a:p>
        </p:txBody>
      </p:sp>
    </p:spTree>
    <p:extLst>
      <p:ext uri="{BB962C8B-B14F-4D97-AF65-F5344CB8AC3E}">
        <p14:creationId xmlns:p14="http://schemas.microsoft.com/office/powerpoint/2010/main" val="20900398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nl-NL" sz="4400" b="1" i="0" u="none" strike="noStrike" dirty="0">
                <a:latin typeface="Century Gothic"/>
              </a:rPr>
              <a:t>Meer weten?</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3933384"/>
          </a:xfrm>
          <a:prstGeom prst="rect">
            <a:avLst/>
          </a:prstGeom>
          <a:noFill/>
        </p:spPr>
        <p:txBody>
          <a:bodyPr vert="horz" wrap="square" lIns="91440" tIns="45720" rIns="91440" bIns="45720" rtlCol="0" anchor="t">
            <a:noAutofit/>
          </a:bodyPr>
          <a:lstStyle/>
          <a:p>
            <a:pPr rtl="0"/>
            <a:r>
              <a:rPr lang="nl-NL" sz="3200" b="0" i="0" u="none" strike="noStrike" dirty="0">
                <a:latin typeface="Calibri"/>
                <a:hlinkClick r:id="rId3"/>
              </a:rPr>
              <a:t>https://www.eco-schools.nl/aan-de-slag/de-stappen</a:t>
            </a:r>
            <a:endParaRPr lang="nl-NL" sz="3200" b="0" i="0" u="none" strike="noStrike" dirty="0">
              <a:latin typeface="Calibri"/>
            </a:endParaRPr>
          </a:p>
          <a:p>
            <a:pPr rtl="0"/>
            <a:endParaRPr lang="en-US" dirty="0"/>
          </a:p>
          <a:p>
            <a:pPr rtl="0"/>
            <a:r>
              <a:rPr lang="nl-NL" sz="3200" b="0" i="0" u="none" strike="noStrike" dirty="0">
                <a:latin typeface="Calibri"/>
                <a:hlinkClick r:id="rId4"/>
              </a:rPr>
              <a:t>https://nam.edu/the-power-of-postconsumer-school-food-waste-audits/</a:t>
            </a:r>
            <a:endParaRPr lang="en-US"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transition/>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noAutofit/>
          </a:bodyPr>
          <a:lstStyle/>
          <a:p>
            <a:r>
              <a:rPr lang="pt-PT" dirty="0"/>
              <a:t>Bedankt!</a:t>
            </a:r>
          </a:p>
        </p:txBody>
      </p:sp>
    </p:spTree>
    <p:extLst>
      <p:ext uri="{BB962C8B-B14F-4D97-AF65-F5344CB8AC3E}">
        <p14:creationId xmlns:p14="http://schemas.microsoft.com/office/powerpoint/2010/main" val="20243167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0" y="64293"/>
            <a:ext cx="8229600" cy="1143000"/>
          </a:xfrm>
        </p:spPr>
        <p:txBody>
          <a:bodyPr>
            <a:noAutofit/>
          </a:bodyPr>
          <a:lstStyle/>
          <a:p>
            <a:pPr rtl="0"/>
            <a:r>
              <a:rPr lang="nl-NL" sz="4000" b="1" i="0" u="none" strike="noStrike" dirty="0">
                <a:latin typeface="Calibri"/>
              </a:rPr>
              <a:t>Wat is een Eco-scan?</a:t>
            </a:r>
            <a:endParaRPr lang="el-GR" sz="4000" b="1" dirty="0">
              <a:cs typeface="Calibri"/>
            </a:endParaRPr>
          </a:p>
        </p:txBody>
      </p:sp>
      <p:sp>
        <p:nvSpPr>
          <p:cNvPr id="3" name="Content Placeholder 2"/>
          <p:cNvSpPr>
            <a:spLocks noGrp="1"/>
          </p:cNvSpPr>
          <p:nvPr>
            <p:ph idx="1"/>
          </p:nvPr>
        </p:nvSpPr>
        <p:spPr>
          <a:xfrm>
            <a:off x="517099" y="1124744"/>
            <a:ext cx="4804584" cy="4557823"/>
          </a:xfrm>
        </p:spPr>
        <p:txBody>
          <a:bodyPr vert="horz" lIns="91440" tIns="45720" rIns="91440" bIns="45720" rtlCol="0" anchor="t">
            <a:noAutofit/>
          </a:bodyPr>
          <a:lstStyle/>
          <a:p>
            <a:pPr rtl="0">
              <a:buFont typeface="Wingdings" pitchFamily="34" charset="0"/>
              <a:buChar char="Ø"/>
            </a:pPr>
            <a:r>
              <a:rPr lang="nl-NL" sz="2200" b="0" i="0" u="none" strike="noStrike" dirty="0"/>
              <a:t>Het is een proces waarbij de activiteiten en praktijken van een bedrijf worden geëvalueerd om hun impact op het milieu te bepalen. In ons geval is het bedrijf onze school.</a:t>
            </a:r>
            <a:endParaRPr lang="en-US" sz="2200" dirty="0">
              <a:cs typeface="Calibri"/>
            </a:endParaRPr>
          </a:p>
          <a:p>
            <a:pPr>
              <a:buFont typeface="Wingdings" pitchFamily="34" charset="0"/>
              <a:buChar char="Ø"/>
            </a:pPr>
            <a:endParaRPr lang="en-US" sz="2200" dirty="0">
              <a:cs typeface="Calibri"/>
            </a:endParaRPr>
          </a:p>
          <a:p>
            <a:pPr rtl="0">
              <a:buFont typeface="Wingdings" pitchFamily="34" charset="0"/>
              <a:buChar char="Ø"/>
            </a:pPr>
            <a:r>
              <a:rPr lang="nl-NL" sz="2200" b="0" i="0" u="none" strike="noStrike" dirty="0"/>
              <a:t>Volgens de definitie van de FEE (Foundation </a:t>
            </a:r>
            <a:r>
              <a:rPr lang="nl-NL" sz="2200" b="0" i="0" u="none" strike="noStrike" dirty="0" err="1"/>
              <a:t>for</a:t>
            </a:r>
            <a:r>
              <a:rPr lang="nl-NL" sz="2200" b="0" i="0" u="none" strike="noStrike" dirty="0"/>
              <a:t> </a:t>
            </a:r>
            <a:r>
              <a:rPr lang="nl-NL" sz="2200" b="0" i="0" u="none" strike="noStrike" dirty="0" err="1"/>
              <a:t>Environmental</a:t>
            </a:r>
            <a:r>
              <a:rPr lang="nl-NL" sz="2200" b="0" i="0" u="none" strike="noStrike" dirty="0"/>
              <a:t> </a:t>
            </a:r>
            <a:r>
              <a:rPr lang="nl-NL" sz="2200" b="0" i="0" u="none" strike="noStrike" dirty="0" err="1"/>
              <a:t>Education</a:t>
            </a:r>
            <a:r>
              <a:rPr lang="nl-NL" sz="2200" b="0" i="0" u="none" strike="noStrike" dirty="0"/>
              <a:t>) gebruiken we het "om de huidige milieu- en sociale impact van de school in kaart te brengen en het goede en het slechte te benadrukken".</a:t>
            </a:r>
            <a:endParaRPr lang="en-US" sz="2200" dirty="0">
              <a:cs typeface="Calibri"/>
            </a:endParaRPr>
          </a:p>
        </p:txBody>
      </p:sp>
      <p:sp>
        <p:nvSpPr>
          <p:cNvPr id="4" name="TextBox 3"/>
          <p:cNvSpPr txBox="1"/>
          <p:nvPr/>
        </p:nvSpPr>
        <p:spPr>
          <a:xfrm>
            <a:off x="5569820" y="3848984"/>
            <a:ext cx="3271430" cy="646331"/>
          </a:xfrm>
          <a:prstGeom prst="rect">
            <a:avLst/>
          </a:prstGeom>
          <a:noFill/>
        </p:spPr>
        <p:txBody>
          <a:bodyPr wrap="square" rtlCol="0">
            <a:noAutofit/>
          </a:bodyPr>
          <a:lstStyle/>
          <a:p>
            <a:pPr rtl="0"/>
            <a:r>
              <a:rPr lang="nl-NL" sz="1800" b="0" i="0" u="none" strike="noStrike" dirty="0">
                <a:latin typeface="Calibri"/>
                <a:hlinkClick r:id="rId2"/>
              </a:rPr>
              <a:t>https://www.eco-schools.nl/aan-de-slag/de-stappen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74307" y="1554590"/>
            <a:ext cx="3062457" cy="20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noAutofit/>
          </a:bodyPr>
          <a:lstStyle/>
          <a:p>
            <a:pPr algn="l" rtl="0"/>
            <a:r>
              <a:rPr lang="nl-NL" sz="3600" b="1" i="0" u="none" strike="noStrike" dirty="0">
                <a:latin typeface="Calibri"/>
              </a:rPr>
              <a:t> Over de Eco-scan</a:t>
            </a:r>
            <a:endParaRPr lang="el-GR" sz="3600" b="1" dirty="0"/>
          </a:p>
        </p:txBody>
      </p:sp>
      <p:sp>
        <p:nvSpPr>
          <p:cNvPr id="3" name="Content Placeholder 2"/>
          <p:cNvSpPr>
            <a:spLocks noGrp="1"/>
          </p:cNvSpPr>
          <p:nvPr>
            <p:ph idx="1"/>
          </p:nvPr>
        </p:nvSpPr>
        <p:spPr>
          <a:xfrm>
            <a:off x="481443" y="1417638"/>
            <a:ext cx="8229600" cy="4525963"/>
          </a:xfrm>
        </p:spPr>
        <p:txBody>
          <a:bodyPr>
            <a:noAutofit/>
          </a:bodyPr>
          <a:lstStyle/>
          <a:p>
            <a:pPr marL="514350" indent="-514350" rtl="0">
              <a:buFont typeface="+mj-lt"/>
              <a:buAutoNum type="arabicPeriod"/>
            </a:pPr>
            <a:r>
              <a:rPr lang="nl-NL" sz="1800" b="1" i="0" u="none" strike="noStrike" dirty="0">
                <a:latin typeface="Calibri"/>
              </a:rPr>
              <a:t>Het doel </a:t>
            </a:r>
            <a:r>
              <a:rPr lang="nl-NL" sz="1800" b="0" i="0" u="none" strike="noStrike" dirty="0">
                <a:latin typeface="Calibri"/>
              </a:rPr>
              <a:t>is om de milieu- en sociale problemen in je school/gemeenschap te onderzoeken.</a:t>
            </a:r>
          </a:p>
          <a:p>
            <a:pPr marL="514350" indent="-514350">
              <a:buFont typeface="+mj-lt"/>
              <a:buAutoNum type="arabicPeriod"/>
            </a:pPr>
            <a:endParaRPr lang="en-US" sz="1800" dirty="0">
              <a:latin typeface="+mj-lt"/>
            </a:endParaRPr>
          </a:p>
          <a:p>
            <a:pPr marL="514350" indent="-514350" rtl="0">
              <a:buFont typeface="+mj-lt"/>
              <a:buAutoNum type="arabicPeriod"/>
            </a:pPr>
            <a:r>
              <a:rPr lang="nl-NL" sz="1800" b="1" i="0" u="none" strike="noStrike" dirty="0">
                <a:latin typeface="Calibri"/>
              </a:rPr>
              <a:t>Alle hoofdthema's </a:t>
            </a:r>
            <a:r>
              <a:rPr lang="nl-NL" sz="1800" b="0" i="0" u="none" strike="noStrike" dirty="0">
                <a:latin typeface="Calibri"/>
              </a:rPr>
              <a:t>moeten jaarlijks worden geëvalueerd (het staat de school vrij om ook andere aandachtsgebieden te kiezen die relevanter zijn voor de behoeften van de school en om op basis daarvan geschikte checklists te ontwikkelen).</a:t>
            </a:r>
          </a:p>
          <a:p>
            <a:pPr marL="514350" indent="-514350">
              <a:buFont typeface="+mj-lt"/>
              <a:buAutoNum type="arabicPeriod"/>
            </a:pPr>
            <a:endParaRPr lang="en-US" sz="1800" dirty="0">
              <a:latin typeface="+mj-lt"/>
            </a:endParaRPr>
          </a:p>
          <a:p>
            <a:pPr marL="514350" indent="-514350" rtl="0">
              <a:buFont typeface="+mj-lt"/>
              <a:buAutoNum type="arabicPeriod"/>
            </a:pPr>
            <a:r>
              <a:rPr lang="nl-NL" sz="1800" i="0" u="none" strike="noStrike" dirty="0">
                <a:latin typeface="Calibri"/>
              </a:rPr>
              <a:t>Z</a:t>
            </a:r>
            <a:r>
              <a:rPr lang="nl-NL" sz="1800" b="0" i="0" u="none" strike="noStrike" dirty="0">
                <a:latin typeface="Calibri"/>
              </a:rPr>
              <a:t>org ervoor dat </a:t>
            </a:r>
            <a:r>
              <a:rPr lang="nl-NL" sz="1800" b="1" i="0" u="none" strike="noStrike" dirty="0">
                <a:latin typeface="Calibri"/>
              </a:rPr>
              <a:t>de bredere schoolgemeenschap zo nauw mogelijk samenwerkt </a:t>
            </a:r>
            <a:r>
              <a:rPr lang="nl-NL" sz="1800" i="0" u="none" strike="noStrike" dirty="0">
                <a:latin typeface="Calibri"/>
              </a:rPr>
              <a:t>met </a:t>
            </a:r>
            <a:r>
              <a:rPr lang="nl-NL" sz="1800" dirty="0">
                <a:latin typeface="Calibri"/>
              </a:rPr>
              <a:t>het Eco-team </a:t>
            </a:r>
            <a:r>
              <a:rPr lang="nl-NL" sz="1800" i="0" u="none" strike="noStrike" dirty="0">
                <a:latin typeface="Calibri"/>
              </a:rPr>
              <a:t>om de evaluatie uit te voeren</a:t>
            </a:r>
            <a:r>
              <a:rPr lang="nl-NL" sz="1800" b="1" i="0" u="none" strike="noStrike" dirty="0">
                <a:latin typeface="Calibri"/>
              </a:rPr>
              <a:t>.</a:t>
            </a:r>
            <a:r>
              <a:rPr lang="nl-NL" sz="1800" b="0" i="0" u="none" strike="noStrike" dirty="0">
                <a:latin typeface="Calibri"/>
              </a:rPr>
              <a:t> Het is essentieel dat zoveel mogelijk leerlingen deelnemen aan dit proces.</a:t>
            </a:r>
          </a:p>
          <a:p>
            <a:pPr marL="514350" indent="-514350">
              <a:buFont typeface="+mj-lt"/>
              <a:buAutoNum type="arabicPeriod"/>
            </a:pPr>
            <a:endParaRPr lang="en-US" sz="1800" dirty="0">
              <a:latin typeface="+mj-lt"/>
            </a:endParaRPr>
          </a:p>
          <a:p>
            <a:pPr marL="514350" indent="-514350" rtl="0">
              <a:buFont typeface="+mj-lt"/>
              <a:buAutoNum type="arabicPeriod"/>
            </a:pPr>
            <a:r>
              <a:rPr lang="nl-NL" sz="1800" b="1" i="0" u="none" strike="noStrike" dirty="0">
                <a:latin typeface="Calibri"/>
              </a:rPr>
              <a:t>De resultaten </a:t>
            </a:r>
            <a:r>
              <a:rPr lang="nl-NL" sz="1800" b="0" i="0" u="none" strike="noStrike" dirty="0">
                <a:latin typeface="Calibri"/>
              </a:rPr>
              <a:t>van </a:t>
            </a:r>
            <a:r>
              <a:rPr lang="nl-NL" sz="1800" dirty="0">
                <a:latin typeface="Calibri"/>
              </a:rPr>
              <a:t>de</a:t>
            </a:r>
            <a:r>
              <a:rPr lang="nl-NL" sz="1800" b="0" i="0" u="none" strike="noStrike" dirty="0">
                <a:latin typeface="Calibri"/>
              </a:rPr>
              <a:t> Eco-scan vormen de basis voor het actieplan.</a:t>
            </a:r>
            <a:endParaRPr lang="en-US" sz="1800" dirty="0">
              <a:latin typeface="+mj-lt"/>
            </a:endParaRPr>
          </a:p>
        </p:txBody>
      </p:sp>
    </p:spTree>
    <p:extLst>
      <p:ext uri="{BB962C8B-B14F-4D97-AF65-F5344CB8AC3E}">
        <p14:creationId xmlns:p14="http://schemas.microsoft.com/office/powerpoint/2010/main" val="32611877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nl-NL" sz="4000" b="1" i="0" u="none" strike="noStrike" dirty="0">
                <a:latin typeface="Calibri"/>
              </a:rPr>
              <a:t> Het doel van de Eco-scan is...</a:t>
            </a:r>
            <a:endParaRPr lang="el-GR" sz="4000" b="1" dirty="0">
              <a:cs typeface="Calibri"/>
            </a:endParaRPr>
          </a:p>
        </p:txBody>
      </p:sp>
      <p:sp>
        <p:nvSpPr>
          <p:cNvPr id="3" name="Content Placeholder 2"/>
          <p:cNvSpPr>
            <a:spLocks noGrp="1"/>
          </p:cNvSpPr>
          <p:nvPr>
            <p:ph idx="1"/>
          </p:nvPr>
        </p:nvSpPr>
        <p:spPr>
          <a:xfrm>
            <a:off x="323528" y="1340768"/>
            <a:ext cx="8352928" cy="1584176"/>
          </a:xfrm>
        </p:spPr>
        <p:txBody>
          <a:bodyPr vert="horz" lIns="91440" tIns="45720" rIns="91440" bIns="45720" rtlCol="0" anchor="t">
            <a:noAutofit/>
          </a:bodyPr>
          <a:lstStyle/>
          <a:p>
            <a:pPr rtl="0">
              <a:buFont typeface="Wingdings" pitchFamily="2" charset="2"/>
              <a:buChar char="Ø"/>
            </a:pPr>
            <a:r>
              <a:rPr lang="nl-NL" sz="1900" dirty="0">
                <a:latin typeface="Calibri"/>
              </a:rPr>
              <a:t>o</a:t>
            </a:r>
            <a:r>
              <a:rPr lang="nl-NL" sz="1900" b="0" i="0" u="none" strike="noStrike" dirty="0">
                <a:latin typeface="Calibri"/>
              </a:rPr>
              <a:t>m milieu- en sociale kwesties binnen de school en de gemeenschap te onderzoeken en aan te pakken, </a:t>
            </a:r>
          </a:p>
          <a:p>
            <a:pPr>
              <a:buFont typeface="Wingdings" pitchFamily="2" charset="2"/>
              <a:buChar char="Ø"/>
            </a:pPr>
            <a:r>
              <a:rPr lang="nl-NL" sz="1900" b="0" i="0" u="none" strike="noStrike" dirty="0">
                <a:latin typeface="Calibri"/>
              </a:rPr>
              <a:t>om bewustzijn, duurzaam gedrag en positieve verandering te bevorderen </a:t>
            </a:r>
            <a:r>
              <a:rPr lang="nl-NL" sz="1900" dirty="0">
                <a:latin typeface="Calibri"/>
              </a:rPr>
              <a:t>d.m.v.</a:t>
            </a:r>
            <a:r>
              <a:rPr lang="nl-NL" sz="1900" b="0" i="0" u="none" strike="noStrike" dirty="0">
                <a:latin typeface="Calibri"/>
              </a:rPr>
              <a:t> gezamenlijke inspanningen en</a:t>
            </a:r>
            <a:r>
              <a:rPr lang="nl-NL" sz="1900" dirty="0">
                <a:latin typeface="Calibri"/>
              </a:rPr>
              <a:t> door</a:t>
            </a:r>
            <a:r>
              <a:rPr lang="nl-NL" sz="1900" b="0" i="0" u="none" strike="noStrike" dirty="0">
                <a:latin typeface="Calibri"/>
              </a:rPr>
              <a:t> </a:t>
            </a:r>
            <a:r>
              <a:rPr lang="nl-NL" sz="1900" dirty="0">
                <a:latin typeface="Calibri"/>
              </a:rPr>
              <a:t>studenten geleide</a:t>
            </a:r>
            <a:r>
              <a:rPr lang="nl-NL" sz="1900" b="0" i="0" u="none" strike="noStrike" dirty="0">
                <a:latin typeface="Calibri"/>
              </a:rPr>
              <a:t> initiatieven.</a:t>
            </a:r>
          </a:p>
          <a:p>
            <a:pPr marL="0" indent="0">
              <a:buNone/>
            </a:pPr>
            <a:endParaRPr lang="en-US" sz="1900" dirty="0">
              <a:latin typeface="+mj-lt"/>
            </a:endParaRPr>
          </a:p>
        </p:txBody>
      </p:sp>
      <p:sp>
        <p:nvSpPr>
          <p:cNvPr id="5" name="Content Placeholder 2">
            <a:extLst>
              <a:ext uri="{FF2B5EF4-FFF2-40B4-BE49-F238E27FC236}">
                <a16:creationId xmlns:a16="http://schemas.microsoft.com/office/drawing/2014/main" id="{F92E5BE3-5948-82D9-A2F7-E9DFA88C3D21}"/>
              </a:ext>
            </a:extLst>
          </p:cNvPr>
          <p:cNvSpPr txBox="1"/>
          <p:nvPr/>
        </p:nvSpPr>
        <p:spPr>
          <a:xfrm>
            <a:off x="323528" y="2677294"/>
            <a:ext cx="4238625" cy="331393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nl-NL" sz="1900" b="1" i="0" u="none" strike="noStrike" dirty="0">
                <a:latin typeface="Calibri"/>
              </a:rPr>
              <a:t>Het doel</a:t>
            </a:r>
            <a:r>
              <a:rPr lang="nl-NL" sz="1900" b="0" i="0" u="none" strike="noStrike" dirty="0">
                <a:latin typeface="Calibri"/>
              </a:rPr>
              <a:t> </a:t>
            </a:r>
            <a:r>
              <a:rPr lang="nl-NL" sz="1900" b="1" i="0" u="none" strike="noStrike" dirty="0">
                <a:latin typeface="Calibri"/>
              </a:rPr>
              <a:t>moet </a:t>
            </a:r>
            <a:r>
              <a:rPr lang="nl-NL" sz="1900" b="0" i="0" u="none" strike="noStrike" dirty="0">
                <a:latin typeface="Calibri"/>
              </a:rPr>
              <a:t>duidelijk en goed gedefinieerd zijn, net zoals doelen </a:t>
            </a:r>
            <a:r>
              <a:rPr lang="nl-NL" sz="1900" b="1" i="0" u="none" strike="noStrike" dirty="0">
                <a:latin typeface="Calibri"/>
              </a:rPr>
              <a:t>SMART</a:t>
            </a:r>
            <a:r>
              <a:rPr lang="nl-NL" sz="1900" b="0" i="0" u="none" strike="noStrike" dirty="0">
                <a:latin typeface="Calibri"/>
              </a:rPr>
              <a:t> (Specifiek, Meetbaar, Aanvaardbaar, Realiseerbaar en Tijdgebonden) moeten zijn. Het doel van de scan zal je ook helpen bij het bepalen van de manieren en methoden die </a:t>
            </a:r>
            <a:r>
              <a:rPr lang="nl-NL" sz="1900" dirty="0">
                <a:latin typeface="Calibri"/>
              </a:rPr>
              <a:t>je </a:t>
            </a:r>
            <a:r>
              <a:rPr lang="nl-NL" sz="1900" b="0" i="0" u="none" strike="noStrike" dirty="0">
                <a:latin typeface="Calibri"/>
              </a:rPr>
              <a:t>gaat gebruiken om de scan voor te bereiden (gebruik van checklists, betrokken personen, attitudeonderzoek, enz.)</a:t>
            </a:r>
            <a:endParaRPr lang="en-US" sz="1900" dirty="0">
              <a:latin typeface="+mj-lt"/>
            </a:endParaRPr>
          </a:p>
        </p:txBody>
      </p:sp>
      <p:pic>
        <p:nvPicPr>
          <p:cNvPr id="13" name="Picture 12" descr="A close up of letters&#10;&#10;Description automatically generated">
            <a:extLst>
              <a:ext uri="{FF2B5EF4-FFF2-40B4-BE49-F238E27FC236}">
                <a16:creationId xmlns:a16="http://schemas.microsoft.com/office/drawing/2014/main" id="{BC163E8C-9D3A-E39D-B568-5499326B78B1}"/>
              </a:ext>
            </a:extLst>
          </p:cNvPr>
          <p:cNvPicPr>
            <a:picLocks noChangeAspect="1"/>
          </p:cNvPicPr>
          <p:nvPr/>
        </p:nvPicPr>
        <p:blipFill>
          <a:blip r:embed="rId2">
            <a:extLst>
              <a:ext uri="{28A0092B-C50C-407E-A947-70E740481C1C}">
                <a14:useLocalDpi xmlns:a14="http://schemas.microsoft.com/office/drawing/2010/main" val="0"/>
              </a:ext>
            </a:extLst>
          </a:blip>
          <a:srcRect l="2464" t="6133" r="3153" b="7494"/>
          <a:stretch/>
        </p:blipFill>
        <p:spPr>
          <a:xfrm>
            <a:off x="4659434" y="3005621"/>
            <a:ext cx="4379791" cy="1970906"/>
          </a:xfrm>
          <a:prstGeom prst="rect">
            <a:avLst/>
          </a:prstGeom>
        </p:spPr>
      </p:pic>
      <p:sp>
        <p:nvSpPr>
          <p:cNvPr id="14" name="TextBox 13">
            <a:extLst>
              <a:ext uri="{FF2B5EF4-FFF2-40B4-BE49-F238E27FC236}">
                <a16:creationId xmlns:a16="http://schemas.microsoft.com/office/drawing/2014/main" id="{242EED4F-A4FA-B1C4-C8D7-42CDC4C566BB}"/>
              </a:ext>
            </a:extLst>
          </p:cNvPr>
          <p:cNvSpPr txBox="1"/>
          <p:nvPr/>
        </p:nvSpPr>
        <p:spPr>
          <a:xfrm>
            <a:off x="7544122" y="4961954"/>
            <a:ext cx="1323975" cy="307777"/>
          </a:xfrm>
          <a:prstGeom prst="rect">
            <a:avLst/>
          </a:prstGeom>
          <a:noFill/>
        </p:spPr>
        <p:txBody>
          <a:bodyPr wrap="square" rtlCol="0">
            <a:spAutoFit/>
          </a:bodyPr>
          <a:lstStyle/>
          <a:p>
            <a:r>
              <a:rPr lang="en-GB" sz="1400" i="1" dirty="0"/>
              <a:t>Bron: </a:t>
            </a:r>
            <a:r>
              <a:rPr lang="en-GB" sz="1400" i="1" dirty="0" err="1"/>
              <a:t>Finom</a:t>
            </a:r>
            <a:endParaRPr lang="en-NL" sz="1400" i="1" dirty="0"/>
          </a:p>
        </p:txBody>
      </p:sp>
    </p:spTree>
    <p:extLst>
      <p:ext uri="{BB962C8B-B14F-4D97-AF65-F5344CB8AC3E}">
        <p14:creationId xmlns:p14="http://schemas.microsoft.com/office/powerpoint/2010/main" val="16778655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67559" cy="1190790"/>
          </a:xfrm>
        </p:spPr>
        <p:txBody>
          <a:bodyPr>
            <a:noAutofit/>
          </a:bodyPr>
          <a:lstStyle/>
          <a:p>
            <a:pPr rtl="0"/>
            <a:r>
              <a:rPr lang="nl-NL" sz="4000" b="1" i="0" u="none" strike="noStrike" dirty="0">
                <a:latin typeface="Calibri"/>
              </a:rPr>
              <a:t>Eco-scan – Het gaat om de bredere gemeenschap</a:t>
            </a:r>
            <a:endParaRPr lang="el-GR" sz="4000" b="1" dirty="0">
              <a:cs typeface="Calibri"/>
            </a:endParaRPr>
          </a:p>
        </p:txBody>
      </p:sp>
      <p:sp>
        <p:nvSpPr>
          <p:cNvPr id="3" name="Content Placeholder 2"/>
          <p:cNvSpPr>
            <a:spLocks noGrp="1"/>
          </p:cNvSpPr>
          <p:nvPr>
            <p:ph idx="1"/>
          </p:nvPr>
        </p:nvSpPr>
        <p:spPr>
          <a:xfrm>
            <a:off x="249222" y="1537476"/>
            <a:ext cx="4547813" cy="3710799"/>
          </a:xfrm>
          <a:ln>
            <a:solidFill>
              <a:schemeClr val="accent1"/>
            </a:solidFill>
          </a:ln>
        </p:spPr>
        <p:txBody>
          <a:bodyPr vert="horz" lIns="91440" tIns="45720" rIns="91440" bIns="45720" rtlCol="0" anchor="t">
            <a:noAutofit/>
          </a:bodyPr>
          <a:lstStyle/>
          <a:p>
            <a:pPr rtl="0"/>
            <a:r>
              <a:rPr lang="nl-NL" sz="2000" b="0" i="0" u="none" strike="noStrike" dirty="0">
                <a:latin typeface="Calibri"/>
              </a:rPr>
              <a:t>Zorg ervoor dat de bredere schoolgemeenschap zo nauw mogelijk samenwerkt met </a:t>
            </a:r>
            <a:r>
              <a:rPr lang="nl-NL" sz="2000" dirty="0">
                <a:latin typeface="Calibri"/>
              </a:rPr>
              <a:t>het Eco-team </a:t>
            </a:r>
            <a:r>
              <a:rPr lang="nl-NL" sz="2000" b="0" i="0" u="none" strike="noStrike" dirty="0">
                <a:latin typeface="Calibri"/>
              </a:rPr>
              <a:t>om de evaluatie uit te voeren. Het is essentieel dat zoveel mogelijk leerlingen deelnemen aan dit proces</a:t>
            </a:r>
            <a:endParaRPr lang="en-US" sz="2000" dirty="0"/>
          </a:p>
          <a:p>
            <a:endParaRPr lang="en-US" sz="2000" dirty="0">
              <a:latin typeface="+mj-lt"/>
              <a:cs typeface="Calibri"/>
            </a:endParaRPr>
          </a:p>
          <a:p>
            <a:pPr rtl="0"/>
            <a:r>
              <a:rPr lang="nl-NL" sz="2000" b="0" i="0" u="none" strike="noStrike" dirty="0">
                <a:latin typeface="Calibri"/>
              </a:rPr>
              <a:t>Scheid de fasen die betrokken zijn bij een beoordeling en zorg ervoor dat alle partijen hun mening kunnen delen en betrokken kunnen zijn</a:t>
            </a:r>
            <a:endParaRPr lang="en-US" sz="2000" dirty="0">
              <a:latin typeface="+mj-lt"/>
              <a:cs typeface="Calibri"/>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4048" y="1484784"/>
            <a:ext cx="3890730" cy="255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2120" y="4031555"/>
            <a:ext cx="2909714" cy="145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 y="0"/>
            <a:ext cx="8229600" cy="1143000"/>
          </a:xfrm>
        </p:spPr>
        <p:txBody>
          <a:bodyPr>
            <a:noAutofit/>
          </a:bodyPr>
          <a:lstStyle/>
          <a:p>
            <a:pPr rtl="0"/>
            <a:r>
              <a:rPr lang="nl-NL" sz="4000" b="1" i="0" u="none" strike="noStrike" dirty="0">
                <a:latin typeface="Calibri"/>
              </a:rPr>
              <a:t>Eco-scan – De resultaten</a:t>
            </a:r>
            <a:endParaRPr lang="el-GR" sz="4000" b="1" dirty="0">
              <a:cs typeface="Calibri"/>
            </a:endParaRPr>
          </a:p>
        </p:txBody>
      </p:sp>
      <p:sp>
        <p:nvSpPr>
          <p:cNvPr id="3" name="Content Placeholder 2"/>
          <p:cNvSpPr>
            <a:spLocks noGrp="1"/>
          </p:cNvSpPr>
          <p:nvPr>
            <p:ph idx="1"/>
          </p:nvPr>
        </p:nvSpPr>
        <p:spPr>
          <a:xfrm>
            <a:off x="323528" y="1152670"/>
            <a:ext cx="8229600" cy="4655092"/>
          </a:xfrm>
        </p:spPr>
        <p:txBody>
          <a:bodyPr vert="horz" lIns="91440" tIns="45720" rIns="91440" bIns="45720" rtlCol="0" anchor="t">
            <a:noAutofit/>
          </a:bodyPr>
          <a:lstStyle/>
          <a:p>
            <a:pPr rtl="0"/>
            <a:r>
              <a:rPr lang="nl-NL" sz="1600" b="0" i="0" u="none" strike="noStrike" dirty="0"/>
              <a:t>De presentatie van de resultaten van een Eco-scan is een belangrijke stap voor het actieplan:</a:t>
            </a:r>
          </a:p>
          <a:p>
            <a:endParaRPr lang="en-US" sz="1600" dirty="0"/>
          </a:p>
          <a:p>
            <a:pPr marL="457200" indent="-457200" rtl="0">
              <a:buFont typeface="+mj-lt"/>
              <a:buAutoNum type="arabicPeriod"/>
            </a:pPr>
            <a:r>
              <a:rPr lang="nl-NL" sz="1600" b="0" i="0" u="none" strike="noStrike" dirty="0"/>
              <a:t>Het biedt alle informatie die de schoolgemeenschap nodig heeft om "het probleem" te zien. Een probleem identificeren is de eerste stap die mensen motiveert om actie te ondernemen. De vergaderingen kunnen openbaar zijn.</a:t>
            </a:r>
          </a:p>
          <a:p>
            <a:pPr marL="457200" indent="-457200">
              <a:buAutoNum type="arabicPeriod"/>
            </a:pPr>
            <a:endParaRPr lang="en-US" sz="1600" dirty="0"/>
          </a:p>
          <a:p>
            <a:pPr marL="457200" indent="-457200" rtl="0">
              <a:buFont typeface="+mj-lt"/>
              <a:buAutoNum type="arabicPeriod"/>
            </a:pPr>
            <a:r>
              <a:rPr lang="nl-NL" sz="1600" b="0" i="0" u="none" strike="noStrike" dirty="0"/>
              <a:t>Het legt de basis voor het actieplan omdat het </a:t>
            </a:r>
            <a:r>
              <a:rPr lang="nl-NL" sz="1600" dirty="0"/>
              <a:t>Eco-team </a:t>
            </a:r>
            <a:r>
              <a:rPr lang="nl-NL" sz="1600" b="0" i="0" u="none" strike="noStrike" dirty="0"/>
              <a:t>helpt de SMART-doelen te bepalen.</a:t>
            </a:r>
          </a:p>
          <a:p>
            <a:pPr marL="457200" indent="-457200">
              <a:buAutoNum type="arabicPeriod"/>
            </a:pPr>
            <a:endParaRPr lang="en-US" sz="1600" dirty="0"/>
          </a:p>
          <a:p>
            <a:pPr marL="457200" indent="-457200" rtl="0">
              <a:buFont typeface="+mj-lt"/>
              <a:buAutoNum type="arabicPeriod"/>
            </a:pPr>
            <a:r>
              <a:rPr lang="nl-NL" sz="1600" b="0" i="0" u="none" strike="noStrike" dirty="0"/>
              <a:t>Het moet duidelijk en gemakkelijk te begrijpen zijn omdat leerlingen, ouders, leraren en schoolpersoneel verschillende (sociaaleconomische en educatieve) achtergronden hebben en vaak verschillende perspectieven hebben die van invloed zijn op de manier waarop zij dingen zien (bijvoorbeeld een niet-opgeleid personeelslid dat in de cafetaria werkt, heeft misschien een presentatie van resultaten nodig met minder woorden en meer cijfers of een leerling van 6 jaar heeft misschien meer beeldmateriaal nodig om te begrijpen wat de resultaten van een beoordeling betekenen).</a:t>
            </a:r>
          </a:p>
          <a:p>
            <a:pPr marL="457200" indent="-457200">
              <a:buFont typeface="+mj-lt"/>
              <a:buAutoNum type="arabicPeriod"/>
            </a:pPr>
            <a:endParaRPr lang="en-US" sz="1600" dirty="0"/>
          </a:p>
        </p:txBody>
      </p:sp>
    </p:spTree>
    <p:extLst>
      <p:ext uri="{BB962C8B-B14F-4D97-AF65-F5344CB8AC3E}">
        <p14:creationId xmlns:p14="http://schemas.microsoft.com/office/powerpoint/2010/main" val="9522228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72" y="0"/>
            <a:ext cx="7719603" cy="1135035"/>
          </a:xfrm>
          <a:solidFill>
            <a:schemeClr val="bg1"/>
          </a:solidFill>
        </p:spPr>
        <p:txBody>
          <a:bodyPr>
            <a:noAutofit/>
          </a:bodyPr>
          <a:lstStyle/>
          <a:p>
            <a:pPr rtl="0"/>
            <a:r>
              <a:rPr lang="nl-NL" sz="3200" b="1" i="0" u="none" strike="noStrike" dirty="0">
                <a:latin typeface="Calibri"/>
              </a:rPr>
              <a:t>Laten we het geleerde in praktijk brengen</a:t>
            </a:r>
            <a:endParaRPr lang="el-GR" sz="3200" b="1" dirty="0">
              <a:cs typeface="Calibri"/>
            </a:endParaRPr>
          </a:p>
        </p:txBody>
      </p:sp>
      <p:sp>
        <p:nvSpPr>
          <p:cNvPr id="3" name="Content Placeholder 2"/>
          <p:cNvSpPr>
            <a:spLocks noGrp="1"/>
          </p:cNvSpPr>
          <p:nvPr>
            <p:ph idx="1"/>
          </p:nvPr>
        </p:nvSpPr>
        <p:spPr>
          <a:xfrm>
            <a:off x="449235" y="3605085"/>
            <a:ext cx="8229600" cy="1999479"/>
          </a:xfrm>
        </p:spPr>
        <p:txBody>
          <a:bodyPr vert="horz" lIns="91440" tIns="45720" rIns="91440" bIns="45720" rtlCol="0" anchor="t">
            <a:noAutofit/>
          </a:bodyPr>
          <a:lstStyle/>
          <a:p>
            <a:pPr>
              <a:buFont typeface="Wingdings" pitchFamily="2" charset="2"/>
              <a:buChar char="Ø"/>
            </a:pPr>
            <a:endParaRPr lang="en-US" sz="2000" dirty="0">
              <a:cs typeface="Calibri"/>
            </a:endParaRPr>
          </a:p>
          <a:p>
            <a:pPr rtl="0">
              <a:buFont typeface="Wingdings" pitchFamily="2" charset="2"/>
              <a:buChar char="Ø"/>
            </a:pPr>
            <a:r>
              <a:rPr lang="nl-NL" sz="2000" dirty="0">
                <a:latin typeface="Calibri"/>
              </a:rPr>
              <a:t>Evalueer d</a:t>
            </a:r>
            <a:r>
              <a:rPr lang="nl-NL" sz="2000" b="0" i="0" u="none" strike="noStrike" dirty="0">
                <a:latin typeface="Calibri"/>
              </a:rPr>
              <a:t>e effectiviteit van de huidige recyclingprogramma’s. Je kunt het hoofd van de school vragen om een overzicht van de hoeveelheid afval die het afgelopen jaar is gerecycled en dit als uitgangspunt gebruiken om de voortgang van de recyclingprogramma's te observeren en te controleren.</a:t>
            </a:r>
          </a:p>
          <a:p>
            <a:pPr marL="0" indent="0">
              <a:buNone/>
            </a:pPr>
            <a:endParaRPr lang="en-US" sz="2000" dirty="0">
              <a:solidFill>
                <a:schemeClr val="tx2"/>
              </a:solidFill>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5683" y="2197053"/>
            <a:ext cx="3053517" cy="170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7288914E-65A0-077F-49D5-E43C7603508E}"/>
              </a:ext>
            </a:extLst>
          </p:cNvPr>
          <p:cNvSpPr txBox="1"/>
          <p:nvPr/>
        </p:nvSpPr>
        <p:spPr>
          <a:xfrm>
            <a:off x="609600" y="1136949"/>
            <a:ext cx="8229600" cy="128261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a:buFont typeface="Arial" pitchFamily="34" charset="0"/>
              <a:buNone/>
            </a:pPr>
            <a:r>
              <a:rPr lang="nl-NL" sz="2000" b="0" i="0" u="none" strike="noStrike" dirty="0">
                <a:latin typeface="Calibri"/>
              </a:rPr>
              <a:t>Afvalbeheer op school is het onderwerp waar </a:t>
            </a:r>
            <a:r>
              <a:rPr lang="nl-NL" sz="2000" dirty="0">
                <a:latin typeface="Calibri"/>
              </a:rPr>
              <a:t>het Eco-team </a:t>
            </a:r>
            <a:r>
              <a:rPr lang="nl-NL" sz="2000" b="0" i="0" u="none" strike="noStrike" dirty="0">
                <a:latin typeface="Calibri"/>
              </a:rPr>
              <a:t>zich mee bezig wil houden.</a:t>
            </a:r>
          </a:p>
          <a:p>
            <a:pPr marL="0" indent="0" rtl="0">
              <a:buFont typeface="Arial" pitchFamily="34" charset="0"/>
              <a:buNone/>
            </a:pPr>
            <a:r>
              <a:rPr lang="nl-NL" sz="2000" b="0" i="0" u="none" strike="noStrike" dirty="0">
                <a:latin typeface="Calibri"/>
              </a:rPr>
              <a:t>Een dergelijke Eco-scan kan het volgende inhouden:</a:t>
            </a:r>
          </a:p>
          <a:p>
            <a:pPr marL="0" indent="0">
              <a:buFont typeface="Arial" pitchFamily="34" charset="0"/>
              <a:buNone/>
            </a:pPr>
            <a:endParaRPr lang="en-US" sz="2000" dirty="0">
              <a:latin typeface="+mj-lt"/>
            </a:endParaRPr>
          </a:p>
          <a:p>
            <a:pPr marL="0" indent="0">
              <a:buFont typeface="Arial" pitchFamily="34" charset="0"/>
              <a:buNone/>
            </a:pPr>
            <a:endParaRPr lang="en-US" sz="2000" dirty="0">
              <a:latin typeface="+mj-lt"/>
            </a:endParaRPr>
          </a:p>
          <a:p>
            <a:pPr marL="0" indent="0">
              <a:buNone/>
            </a:pPr>
            <a:endParaRPr lang="en-US" sz="2000" dirty="0">
              <a:latin typeface="+mj-lt"/>
            </a:endParaRPr>
          </a:p>
        </p:txBody>
      </p:sp>
      <p:sp>
        <p:nvSpPr>
          <p:cNvPr id="7" name="Content Placeholder 2">
            <a:extLst>
              <a:ext uri="{FF2B5EF4-FFF2-40B4-BE49-F238E27FC236}">
                <a16:creationId xmlns:a16="http://schemas.microsoft.com/office/drawing/2014/main" id="{C9AF6282-823C-819E-E1D6-1B85A30CF646}"/>
              </a:ext>
            </a:extLst>
          </p:cNvPr>
          <p:cNvSpPr txBox="1"/>
          <p:nvPr/>
        </p:nvSpPr>
        <p:spPr>
          <a:xfrm>
            <a:off x="458262" y="2498991"/>
            <a:ext cx="4111614" cy="12427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buFont typeface="Wingdings" pitchFamily="2" charset="2"/>
              <a:buChar char="Ø"/>
            </a:pPr>
            <a:r>
              <a:rPr lang="nl-NL" sz="2000" b="0" i="0" u="none" strike="noStrike" dirty="0">
                <a:latin typeface="Calibri"/>
              </a:rPr>
              <a:t>Meet een maand lang wekelijks de hoeveelheid en het soort afval dat wordt geproduceerd en maak een afbeelding/grafiek </a:t>
            </a:r>
            <a:endParaRPr lang="en-US" dirty="0"/>
          </a:p>
          <a:p>
            <a:pPr marL="0" indent="0">
              <a:buNone/>
            </a:pPr>
            <a:endParaRPr lang="en-US" sz="2000" dirty="0">
              <a:solidFill>
                <a:srgbClr val="000000"/>
              </a:solidFill>
              <a:latin typeface="+mj-lt"/>
              <a:cs typeface="Calibri"/>
            </a:endParaRPr>
          </a:p>
        </p:txBody>
      </p:sp>
    </p:spTree>
    <p:extLst>
      <p:ext uri="{BB962C8B-B14F-4D97-AF65-F5344CB8AC3E}">
        <p14:creationId xmlns:p14="http://schemas.microsoft.com/office/powerpoint/2010/main" val="6589280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744" y="1826001"/>
            <a:ext cx="8037067" cy="3412750"/>
          </a:xfrm>
        </p:spPr>
        <p:txBody>
          <a:bodyPr vert="horz" lIns="91440" tIns="45720" rIns="91440" bIns="45720" rtlCol="0" anchor="t">
            <a:noAutofit/>
          </a:bodyPr>
          <a:lstStyle/>
          <a:p>
            <a:pPr rtl="0">
              <a:buFont typeface="Wingdings" pitchFamily="34" charset="0"/>
              <a:buChar char="ü"/>
            </a:pPr>
            <a:r>
              <a:rPr lang="nl-NL" sz="2000" b="0" i="0" u="none" strike="noStrike" dirty="0">
                <a:latin typeface="Calibri"/>
              </a:rPr>
              <a:t>Identificeer nieuwe mogelijkheden om afval te verminderen, hergebruiken en recyclen.</a:t>
            </a:r>
            <a:endParaRPr lang="en-US" sz="2000" dirty="0">
              <a:latin typeface="+mj-lt"/>
              <a:cs typeface="Calibri"/>
            </a:endParaRPr>
          </a:p>
          <a:p>
            <a:pPr>
              <a:buFont typeface="Wingdings" pitchFamily="34" charset="0"/>
              <a:buChar char="ü"/>
            </a:pPr>
            <a:endParaRPr lang="en-US" sz="2000" dirty="0">
              <a:latin typeface="+mj-lt"/>
              <a:cs typeface="Calibri"/>
            </a:endParaRPr>
          </a:p>
          <a:p>
            <a:pPr algn="just" rtl="0">
              <a:buFont typeface="Wingdings" panose="05000000000000000000" pitchFamily="2" charset="2"/>
              <a:buChar char="ü"/>
            </a:pPr>
            <a:r>
              <a:rPr lang="nl-NL" sz="2000" b="0" i="0" u="none" strike="noStrike" dirty="0">
                <a:latin typeface="Calibri"/>
              </a:rPr>
              <a:t>Je kunt bijvoorbeeld deelnemen aan nationale en internationale schoolnetwerken en samen met andere scholen afvalbeheerprojecten opzetten.</a:t>
            </a:r>
            <a:r>
              <a:rPr lang="nl-NL" sz="2000" dirty="0">
                <a:latin typeface="Calibri"/>
              </a:rPr>
              <a:t> Je</a:t>
            </a:r>
            <a:r>
              <a:rPr lang="nl-NL" sz="2000" b="0" i="0" u="none" strike="noStrike" dirty="0">
                <a:latin typeface="Calibri"/>
              </a:rPr>
              <a:t> kunt deelnemen aan wedstrijden over de hoeveelheid gerecycled afval</a:t>
            </a:r>
            <a:r>
              <a:rPr lang="nl-NL" sz="2000" dirty="0">
                <a:latin typeface="Calibri"/>
              </a:rPr>
              <a:t>. Of</a:t>
            </a:r>
            <a:r>
              <a:rPr lang="nl-NL" sz="2000" b="0" i="0" u="none" strike="noStrike" dirty="0">
                <a:latin typeface="Calibri"/>
              </a:rPr>
              <a:t> je kunt deskundigen bellen om met je leerlingen te praten over de nieuwe mogelijkheden die scholen hebben om afval te verminderen, hergebruiken en recyclen, zodat je weloverwogen beslissingen kunt nemen over </a:t>
            </a:r>
            <a:r>
              <a:rPr lang="nl-NL" sz="2000" dirty="0">
                <a:latin typeface="Calibri"/>
              </a:rPr>
              <a:t>het</a:t>
            </a:r>
            <a:r>
              <a:rPr lang="nl-NL" sz="2000" b="0" i="0" u="none" strike="noStrike" dirty="0">
                <a:latin typeface="Calibri"/>
              </a:rPr>
              <a:t> actieplan.</a:t>
            </a:r>
            <a:endParaRPr lang="en-US" sz="2000" dirty="0">
              <a:latin typeface="+mj-lt"/>
              <a:cs typeface="Calibri"/>
            </a:endParaRPr>
          </a:p>
        </p:txBody>
      </p:sp>
      <p:sp>
        <p:nvSpPr>
          <p:cNvPr id="6" name="Title 1">
            <a:extLst>
              <a:ext uri="{FF2B5EF4-FFF2-40B4-BE49-F238E27FC236}">
                <a16:creationId xmlns:a16="http://schemas.microsoft.com/office/drawing/2014/main" id="{2611E885-CE53-8877-66F6-B0F048537AEC}"/>
              </a:ext>
            </a:extLst>
          </p:cNvPr>
          <p:cNvSpPr txBox="1">
            <a:spLocks/>
          </p:cNvSpPr>
          <p:nvPr/>
        </p:nvSpPr>
        <p:spPr>
          <a:xfrm>
            <a:off x="233772" y="0"/>
            <a:ext cx="7719603" cy="113503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latin typeface="Calibri"/>
              </a:rPr>
              <a:t>Laten we </a:t>
            </a:r>
            <a:r>
              <a:rPr lang="nl-NL" sz="3200" b="1" i="0" u="none" strike="noStrike" dirty="0">
                <a:latin typeface="Calibri"/>
              </a:rPr>
              <a:t>het geleerde </a:t>
            </a:r>
            <a:r>
              <a:rPr lang="nl-NL" sz="3200" b="1" dirty="0">
                <a:latin typeface="Calibri"/>
              </a:rPr>
              <a:t>in praktijk brengen</a:t>
            </a:r>
            <a:endParaRPr lang="el-GR" sz="3200" b="1" dirty="0">
              <a:cs typeface="Calibri"/>
            </a:endParaRPr>
          </a:p>
        </p:txBody>
      </p:sp>
    </p:spTree>
    <p:extLst>
      <p:ext uri="{BB962C8B-B14F-4D97-AF65-F5344CB8AC3E}">
        <p14:creationId xmlns:p14="http://schemas.microsoft.com/office/powerpoint/2010/main" val="24067320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928" y="2001233"/>
            <a:ext cx="5400600" cy="3428017"/>
          </a:xfrm>
        </p:spPr>
        <p:txBody>
          <a:bodyPr vert="horz" lIns="91440" tIns="45720" rIns="91440" bIns="45720" rtlCol="0" anchor="t">
            <a:noAutofit/>
          </a:bodyPr>
          <a:lstStyle/>
          <a:p>
            <a:pPr>
              <a:buFont typeface="Wingdings" pitchFamily="2" charset="2"/>
              <a:buChar char="ü"/>
            </a:pPr>
            <a:endParaRPr lang="en-US" sz="2000" b="1" dirty="0">
              <a:latin typeface="+mj-lt"/>
              <a:cs typeface="Calibri"/>
            </a:endParaRPr>
          </a:p>
          <a:p>
            <a:pPr algn="just" rtl="0">
              <a:buFont typeface="Wingdings" pitchFamily="2" charset="2"/>
              <a:buChar char="ü"/>
            </a:pPr>
            <a:r>
              <a:rPr lang="nl-NL" sz="2000" b="0" i="0" u="none" strike="noStrike" dirty="0">
                <a:latin typeface="Calibri"/>
              </a:rPr>
              <a:t>Beoordeel de deelname van leerlingen en personeel aan afvalvermindering door middel van een enquête over gedrag in klaslokalen en lerarenkamers met een checklist (bijvoorbeeld: Hoe vaak recycle je? / Kun je de recyclingbakken voor elk materiaal gemakkelijk vinden? Zijn de spullen die in de recyclingbakken worden geplaatst in goede staat</a:t>
            </a:r>
            <a:r>
              <a:rPr lang="nl-NL" sz="2000" dirty="0">
                <a:latin typeface="Calibri"/>
              </a:rPr>
              <a:t>?)</a:t>
            </a:r>
            <a:endParaRPr lang="en-US" sz="2000" dirty="0">
              <a:latin typeface="+mj-lt"/>
              <a:cs typeface="Calibri"/>
            </a:endParaRPr>
          </a:p>
        </p:txBody>
      </p:sp>
      <p:sp>
        <p:nvSpPr>
          <p:cNvPr id="6" name="Title 1">
            <a:extLst>
              <a:ext uri="{FF2B5EF4-FFF2-40B4-BE49-F238E27FC236}">
                <a16:creationId xmlns:a16="http://schemas.microsoft.com/office/drawing/2014/main" id="{70500D94-793A-A565-3A30-D1FD105DDBB4}"/>
              </a:ext>
            </a:extLst>
          </p:cNvPr>
          <p:cNvSpPr txBox="1">
            <a:spLocks/>
          </p:cNvSpPr>
          <p:nvPr/>
        </p:nvSpPr>
        <p:spPr>
          <a:xfrm>
            <a:off x="233772" y="0"/>
            <a:ext cx="7719603" cy="113503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latin typeface="Calibri"/>
              </a:rPr>
              <a:t>Laten we </a:t>
            </a:r>
            <a:r>
              <a:rPr lang="nl-NL" sz="3200" b="1" i="0" u="none" strike="noStrike" dirty="0">
                <a:latin typeface="Calibri"/>
              </a:rPr>
              <a:t>het geleerde </a:t>
            </a:r>
            <a:r>
              <a:rPr lang="nl-NL" sz="3200" b="1" dirty="0">
                <a:latin typeface="Calibri"/>
              </a:rPr>
              <a:t>in praktijk brengen</a:t>
            </a:r>
            <a:endParaRPr lang="el-GR" sz="3200" b="1" dirty="0">
              <a:cs typeface="Calibri"/>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8018" t="1679" r="6529" b="2152"/>
          <a:stretch>
            <a:fillRect/>
          </a:stretch>
        </p:blipFill>
        <p:spPr bwMode="auto">
          <a:xfrm>
            <a:off x="6181725" y="856279"/>
            <a:ext cx="2568347" cy="47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71277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651541-256A-4511-A659-8A57C61371C9}">
  <ds:schemaRefs>
    <ds:schemaRef ds:uri="http://schemas.microsoft.com/sharepoint/v3/contenttype/forms"/>
  </ds:schemaRefs>
</ds:datastoreItem>
</file>

<file path=customXml/itemProps2.xml><?xml version="1.0" encoding="utf-8"?>
<ds:datastoreItem xmlns:ds="http://schemas.openxmlformats.org/officeDocument/2006/customXml" ds:itemID="{062194E5-6546-4211-A775-197E70520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EC1EE9-5128-484B-8FAF-E815E77FA1F2}">
  <ds:schemaRefs>
    <ds:schemaRef ds:uri="http://purl.org/dc/elements/1.1/"/>
    <ds:schemaRef ds:uri="http://schemas.microsoft.com/office/2006/documentManagement/types"/>
    <ds:schemaRef ds:uri="http://schemas.microsoft.com/office/infopath/2007/PartnerControls"/>
    <ds:schemaRef ds:uri="4cb37d89-296d-4697-a3a4-f9df7f39d0ef"/>
    <ds:schemaRef ds:uri="4b029ac4-2790-4e9d-b1ba-d309a41950a3"/>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132</TotalTime>
  <Words>1674</Words>
  <Application>Microsoft Office PowerPoint</Application>
  <PresentationFormat>On-screen Show (4:3)</PresentationFormat>
  <Paragraphs>123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Opleidingsmateriaal</vt:lpstr>
      <vt:lpstr>Wat is een Eco-scan?</vt:lpstr>
      <vt:lpstr> Over de Eco-scan</vt:lpstr>
      <vt:lpstr> Het doel van de Eco-scan is...</vt:lpstr>
      <vt:lpstr>Eco-scan – Het gaat om de bredere gemeenschap</vt:lpstr>
      <vt:lpstr>Eco-scan – De resultaten</vt:lpstr>
      <vt:lpstr>Laten we het geleerde in praktijk brengen</vt:lpstr>
      <vt:lpstr>PowerPoint Presentation</vt:lpstr>
      <vt:lpstr>PowerPoint Presentation</vt:lpstr>
      <vt:lpstr>PowerPoint Presentation</vt:lpstr>
      <vt:lpstr>Laten we het geleerde in praktijk brengen</vt:lpstr>
      <vt:lpstr>Laten we het geleerde in praktijk brengen</vt:lpstr>
      <vt:lpstr>Laten we de theorie in praktijk brengen</vt:lpstr>
      <vt:lpstr>PowerPoint Presentation</vt:lpstr>
      <vt:lpstr>PowerPoint Presentation</vt:lpstr>
      <vt:lpstr>PowerPoint Presentation</vt:lpstr>
      <vt:lpstr>Laten we het geleerde in praktijk brengen</vt:lpstr>
      <vt:lpstr>Meer weten?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John Vos</cp:lastModifiedBy>
  <cp:revision>48</cp:revision>
  <dcterms:created xsi:type="dcterms:W3CDTF">2024-05-12T12:39:55Z</dcterms:created>
  <dcterms:modified xsi:type="dcterms:W3CDTF">2025-01-03T09:29:38Z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