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84" r:id="rId5"/>
    <p:sldId id="258" r:id="rId6"/>
    <p:sldId id="277" r:id="rId7"/>
    <p:sldId id="285" r:id="rId8"/>
    <p:sldId id="274" r:id="rId9"/>
    <p:sldId id="267" r:id="rId10"/>
    <p:sldId id="271" r:id="rId11"/>
    <p:sldId id="278" r:id="rId12"/>
    <p:sldId id="276" r:id="rId13"/>
    <p:sldId id="272" r:id="rId14"/>
    <p:sldId id="286"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CF3F6-FCDD-C945-0BD0-7D7F5F443B53}" v="15" dt="2025-01-03T10:01:08.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p:cViewPr varScale="1">
        <p:scale>
          <a:sx n="105" d="100"/>
          <a:sy n="105" d="100"/>
        </p:scale>
        <p:origin x="176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rre van der Voort" userId="e3e6925b-6720-4305-bcb5-2e74cb930038" providerId="ADAL" clId="{A24E6033-01EF-4C91-9E05-2EC183323073}"/>
    <pc:docChg chg="undo custSel modSld">
      <pc:chgData name="Sterre van der Voort" userId="e3e6925b-6720-4305-bcb5-2e74cb930038" providerId="ADAL" clId="{A24E6033-01EF-4C91-9E05-2EC183323073}" dt="2024-12-10T15:59:21.060" v="663" actId="14100"/>
      <pc:docMkLst>
        <pc:docMk/>
      </pc:docMkLst>
      <pc:sldChg chg="addSp delSp modSp mod">
        <pc:chgData name="Sterre van der Voort" userId="e3e6925b-6720-4305-bcb5-2e74cb930038" providerId="ADAL" clId="{A24E6033-01EF-4C91-9E05-2EC183323073}" dt="2024-12-10T15:39:09.018" v="81" actId="20577"/>
        <pc:sldMkLst>
          <pc:docMk/>
          <pc:sldMk cId="3886430401" sldId="258"/>
        </pc:sldMkLst>
        <pc:spChg chg="mod">
          <ac:chgData name="Sterre van der Voort" userId="e3e6925b-6720-4305-bcb5-2e74cb930038" providerId="ADAL" clId="{A24E6033-01EF-4C91-9E05-2EC183323073}" dt="2024-12-10T15:39:09.018" v="81" actId="20577"/>
          <ac:spMkLst>
            <pc:docMk/>
            <pc:sldMk cId="3886430401" sldId="258"/>
            <ac:spMk id="2" creationId="{00000000-0000-0000-0000-000000000000}"/>
          </ac:spMkLst>
        </pc:spChg>
        <pc:spChg chg="mod">
          <ac:chgData name="Sterre van der Voort" userId="e3e6925b-6720-4305-bcb5-2e74cb930038" providerId="ADAL" clId="{A24E6033-01EF-4C91-9E05-2EC183323073}" dt="2024-12-10T15:38:05.658" v="73" actId="20577"/>
          <ac:spMkLst>
            <pc:docMk/>
            <pc:sldMk cId="3886430401" sldId="258"/>
            <ac:spMk id="3" creationId="{00000000-0000-0000-0000-000000000000}"/>
          </ac:spMkLst>
        </pc:spChg>
        <pc:spChg chg="mod">
          <ac:chgData name="Sterre van der Voort" userId="e3e6925b-6720-4305-bcb5-2e74cb930038" providerId="ADAL" clId="{A24E6033-01EF-4C91-9E05-2EC183323073}" dt="2024-12-10T15:37:39.667" v="68" actId="20577"/>
          <ac:spMkLst>
            <pc:docMk/>
            <pc:sldMk cId="3886430401" sldId="258"/>
            <ac:spMk id="4" creationId="{00000000-0000-0000-0000-000000000000}"/>
          </ac:spMkLst>
        </pc:spChg>
        <pc:graphicFrameChg chg="add del mod">
          <ac:chgData name="Sterre van der Voort" userId="e3e6925b-6720-4305-bcb5-2e74cb930038" providerId="ADAL" clId="{A24E6033-01EF-4C91-9E05-2EC183323073}" dt="2024-12-10T15:37:23.197" v="64" actId="478"/>
          <ac:graphicFrameMkLst>
            <pc:docMk/>
            <pc:sldMk cId="3886430401" sldId="258"/>
            <ac:graphicFrameMk id="5" creationId="{95E758E8-D2E6-D122-45D1-680AF4855D8B}"/>
          </ac:graphicFrameMkLst>
        </pc:graphicFrameChg>
        <pc:picChg chg="mod">
          <ac:chgData name="Sterre van der Voort" userId="e3e6925b-6720-4305-bcb5-2e74cb930038" providerId="ADAL" clId="{A24E6033-01EF-4C91-9E05-2EC183323073}" dt="2024-12-10T15:37:42.843" v="69" actId="1076"/>
          <ac:picMkLst>
            <pc:docMk/>
            <pc:sldMk cId="3886430401" sldId="258"/>
            <ac:picMk id="1027" creationId="{00000000-0000-0000-0000-000000000000}"/>
          </ac:picMkLst>
        </pc:picChg>
      </pc:sldChg>
      <pc:sldChg chg="delSp modSp mod">
        <pc:chgData name="Sterre van der Voort" userId="e3e6925b-6720-4305-bcb5-2e74cb930038" providerId="ADAL" clId="{A24E6033-01EF-4C91-9E05-2EC183323073}" dt="2024-12-10T15:55:10.075" v="523" actId="478"/>
        <pc:sldMkLst>
          <pc:docMk/>
          <pc:sldMk cId="2024316787" sldId="264"/>
        </pc:sldMkLst>
        <pc:spChg chg="del mod">
          <ac:chgData name="Sterre van der Voort" userId="e3e6925b-6720-4305-bcb5-2e74cb930038" providerId="ADAL" clId="{A24E6033-01EF-4C91-9E05-2EC183323073}" dt="2024-12-10T15:55:10.075" v="523" actId="478"/>
          <ac:spMkLst>
            <pc:docMk/>
            <pc:sldMk cId="2024316787" sldId="264"/>
            <ac:spMk id="2" creationId="{B9969519-20DA-435A-ABBE-35BEA1437994}"/>
          </ac:spMkLst>
        </pc:spChg>
      </pc:sldChg>
      <pc:sldChg chg="addSp delSp modSp mod">
        <pc:chgData name="Sterre van der Voort" userId="e3e6925b-6720-4305-bcb5-2e74cb930038" providerId="ADAL" clId="{A24E6033-01EF-4C91-9E05-2EC183323073}" dt="2024-12-10T15:58:05.380" v="634" actId="20577"/>
        <pc:sldMkLst>
          <pc:docMk/>
          <pc:sldMk cId="3286767824" sldId="267"/>
        </pc:sldMkLst>
        <pc:spChg chg="del">
          <ac:chgData name="Sterre van der Voort" userId="e3e6925b-6720-4305-bcb5-2e74cb930038" providerId="ADAL" clId="{A24E6033-01EF-4C91-9E05-2EC183323073}" dt="2024-12-10T15:54:05.231" v="486" actId="478"/>
          <ac:spMkLst>
            <pc:docMk/>
            <pc:sldMk cId="3286767824" sldId="267"/>
            <ac:spMk id="2" creationId="{00000000-0000-0000-0000-000000000000}"/>
          </ac:spMkLst>
        </pc:spChg>
        <pc:spChg chg="mod">
          <ac:chgData name="Sterre van der Voort" userId="e3e6925b-6720-4305-bcb5-2e74cb930038" providerId="ADAL" clId="{A24E6033-01EF-4C91-9E05-2EC183323073}" dt="2024-12-10T15:58:05.380" v="634" actId="20577"/>
          <ac:spMkLst>
            <pc:docMk/>
            <pc:sldMk cId="3286767824" sldId="267"/>
            <ac:spMk id="3" creationId="{00000000-0000-0000-0000-000000000000}"/>
          </ac:spMkLst>
        </pc:spChg>
        <pc:spChg chg="add del mod">
          <ac:chgData name="Sterre van der Voort" userId="e3e6925b-6720-4305-bcb5-2e74cb930038" providerId="ADAL" clId="{A24E6033-01EF-4C91-9E05-2EC183323073}" dt="2024-12-10T15:54:09.549" v="488" actId="478"/>
          <ac:spMkLst>
            <pc:docMk/>
            <pc:sldMk cId="3286767824" sldId="267"/>
            <ac:spMk id="5" creationId="{3DA829AD-194F-79CD-7665-297028AC5066}"/>
          </ac:spMkLst>
        </pc:spChg>
        <pc:spChg chg="add mod">
          <ac:chgData name="Sterre van der Voort" userId="e3e6925b-6720-4305-bcb5-2e74cb930038" providerId="ADAL" clId="{A24E6033-01EF-4C91-9E05-2EC183323073}" dt="2024-12-10T15:54:05.595" v="487"/>
          <ac:spMkLst>
            <pc:docMk/>
            <pc:sldMk cId="3286767824" sldId="267"/>
            <ac:spMk id="6" creationId="{BA8ED441-72B6-A8CF-6F0F-0AB6EAF8BDC0}"/>
          </ac:spMkLst>
        </pc:spChg>
      </pc:sldChg>
      <pc:sldChg chg="addSp delSp modSp mod">
        <pc:chgData name="Sterre van der Voort" userId="e3e6925b-6720-4305-bcb5-2e74cb930038" providerId="ADAL" clId="{A24E6033-01EF-4C91-9E05-2EC183323073}" dt="2024-12-10T15:56:23.182" v="565" actId="20577"/>
        <pc:sldMkLst>
          <pc:docMk/>
          <pc:sldMk cId="3313576689" sldId="271"/>
        </pc:sldMkLst>
        <pc:spChg chg="del">
          <ac:chgData name="Sterre van der Voort" userId="e3e6925b-6720-4305-bcb5-2e74cb930038" providerId="ADAL" clId="{A24E6033-01EF-4C91-9E05-2EC183323073}" dt="2024-12-10T15:54:11.868" v="489" actId="478"/>
          <ac:spMkLst>
            <pc:docMk/>
            <pc:sldMk cId="3313576689" sldId="271"/>
            <ac:spMk id="2" creationId="{00000000-0000-0000-0000-000000000000}"/>
          </ac:spMkLst>
        </pc:spChg>
        <pc:spChg chg="mod">
          <ac:chgData name="Sterre van der Voort" userId="e3e6925b-6720-4305-bcb5-2e74cb930038" providerId="ADAL" clId="{A24E6033-01EF-4C91-9E05-2EC183323073}" dt="2024-12-10T15:56:23.182" v="565" actId="20577"/>
          <ac:spMkLst>
            <pc:docMk/>
            <pc:sldMk cId="3313576689" sldId="271"/>
            <ac:spMk id="4" creationId="{E1D503EE-3EB5-D62D-EA0B-95877E4B2A4C}"/>
          </ac:spMkLst>
        </pc:spChg>
        <pc:spChg chg="add del mod">
          <ac:chgData name="Sterre van der Voort" userId="e3e6925b-6720-4305-bcb5-2e74cb930038" providerId="ADAL" clId="{A24E6033-01EF-4C91-9E05-2EC183323073}" dt="2024-12-10T15:54:12.722" v="490" actId="478"/>
          <ac:spMkLst>
            <pc:docMk/>
            <pc:sldMk cId="3313576689" sldId="271"/>
            <ac:spMk id="6" creationId="{227EEB78-9B42-F9E1-D627-4D672304EC34}"/>
          </ac:spMkLst>
        </pc:spChg>
        <pc:spChg chg="add mod">
          <ac:chgData name="Sterre van der Voort" userId="e3e6925b-6720-4305-bcb5-2e74cb930038" providerId="ADAL" clId="{A24E6033-01EF-4C91-9E05-2EC183323073}" dt="2024-12-10T15:54:13.695" v="491"/>
          <ac:spMkLst>
            <pc:docMk/>
            <pc:sldMk cId="3313576689" sldId="271"/>
            <ac:spMk id="7" creationId="{E7DE1A0E-2F55-E8D1-056E-0E5285369C54}"/>
          </ac:spMkLst>
        </pc:spChg>
        <pc:spChg chg="mod">
          <ac:chgData name="Sterre van der Voort" userId="e3e6925b-6720-4305-bcb5-2e74cb930038" providerId="ADAL" clId="{A24E6033-01EF-4C91-9E05-2EC183323073}" dt="2024-12-10T15:55:56.090" v="542" actId="20577"/>
          <ac:spMkLst>
            <pc:docMk/>
            <pc:sldMk cId="3313576689" sldId="271"/>
            <ac:spMk id="13" creationId="{00000000-0000-0000-0000-000000000000}"/>
          </ac:spMkLst>
        </pc:spChg>
      </pc:sldChg>
      <pc:sldChg chg="modSp mod">
        <pc:chgData name="Sterre van der Voort" userId="e3e6925b-6720-4305-bcb5-2e74cb930038" providerId="ADAL" clId="{A24E6033-01EF-4C91-9E05-2EC183323073}" dt="2024-12-10T15:54:40.017" v="512" actId="20577"/>
        <pc:sldMkLst>
          <pc:docMk/>
          <pc:sldMk cId="196237479" sldId="272"/>
        </pc:sldMkLst>
        <pc:spChg chg="mod">
          <ac:chgData name="Sterre van der Voort" userId="e3e6925b-6720-4305-bcb5-2e74cb930038" providerId="ADAL" clId="{A24E6033-01EF-4C91-9E05-2EC183323073}" dt="2024-12-10T15:54:30.430" v="508" actId="20577"/>
          <ac:spMkLst>
            <pc:docMk/>
            <pc:sldMk cId="196237479" sldId="272"/>
            <ac:spMk id="2" creationId="{00000000-0000-0000-0000-000000000000}"/>
          </ac:spMkLst>
        </pc:spChg>
        <pc:spChg chg="mod">
          <ac:chgData name="Sterre van der Voort" userId="e3e6925b-6720-4305-bcb5-2e74cb930038" providerId="ADAL" clId="{A24E6033-01EF-4C91-9E05-2EC183323073}" dt="2024-12-10T15:54:40.017" v="512" actId="20577"/>
          <ac:spMkLst>
            <pc:docMk/>
            <pc:sldMk cId="196237479" sldId="272"/>
            <ac:spMk id="4" creationId="{00000000-0000-0000-0000-000000000000}"/>
          </ac:spMkLst>
        </pc:spChg>
      </pc:sldChg>
      <pc:sldChg chg="modSp mod">
        <pc:chgData name="Sterre van der Voort" userId="e3e6925b-6720-4305-bcb5-2e74cb930038" providerId="ADAL" clId="{A24E6033-01EF-4C91-9E05-2EC183323073}" dt="2024-12-10T15:47:56.154" v="383" actId="790"/>
        <pc:sldMkLst>
          <pc:docMk/>
          <pc:sldMk cId="1677865511" sldId="274"/>
        </pc:sldMkLst>
        <pc:spChg chg="mod">
          <ac:chgData name="Sterre van der Voort" userId="e3e6925b-6720-4305-bcb5-2e74cb930038" providerId="ADAL" clId="{A24E6033-01EF-4C91-9E05-2EC183323073}" dt="2024-12-10T15:47:06.757" v="381" actId="20577"/>
          <ac:spMkLst>
            <pc:docMk/>
            <pc:sldMk cId="1677865511" sldId="274"/>
            <ac:spMk id="3" creationId="{00000000-0000-0000-0000-000000000000}"/>
          </ac:spMkLst>
        </pc:spChg>
        <pc:graphicFrameChg chg="modGraphic">
          <ac:chgData name="Sterre van der Voort" userId="e3e6925b-6720-4305-bcb5-2e74cb930038" providerId="ADAL" clId="{A24E6033-01EF-4C91-9E05-2EC183323073}" dt="2024-12-10T15:47:56.154" v="383" actId="790"/>
          <ac:graphicFrameMkLst>
            <pc:docMk/>
            <pc:sldMk cId="1677865511" sldId="274"/>
            <ac:graphicFrameMk id="11" creationId="{E880FC2F-376C-D6E5-9EEB-D922DC61361C}"/>
          </ac:graphicFrameMkLst>
        </pc:graphicFrameChg>
      </pc:sldChg>
      <pc:sldChg chg="addSp delSp modSp mod">
        <pc:chgData name="Sterre van der Voort" userId="e3e6925b-6720-4305-bcb5-2e74cb930038" providerId="ADAL" clId="{A24E6033-01EF-4C91-9E05-2EC183323073}" dt="2024-12-10T15:59:21.060" v="663" actId="14100"/>
        <pc:sldMkLst>
          <pc:docMk/>
          <pc:sldMk cId="497116687" sldId="276"/>
        </pc:sldMkLst>
        <pc:spChg chg="del">
          <ac:chgData name="Sterre van der Voort" userId="e3e6925b-6720-4305-bcb5-2e74cb930038" providerId="ADAL" clId="{A24E6033-01EF-4C91-9E05-2EC183323073}" dt="2024-12-10T15:54:24.063" v="495" actId="478"/>
          <ac:spMkLst>
            <pc:docMk/>
            <pc:sldMk cId="497116687" sldId="276"/>
            <ac:spMk id="2" creationId="{00000000-0000-0000-0000-000000000000}"/>
          </ac:spMkLst>
        </pc:spChg>
        <pc:spChg chg="add del mod">
          <ac:chgData name="Sterre van der Voort" userId="e3e6925b-6720-4305-bcb5-2e74cb930038" providerId="ADAL" clId="{A24E6033-01EF-4C91-9E05-2EC183323073}" dt="2024-12-10T15:54:25.052" v="496" actId="478"/>
          <ac:spMkLst>
            <pc:docMk/>
            <pc:sldMk cId="497116687" sldId="276"/>
            <ac:spMk id="4" creationId="{AC1E2CC2-6DD7-8A5C-F4A8-F341CC4EAF34}"/>
          </ac:spMkLst>
        </pc:spChg>
        <pc:spChg chg="mod">
          <ac:chgData name="Sterre van der Voort" userId="e3e6925b-6720-4305-bcb5-2e74cb930038" providerId="ADAL" clId="{A24E6033-01EF-4C91-9E05-2EC183323073}" dt="2024-12-10T15:59:21.060" v="663" actId="14100"/>
          <ac:spMkLst>
            <pc:docMk/>
            <pc:sldMk cId="497116687" sldId="276"/>
            <ac:spMk id="5" creationId="{00000000-0000-0000-0000-000000000000}"/>
          </ac:spMkLst>
        </pc:spChg>
        <pc:spChg chg="add mod">
          <ac:chgData name="Sterre van der Voort" userId="e3e6925b-6720-4305-bcb5-2e74cb930038" providerId="ADAL" clId="{A24E6033-01EF-4C91-9E05-2EC183323073}" dt="2024-12-10T15:54:25.959" v="497"/>
          <ac:spMkLst>
            <pc:docMk/>
            <pc:sldMk cId="497116687" sldId="276"/>
            <ac:spMk id="6" creationId="{3F39C1D6-3281-AF33-F270-FDFF8E382E75}"/>
          </ac:spMkLst>
        </pc:spChg>
      </pc:sldChg>
      <pc:sldChg chg="addSp delSp modSp mod">
        <pc:chgData name="Sterre van der Voort" userId="e3e6925b-6720-4305-bcb5-2e74cb930038" providerId="ADAL" clId="{A24E6033-01EF-4C91-9E05-2EC183323073}" dt="2024-12-10T15:41:17.635" v="182" actId="20577"/>
        <pc:sldMkLst>
          <pc:docMk/>
          <pc:sldMk cId="3648219712" sldId="277"/>
        </pc:sldMkLst>
        <pc:spChg chg="del">
          <ac:chgData name="Sterre van der Voort" userId="e3e6925b-6720-4305-bcb5-2e74cb930038" providerId="ADAL" clId="{A24E6033-01EF-4C91-9E05-2EC183323073}" dt="2024-12-10T15:38:44.676" v="77" actId="478"/>
          <ac:spMkLst>
            <pc:docMk/>
            <pc:sldMk cId="3648219712" sldId="277"/>
            <ac:spMk id="2" creationId="{00000000-0000-0000-0000-000000000000}"/>
          </ac:spMkLst>
        </pc:spChg>
        <pc:spChg chg="mod">
          <ac:chgData name="Sterre van der Voort" userId="e3e6925b-6720-4305-bcb5-2e74cb930038" providerId="ADAL" clId="{A24E6033-01EF-4C91-9E05-2EC183323073}" dt="2024-12-10T15:41:17.635" v="182" actId="20577"/>
          <ac:spMkLst>
            <pc:docMk/>
            <pc:sldMk cId="3648219712" sldId="277"/>
            <ac:spMk id="3" creationId="{00000000-0000-0000-0000-000000000000}"/>
          </ac:spMkLst>
        </pc:spChg>
        <pc:spChg chg="add del mod">
          <ac:chgData name="Sterre van der Voort" userId="e3e6925b-6720-4305-bcb5-2e74cb930038" providerId="ADAL" clId="{A24E6033-01EF-4C91-9E05-2EC183323073}" dt="2024-12-10T15:38:47.711" v="79" actId="478"/>
          <ac:spMkLst>
            <pc:docMk/>
            <pc:sldMk cId="3648219712" sldId="277"/>
            <ac:spMk id="5" creationId="{8977AA8B-1D9B-6686-581C-57537260DCE1}"/>
          </ac:spMkLst>
        </pc:spChg>
        <pc:spChg chg="add mod">
          <ac:chgData name="Sterre van der Voort" userId="e3e6925b-6720-4305-bcb5-2e74cb930038" providerId="ADAL" clId="{A24E6033-01EF-4C91-9E05-2EC183323073}" dt="2024-12-10T15:39:12.170" v="82" actId="20577"/>
          <ac:spMkLst>
            <pc:docMk/>
            <pc:sldMk cId="3648219712" sldId="277"/>
            <ac:spMk id="6" creationId="{7A240DC4-206B-3859-B690-0DDF20C06CE4}"/>
          </ac:spMkLst>
        </pc:spChg>
      </pc:sldChg>
      <pc:sldChg chg="addSp delSp modSp mod">
        <pc:chgData name="Sterre van der Voort" userId="e3e6925b-6720-4305-bcb5-2e74cb930038" providerId="ADAL" clId="{A24E6033-01EF-4C91-9E05-2EC183323073}" dt="2024-12-10T15:58:54.949" v="662" actId="20577"/>
        <pc:sldMkLst>
          <pc:docMk/>
          <pc:sldMk cId="873358713" sldId="278"/>
        </pc:sldMkLst>
        <pc:spChg chg="del">
          <ac:chgData name="Sterre van der Voort" userId="e3e6925b-6720-4305-bcb5-2e74cb930038" providerId="ADAL" clId="{A24E6033-01EF-4C91-9E05-2EC183323073}" dt="2024-12-10T15:54:17.066" v="492" actId="478"/>
          <ac:spMkLst>
            <pc:docMk/>
            <pc:sldMk cId="873358713" sldId="278"/>
            <ac:spMk id="2" creationId="{00000000-0000-0000-0000-000000000000}"/>
          </ac:spMkLst>
        </pc:spChg>
        <pc:spChg chg="mod">
          <ac:chgData name="Sterre van der Voort" userId="e3e6925b-6720-4305-bcb5-2e74cb930038" providerId="ADAL" clId="{A24E6033-01EF-4C91-9E05-2EC183323073}" dt="2024-12-10T15:58:54.949" v="662" actId="20577"/>
          <ac:spMkLst>
            <pc:docMk/>
            <pc:sldMk cId="873358713" sldId="278"/>
            <ac:spMk id="3" creationId="{00000000-0000-0000-0000-000000000000}"/>
          </ac:spMkLst>
        </pc:spChg>
        <pc:spChg chg="add del mod">
          <ac:chgData name="Sterre van der Voort" userId="e3e6925b-6720-4305-bcb5-2e74cb930038" providerId="ADAL" clId="{A24E6033-01EF-4C91-9E05-2EC183323073}" dt="2024-12-10T15:54:18.775" v="493" actId="478"/>
          <ac:spMkLst>
            <pc:docMk/>
            <pc:sldMk cId="873358713" sldId="278"/>
            <ac:spMk id="5" creationId="{F14C34F4-54F7-B05F-A691-C6FC8FB8BE97}"/>
          </ac:spMkLst>
        </pc:spChg>
        <pc:spChg chg="add mod">
          <ac:chgData name="Sterre van der Voort" userId="e3e6925b-6720-4305-bcb5-2e74cb930038" providerId="ADAL" clId="{A24E6033-01EF-4C91-9E05-2EC183323073}" dt="2024-12-10T15:54:19.950" v="494"/>
          <ac:spMkLst>
            <pc:docMk/>
            <pc:sldMk cId="873358713" sldId="278"/>
            <ac:spMk id="6" creationId="{AB786C9B-127B-CD4D-FB7F-D2B03358FF81}"/>
          </ac:spMkLst>
        </pc:spChg>
      </pc:sldChg>
      <pc:sldChg chg="modSp mod">
        <pc:chgData name="Sterre van der Voort" userId="e3e6925b-6720-4305-bcb5-2e74cb930038" providerId="ADAL" clId="{A24E6033-01EF-4C91-9E05-2EC183323073}" dt="2024-12-10T15:36:54.002" v="45" actId="27636"/>
        <pc:sldMkLst>
          <pc:docMk/>
          <pc:sldMk cId="3396059820" sldId="284"/>
        </pc:sldMkLst>
        <pc:spChg chg="mod">
          <ac:chgData name="Sterre van der Voort" userId="e3e6925b-6720-4305-bcb5-2e74cb930038" providerId="ADAL" clId="{A24E6033-01EF-4C91-9E05-2EC183323073}" dt="2024-12-10T15:36:43.393" v="1" actId="20577"/>
          <ac:spMkLst>
            <pc:docMk/>
            <pc:sldMk cId="3396059820" sldId="284"/>
            <ac:spMk id="3" creationId="{D8A2EDF0-7A23-40CD-8304-26565CF08866}"/>
          </ac:spMkLst>
        </pc:spChg>
        <pc:spChg chg="mod">
          <ac:chgData name="Sterre van der Voort" userId="e3e6925b-6720-4305-bcb5-2e74cb930038" providerId="ADAL" clId="{A24E6033-01EF-4C91-9E05-2EC183323073}" dt="2024-12-10T15:36:54.002" v="45" actId="27636"/>
          <ac:spMkLst>
            <pc:docMk/>
            <pc:sldMk cId="3396059820" sldId="284"/>
            <ac:spMk id="4" creationId="{8FE72CC9-0969-A847-59F1-6FE0213E6584}"/>
          </ac:spMkLst>
        </pc:spChg>
      </pc:sldChg>
      <pc:sldChg chg="modSp mod">
        <pc:chgData name="Sterre van der Voort" userId="e3e6925b-6720-4305-bcb5-2e74cb930038" providerId="ADAL" clId="{A24E6033-01EF-4C91-9E05-2EC183323073}" dt="2024-12-10T15:45:16.846" v="340" actId="1076"/>
        <pc:sldMkLst>
          <pc:docMk/>
          <pc:sldMk cId="2151214471" sldId="285"/>
        </pc:sldMkLst>
        <pc:spChg chg="mod">
          <ac:chgData name="Sterre van der Voort" userId="e3e6925b-6720-4305-bcb5-2e74cb930038" providerId="ADAL" clId="{A24E6033-01EF-4C91-9E05-2EC183323073}" dt="2024-12-10T15:41:38.357" v="186" actId="20577"/>
          <ac:spMkLst>
            <pc:docMk/>
            <pc:sldMk cId="2151214471" sldId="285"/>
            <ac:spMk id="2" creationId="{00000000-0000-0000-0000-000000000000}"/>
          </ac:spMkLst>
        </pc:spChg>
        <pc:spChg chg="mod">
          <ac:chgData name="Sterre van der Voort" userId="e3e6925b-6720-4305-bcb5-2e74cb930038" providerId="ADAL" clId="{A24E6033-01EF-4C91-9E05-2EC183323073}" dt="2024-12-10T15:45:16.846" v="340" actId="1076"/>
          <ac:spMkLst>
            <pc:docMk/>
            <pc:sldMk cId="2151214471" sldId="285"/>
            <ac:spMk id="3" creationId="{00000000-0000-0000-0000-000000000000}"/>
          </ac:spMkLst>
        </pc:spChg>
      </pc:sldChg>
    </pc:docChg>
  </pc:docChgLst>
  <pc:docChgLst>
    <pc:chgData name="John Vos" userId="61758e88-48b1-4125-a228-f41b744ba332" providerId="ADAL" clId="{3E2525FD-501D-478F-B7A0-E0F49365C96F}"/>
    <pc:docChg chg="custSel addSld delSld modSld">
      <pc:chgData name="John Vos" userId="61758e88-48b1-4125-a228-f41b744ba332" providerId="ADAL" clId="{3E2525FD-501D-478F-B7A0-E0F49365C96F}" dt="2024-12-13T15:39:42.982" v="68" actId="255"/>
      <pc:docMkLst>
        <pc:docMk/>
      </pc:docMkLst>
      <pc:sldChg chg="del">
        <pc:chgData name="John Vos" userId="61758e88-48b1-4125-a228-f41b744ba332" providerId="ADAL" clId="{3E2525FD-501D-478F-B7A0-E0F49365C96F}" dt="2024-12-13T15:37:18.830" v="1" actId="47"/>
        <pc:sldMkLst>
          <pc:docMk/>
          <pc:sldMk cId="2024316787" sldId="264"/>
        </pc:sldMkLst>
      </pc:sldChg>
      <pc:sldChg chg="modSp mod">
        <pc:chgData name="John Vos" userId="61758e88-48b1-4125-a228-f41b744ba332" providerId="ADAL" clId="{3E2525FD-501D-478F-B7A0-E0F49365C96F}" dt="2024-12-13T15:39:36.549" v="67" actId="255"/>
        <pc:sldMkLst>
          <pc:docMk/>
          <pc:sldMk cId="3286767824" sldId="267"/>
        </pc:sldMkLst>
        <pc:spChg chg="mod">
          <ac:chgData name="John Vos" userId="61758e88-48b1-4125-a228-f41b744ba332" providerId="ADAL" clId="{3E2525FD-501D-478F-B7A0-E0F49365C96F}" dt="2024-12-13T15:39:36.549" v="67" actId="255"/>
          <ac:spMkLst>
            <pc:docMk/>
            <pc:sldMk cId="3286767824" sldId="267"/>
            <ac:spMk id="6" creationId="{BA8ED441-72B6-A8CF-6F0F-0AB6EAF8BDC0}"/>
          </ac:spMkLst>
        </pc:spChg>
      </pc:sldChg>
      <pc:sldChg chg="modSp mod">
        <pc:chgData name="John Vos" userId="61758e88-48b1-4125-a228-f41b744ba332" providerId="ADAL" clId="{3E2525FD-501D-478F-B7A0-E0F49365C96F}" dt="2024-12-13T15:39:26.381" v="66" actId="255"/>
        <pc:sldMkLst>
          <pc:docMk/>
          <pc:sldMk cId="3313576689" sldId="271"/>
        </pc:sldMkLst>
        <pc:spChg chg="mod">
          <ac:chgData name="John Vos" userId="61758e88-48b1-4125-a228-f41b744ba332" providerId="ADAL" clId="{3E2525FD-501D-478F-B7A0-E0F49365C96F}" dt="2024-12-13T15:39:26.381" v="66" actId="255"/>
          <ac:spMkLst>
            <pc:docMk/>
            <pc:sldMk cId="3313576689" sldId="271"/>
            <ac:spMk id="7" creationId="{E7DE1A0E-2F55-E8D1-056E-0E5285369C54}"/>
          </ac:spMkLst>
        </pc:spChg>
      </pc:sldChg>
      <pc:sldChg chg="modSp mod">
        <pc:chgData name="John Vos" userId="61758e88-48b1-4125-a228-f41b744ba332" providerId="ADAL" clId="{3E2525FD-501D-478F-B7A0-E0F49365C96F}" dt="2024-12-13T15:39:42.982" v="68" actId="255"/>
        <pc:sldMkLst>
          <pc:docMk/>
          <pc:sldMk cId="1677865511" sldId="274"/>
        </pc:sldMkLst>
        <pc:spChg chg="mod">
          <ac:chgData name="John Vos" userId="61758e88-48b1-4125-a228-f41b744ba332" providerId="ADAL" clId="{3E2525FD-501D-478F-B7A0-E0F49365C96F}" dt="2024-12-13T15:39:42.982" v="68" actId="255"/>
          <ac:spMkLst>
            <pc:docMk/>
            <pc:sldMk cId="1677865511" sldId="274"/>
            <ac:spMk id="6" creationId="{00000000-0000-0000-0000-000000000000}"/>
          </ac:spMkLst>
        </pc:spChg>
      </pc:sldChg>
      <pc:sldChg chg="modSp mod">
        <pc:chgData name="John Vos" userId="61758e88-48b1-4125-a228-f41b744ba332" providerId="ADAL" clId="{3E2525FD-501D-478F-B7A0-E0F49365C96F}" dt="2024-12-13T15:39:07.585" v="64" actId="255"/>
        <pc:sldMkLst>
          <pc:docMk/>
          <pc:sldMk cId="497116687" sldId="276"/>
        </pc:sldMkLst>
        <pc:spChg chg="mod">
          <ac:chgData name="John Vos" userId="61758e88-48b1-4125-a228-f41b744ba332" providerId="ADAL" clId="{3E2525FD-501D-478F-B7A0-E0F49365C96F}" dt="2024-12-13T15:39:07.585" v="64" actId="255"/>
          <ac:spMkLst>
            <pc:docMk/>
            <pc:sldMk cId="497116687" sldId="276"/>
            <ac:spMk id="6" creationId="{3F39C1D6-3281-AF33-F270-FDFF8E382E75}"/>
          </ac:spMkLst>
        </pc:spChg>
      </pc:sldChg>
      <pc:sldChg chg="modSp mod">
        <pc:chgData name="John Vos" userId="61758e88-48b1-4125-a228-f41b744ba332" providerId="ADAL" clId="{3E2525FD-501D-478F-B7A0-E0F49365C96F}" dt="2024-12-13T15:39:14.348" v="65" actId="255"/>
        <pc:sldMkLst>
          <pc:docMk/>
          <pc:sldMk cId="873358713" sldId="278"/>
        </pc:sldMkLst>
        <pc:spChg chg="mod">
          <ac:chgData name="John Vos" userId="61758e88-48b1-4125-a228-f41b744ba332" providerId="ADAL" clId="{3E2525FD-501D-478F-B7A0-E0F49365C96F}" dt="2024-12-13T15:39:14.348" v="65" actId="255"/>
          <ac:spMkLst>
            <pc:docMk/>
            <pc:sldMk cId="873358713" sldId="278"/>
            <ac:spMk id="6" creationId="{AB786C9B-127B-CD4D-FB7F-D2B03358FF81}"/>
          </ac:spMkLst>
        </pc:spChg>
      </pc:sldChg>
      <pc:sldChg chg="modSp mod">
        <pc:chgData name="John Vos" userId="61758e88-48b1-4125-a228-f41b744ba332" providerId="ADAL" clId="{3E2525FD-501D-478F-B7A0-E0F49365C96F}" dt="2024-12-13T15:37:55.474" v="12" actId="255"/>
        <pc:sldMkLst>
          <pc:docMk/>
          <pc:sldMk cId="3396059820" sldId="284"/>
        </pc:sldMkLst>
        <pc:spChg chg="mod">
          <ac:chgData name="John Vos" userId="61758e88-48b1-4125-a228-f41b744ba332" providerId="ADAL" clId="{3E2525FD-501D-478F-B7A0-E0F49365C96F}" dt="2024-12-13T15:37:55.474" v="12" actId="255"/>
          <ac:spMkLst>
            <pc:docMk/>
            <pc:sldMk cId="3396059820" sldId="284"/>
            <ac:spMk id="4" creationId="{8FE72CC9-0969-A847-59F1-6FE0213E6584}"/>
          </ac:spMkLst>
        </pc:spChg>
      </pc:sldChg>
      <pc:sldChg chg="add modTransition">
        <pc:chgData name="John Vos" userId="61758e88-48b1-4125-a228-f41b744ba332" providerId="ADAL" clId="{3E2525FD-501D-478F-B7A0-E0F49365C96F}" dt="2024-12-13T15:37:16.476" v="0"/>
        <pc:sldMkLst>
          <pc:docMk/>
          <pc:sldMk cId="814994488" sldId="286"/>
        </pc:sldMkLst>
      </pc:sldChg>
    </pc:docChg>
  </pc:docChgLst>
  <pc:docChgLst>
    <pc:chgData name="Sterre van der Voort" userId="e3e6925b-6720-4305-bcb5-2e74cb930038" providerId="ADAL" clId="{1D68957B-BB5F-4483-97E9-AB2631262FC5}"/>
    <pc:docChg chg="modSld">
      <pc:chgData name="Sterre van der Voort" userId="e3e6925b-6720-4305-bcb5-2e74cb930038" providerId="ADAL" clId="{1D68957B-BB5F-4483-97E9-AB2631262FC5}" dt="2024-12-16T15:51:20.984" v="14"/>
      <pc:docMkLst>
        <pc:docMk/>
      </pc:docMkLst>
      <pc:sldChg chg="modSp mod">
        <pc:chgData name="Sterre van der Voort" userId="e3e6925b-6720-4305-bcb5-2e74cb930038" providerId="ADAL" clId="{1D68957B-BB5F-4483-97E9-AB2631262FC5}" dt="2024-12-16T15:51:20.984" v="14"/>
        <pc:sldMkLst>
          <pc:docMk/>
          <pc:sldMk cId="196237479" sldId="272"/>
        </pc:sldMkLst>
        <pc:spChg chg="mod">
          <ac:chgData name="Sterre van der Voort" userId="e3e6925b-6720-4305-bcb5-2e74cb930038" providerId="ADAL" clId="{1D68957B-BB5F-4483-97E9-AB2631262FC5}" dt="2024-12-16T15:51:20.984" v="14"/>
          <ac:spMkLst>
            <pc:docMk/>
            <pc:sldMk cId="196237479" sldId="272"/>
            <ac:spMk id="4" creationId="{00000000-0000-0000-0000-000000000000}"/>
          </ac:spMkLst>
        </pc:spChg>
      </pc:sldChg>
      <pc:sldChg chg="modSp mod">
        <pc:chgData name="Sterre van der Voort" userId="e3e6925b-6720-4305-bcb5-2e74cb930038" providerId="ADAL" clId="{1D68957B-BB5F-4483-97E9-AB2631262FC5}" dt="2024-12-16T15:50:43.065" v="11" actId="20577"/>
        <pc:sldMkLst>
          <pc:docMk/>
          <pc:sldMk cId="814994488" sldId="286"/>
        </pc:sldMkLst>
        <pc:spChg chg="mod">
          <ac:chgData name="Sterre van der Voort" userId="e3e6925b-6720-4305-bcb5-2e74cb930038" providerId="ADAL" clId="{1D68957B-BB5F-4483-97E9-AB2631262FC5}" dt="2024-12-16T15:50:43.065" v="11" actId="20577"/>
          <ac:spMkLst>
            <pc:docMk/>
            <pc:sldMk cId="814994488" sldId="286"/>
            <ac:spMk id="2" creationId="{B9969519-20DA-435A-ABBE-35BEA1437994}"/>
          </ac:spMkLst>
        </pc:spChg>
      </pc:sldChg>
    </pc:docChg>
  </pc:docChgLst>
  <pc:docChgLst>
    <pc:chgData name="Bas  Davidis" userId="S::davidis_btgworld.com#ext#@apre.onmicrosoft.com::babefe0d-aac5-4d54-8f8f-913bc2ba6a11" providerId="AD" clId="Web-{C25CF3F6-FCDD-C945-0BD0-7D7F5F443B53}"/>
    <pc:docChg chg="modSld">
      <pc:chgData name="Bas  Davidis" userId="S::davidis_btgworld.com#ext#@apre.onmicrosoft.com::babefe0d-aac5-4d54-8f8f-913bc2ba6a11" providerId="AD" clId="Web-{C25CF3F6-FCDD-C945-0BD0-7D7F5F443B53}" dt="2025-01-03T10:01:08.957" v="14" actId="20577"/>
      <pc:docMkLst>
        <pc:docMk/>
      </pc:docMkLst>
      <pc:sldChg chg="modSp">
        <pc:chgData name="Bas  Davidis" userId="S::davidis_btgworld.com#ext#@apre.onmicrosoft.com::babefe0d-aac5-4d54-8f8f-913bc2ba6a11" providerId="AD" clId="Web-{C25CF3F6-FCDD-C945-0BD0-7D7F5F443B53}" dt="2025-01-03T10:01:08.957" v="14" actId="20577"/>
        <pc:sldMkLst>
          <pc:docMk/>
          <pc:sldMk cId="2151214471" sldId="285"/>
        </pc:sldMkLst>
        <pc:spChg chg="mod">
          <ac:chgData name="Bas  Davidis" userId="S::davidis_btgworld.com#ext#@apre.onmicrosoft.com::babefe0d-aac5-4d54-8f8f-913bc2ba6a11" providerId="AD" clId="Web-{C25CF3F6-FCDD-C945-0BD0-7D7F5F443B53}" dt="2025-01-03T10:01:08.957" v="14" actId="20577"/>
          <ac:spMkLst>
            <pc:docMk/>
            <pc:sldMk cId="2151214471" sldId="285"/>
            <ac:spMk id="3" creationId="{00000000-0000-0000-0000-000000000000}"/>
          </ac:spMkLst>
        </pc:spChg>
      </pc:sldChg>
    </pc:docChg>
  </pc:docChgLst>
  <pc:docChgLst>
    <pc:chgData name="xanthich@eepf.gr" userId="S::xanthich_eepf.gr#ext#@apre.onmicrosoft.com::807cb1c3-744b-45df-906c-1ddb5481d44a" providerId="AD" clId="Web-{7CAD4835-78C0-9D8F-C2EF-34AA63F7C5E8}"/>
    <pc:docChg chg="addSld delSld modSld">
      <pc:chgData name="xanthich@eepf.gr" userId="S::xanthich_eepf.gr#ext#@apre.onmicrosoft.com::807cb1c3-744b-45df-906c-1ddb5481d44a" providerId="AD" clId="Web-{7CAD4835-78C0-9D8F-C2EF-34AA63F7C5E8}" dt="2024-10-24T10:29:15.228" v="114" actId="20577"/>
      <pc:docMkLst>
        <pc:docMk/>
      </pc:docMkLst>
      <pc:sldChg chg="modSp">
        <pc:chgData name="xanthich@eepf.gr" userId="S::xanthich_eepf.gr#ext#@apre.onmicrosoft.com::807cb1c3-744b-45df-906c-1ddb5481d44a" providerId="AD" clId="Web-{7CAD4835-78C0-9D8F-C2EF-34AA63F7C5E8}" dt="2024-10-24T09:44:17.240" v="13" actId="20577"/>
        <pc:sldMkLst>
          <pc:docMk/>
          <pc:sldMk cId="3886430401" sldId="258"/>
        </pc:sldMkLst>
        <pc:spChg chg="mod">
          <ac:chgData name="xanthich@eepf.gr" userId="S::xanthich_eepf.gr#ext#@apre.onmicrosoft.com::807cb1c3-744b-45df-906c-1ddb5481d44a" providerId="AD" clId="Web-{7CAD4835-78C0-9D8F-C2EF-34AA63F7C5E8}" dt="2024-10-24T09:44:17.240" v="13" actId="20577"/>
          <ac:spMkLst>
            <pc:docMk/>
            <pc:sldMk cId="3886430401" sldId="258"/>
            <ac:spMk id="2" creationId="{00000000-0000-0000-0000-000000000000}"/>
          </ac:spMkLst>
        </pc:spChg>
        <pc:spChg chg="mod">
          <ac:chgData name="xanthich@eepf.gr" userId="S::xanthich_eepf.gr#ext#@apre.onmicrosoft.com::807cb1c3-744b-45df-906c-1ddb5481d44a" providerId="AD" clId="Web-{7CAD4835-78C0-9D8F-C2EF-34AA63F7C5E8}" dt="2024-10-24T09:44:14.505" v="12" actId="1076"/>
          <ac:spMkLst>
            <pc:docMk/>
            <pc:sldMk cId="3886430401" sldId="258"/>
            <ac:spMk id="3" creationId="{00000000-0000-0000-0000-000000000000}"/>
          </ac:spMkLst>
        </pc:spChg>
        <pc:spChg chg="mod">
          <ac:chgData name="xanthich@eepf.gr" userId="S::xanthich_eepf.gr#ext#@apre.onmicrosoft.com::807cb1c3-744b-45df-906c-1ddb5481d44a" providerId="AD" clId="Web-{7CAD4835-78C0-9D8F-C2EF-34AA63F7C5E8}" dt="2024-10-24T09:44:09.755" v="11" actId="1076"/>
          <ac:spMkLst>
            <pc:docMk/>
            <pc:sldMk cId="3886430401" sldId="258"/>
            <ac:spMk id="4" creationId="{00000000-0000-0000-0000-000000000000}"/>
          </ac:spMkLst>
        </pc:spChg>
        <pc:picChg chg="mod">
          <ac:chgData name="xanthich@eepf.gr" userId="S::xanthich_eepf.gr#ext#@apre.onmicrosoft.com::807cb1c3-744b-45df-906c-1ddb5481d44a" providerId="AD" clId="Web-{7CAD4835-78C0-9D8F-C2EF-34AA63F7C5E8}" dt="2024-10-24T09:44:07.536" v="10" actId="1076"/>
          <ac:picMkLst>
            <pc:docMk/>
            <pc:sldMk cId="3886430401" sldId="258"/>
            <ac:picMk id="1027" creationId="{00000000-0000-0000-0000-000000000000}"/>
          </ac:picMkLst>
        </pc:picChg>
      </pc:sldChg>
      <pc:sldChg chg="modSp">
        <pc:chgData name="xanthich@eepf.gr" userId="S::xanthich_eepf.gr#ext#@apre.onmicrosoft.com::807cb1c3-744b-45df-906c-1ddb5481d44a" providerId="AD" clId="Web-{7CAD4835-78C0-9D8F-C2EF-34AA63F7C5E8}" dt="2024-10-24T10:16:02.485" v="80" actId="14100"/>
        <pc:sldMkLst>
          <pc:docMk/>
          <pc:sldMk cId="3286767824" sldId="267"/>
        </pc:sldMkLst>
        <pc:spChg chg="mod">
          <ac:chgData name="xanthich@eepf.gr" userId="S::xanthich_eepf.gr#ext#@apre.onmicrosoft.com::807cb1c3-744b-45df-906c-1ddb5481d44a" providerId="AD" clId="Web-{7CAD4835-78C0-9D8F-C2EF-34AA63F7C5E8}" dt="2024-10-24T10:14:50.342" v="64" actId="1076"/>
          <ac:spMkLst>
            <pc:docMk/>
            <pc:sldMk cId="3286767824" sldId="267"/>
            <ac:spMk id="2" creationId="{00000000-0000-0000-0000-000000000000}"/>
          </ac:spMkLst>
        </pc:spChg>
        <pc:spChg chg="mod">
          <ac:chgData name="xanthich@eepf.gr" userId="S::xanthich_eepf.gr#ext#@apre.onmicrosoft.com::807cb1c3-744b-45df-906c-1ddb5481d44a" providerId="AD" clId="Web-{7CAD4835-78C0-9D8F-C2EF-34AA63F7C5E8}" dt="2024-10-24T10:16:02.485" v="80" actId="14100"/>
          <ac:spMkLst>
            <pc:docMk/>
            <pc:sldMk cId="3286767824" sldId="267"/>
            <ac:spMk id="3" creationId="{00000000-0000-0000-0000-000000000000}"/>
          </ac:spMkLst>
        </pc:spChg>
      </pc:sldChg>
      <pc:sldChg chg="addSp delSp modSp">
        <pc:chgData name="xanthich@eepf.gr" userId="S::xanthich_eepf.gr#ext#@apre.onmicrosoft.com::807cb1c3-744b-45df-906c-1ddb5481d44a" providerId="AD" clId="Web-{7CAD4835-78C0-9D8F-C2EF-34AA63F7C5E8}" dt="2024-10-24T10:21:44.261" v="113" actId="1076"/>
        <pc:sldMkLst>
          <pc:docMk/>
          <pc:sldMk cId="3313576689" sldId="271"/>
        </pc:sldMkLst>
        <pc:spChg chg="add mod">
          <ac:chgData name="xanthich@eepf.gr" userId="S::xanthich_eepf.gr#ext#@apre.onmicrosoft.com::807cb1c3-744b-45df-906c-1ddb5481d44a" providerId="AD" clId="Web-{7CAD4835-78C0-9D8F-C2EF-34AA63F7C5E8}" dt="2024-10-24T10:21:07.619" v="96" actId="1076"/>
          <ac:spMkLst>
            <pc:docMk/>
            <pc:sldMk cId="3313576689" sldId="271"/>
            <ac:spMk id="4" creationId="{E1D503EE-3EB5-D62D-EA0B-95877E4B2A4C}"/>
          </ac:spMkLst>
        </pc:spChg>
        <pc:spChg chg="mod">
          <ac:chgData name="xanthich@eepf.gr" userId="S::xanthich_eepf.gr#ext#@apre.onmicrosoft.com::807cb1c3-744b-45df-906c-1ddb5481d44a" providerId="AD" clId="Web-{7CAD4835-78C0-9D8F-C2EF-34AA63F7C5E8}" dt="2024-10-24T10:21:00.182" v="93" actId="1076"/>
          <ac:spMkLst>
            <pc:docMk/>
            <pc:sldMk cId="3313576689" sldId="271"/>
            <ac:spMk id="13" creationId="{00000000-0000-0000-0000-000000000000}"/>
          </ac:spMkLst>
        </pc:spChg>
        <pc:picChg chg="add del mod">
          <ac:chgData name="xanthich@eepf.gr" userId="S::xanthich_eepf.gr#ext#@apre.onmicrosoft.com::807cb1c3-744b-45df-906c-1ddb5481d44a" providerId="AD" clId="Web-{7CAD4835-78C0-9D8F-C2EF-34AA63F7C5E8}" dt="2024-10-24T10:20:37.290" v="85"/>
          <ac:picMkLst>
            <pc:docMk/>
            <pc:sldMk cId="3313576689" sldId="271"/>
            <ac:picMk id="3" creationId="{70A8198A-0554-76DB-FB51-2CA7D43405DB}"/>
          </ac:picMkLst>
        </pc:picChg>
        <pc:picChg chg="add mod">
          <ac:chgData name="xanthich@eepf.gr" userId="S::xanthich_eepf.gr#ext#@apre.onmicrosoft.com::807cb1c3-744b-45df-906c-1ddb5481d44a" providerId="AD" clId="Web-{7CAD4835-78C0-9D8F-C2EF-34AA63F7C5E8}" dt="2024-10-24T10:21:44.261" v="113" actId="1076"/>
          <ac:picMkLst>
            <pc:docMk/>
            <pc:sldMk cId="3313576689" sldId="271"/>
            <ac:picMk id="5" creationId="{F6948B9C-E725-F99F-D405-90D58A72B8A9}"/>
          </ac:picMkLst>
        </pc:picChg>
        <pc:picChg chg="mod">
          <ac:chgData name="xanthich@eepf.gr" userId="S::xanthich_eepf.gr#ext#@apre.onmicrosoft.com::807cb1c3-744b-45df-906c-1ddb5481d44a" providerId="AD" clId="Web-{7CAD4835-78C0-9D8F-C2EF-34AA63F7C5E8}" dt="2024-10-24T10:21:22.495" v="102" actId="1076"/>
          <ac:picMkLst>
            <pc:docMk/>
            <pc:sldMk cId="3313576689" sldId="271"/>
            <ac:picMk id="4099" creationId="{00000000-0000-0000-0000-000000000000}"/>
          </ac:picMkLst>
        </pc:picChg>
        <pc:picChg chg="del">
          <ac:chgData name="xanthich@eepf.gr" userId="S::xanthich_eepf.gr#ext#@apre.onmicrosoft.com::807cb1c3-744b-45df-906c-1ddb5481d44a" providerId="AD" clId="Web-{7CAD4835-78C0-9D8F-C2EF-34AA63F7C5E8}" dt="2024-10-24T10:20:29.274" v="81"/>
          <ac:picMkLst>
            <pc:docMk/>
            <pc:sldMk cId="3313576689" sldId="271"/>
            <ac:picMk id="4102" creationId="{00000000-0000-0000-0000-000000000000}"/>
          </ac:picMkLst>
        </pc:picChg>
        <pc:picChg chg="add del">
          <ac:chgData name="xanthich@eepf.gr" userId="S::xanthich_eepf.gr#ext#@apre.onmicrosoft.com::807cb1c3-744b-45df-906c-1ddb5481d44a" providerId="AD" clId="Web-{7CAD4835-78C0-9D8F-C2EF-34AA63F7C5E8}" dt="2024-10-24T10:21:35.526" v="107"/>
          <ac:picMkLst>
            <pc:docMk/>
            <pc:sldMk cId="3313576689" sldId="271"/>
            <ac:picMk id="4103" creationId="{00000000-0000-0000-0000-000000000000}"/>
          </ac:picMkLst>
        </pc:picChg>
        <pc:picChg chg="mod">
          <ac:chgData name="xanthich@eepf.gr" userId="S::xanthich_eepf.gr#ext#@apre.onmicrosoft.com::807cb1c3-744b-45df-906c-1ddb5481d44a" providerId="AD" clId="Web-{7CAD4835-78C0-9D8F-C2EF-34AA63F7C5E8}" dt="2024-10-24T10:21:14.760" v="99" actId="1076"/>
          <ac:picMkLst>
            <pc:docMk/>
            <pc:sldMk cId="3313576689" sldId="271"/>
            <ac:picMk id="4105" creationId="{00000000-0000-0000-0000-000000000000}"/>
          </ac:picMkLst>
        </pc:picChg>
      </pc:sldChg>
      <pc:sldChg chg="modSp">
        <pc:chgData name="xanthich@eepf.gr" userId="S::xanthich_eepf.gr#ext#@apre.onmicrosoft.com::807cb1c3-744b-45df-906c-1ddb5481d44a" providerId="AD" clId="Web-{7CAD4835-78C0-9D8F-C2EF-34AA63F7C5E8}" dt="2024-10-24T10:29:15.228" v="114" actId="20577"/>
        <pc:sldMkLst>
          <pc:docMk/>
          <pc:sldMk cId="196237479" sldId="272"/>
        </pc:sldMkLst>
        <pc:spChg chg="mod">
          <ac:chgData name="xanthich@eepf.gr" userId="S::xanthich_eepf.gr#ext#@apre.onmicrosoft.com::807cb1c3-744b-45df-906c-1ddb5481d44a" providerId="AD" clId="Web-{7CAD4835-78C0-9D8F-C2EF-34AA63F7C5E8}" dt="2024-10-24T10:29:15.228" v="114" actId="20577"/>
          <ac:spMkLst>
            <pc:docMk/>
            <pc:sldMk cId="196237479" sldId="272"/>
            <ac:spMk id="2" creationId="{00000000-0000-0000-0000-000000000000}"/>
          </ac:spMkLst>
        </pc:spChg>
      </pc:sldChg>
      <pc:sldChg chg="modSp">
        <pc:chgData name="xanthich@eepf.gr" userId="S::xanthich_eepf.gr#ext#@apre.onmicrosoft.com::807cb1c3-744b-45df-906c-1ddb5481d44a" providerId="AD" clId="Web-{7CAD4835-78C0-9D8F-C2EF-34AA63F7C5E8}" dt="2024-10-24T10:11:01.929" v="59" actId="1076"/>
        <pc:sldMkLst>
          <pc:docMk/>
          <pc:sldMk cId="1677865511" sldId="274"/>
        </pc:sldMkLst>
        <pc:graphicFrameChg chg="mod">
          <ac:chgData name="xanthich@eepf.gr" userId="S::xanthich_eepf.gr#ext#@apre.onmicrosoft.com::807cb1c3-744b-45df-906c-1ddb5481d44a" providerId="AD" clId="Web-{7CAD4835-78C0-9D8F-C2EF-34AA63F7C5E8}" dt="2024-10-24T10:11:01.929" v="59" actId="1076"/>
          <ac:graphicFrameMkLst>
            <pc:docMk/>
            <pc:sldMk cId="1677865511" sldId="274"/>
            <ac:graphicFrameMk id="11" creationId="{E880FC2F-376C-D6E5-9EEB-D922DC61361C}"/>
          </ac:graphicFrameMkLst>
        </pc:graphicFrameChg>
        <pc:picChg chg="mod">
          <ac:chgData name="xanthich@eepf.gr" userId="S::xanthich_eepf.gr#ext#@apre.onmicrosoft.com::807cb1c3-744b-45df-906c-1ddb5481d44a" providerId="AD" clId="Web-{7CAD4835-78C0-9D8F-C2EF-34AA63F7C5E8}" dt="2024-10-24T10:10:55.116" v="58" actId="1076"/>
          <ac:picMkLst>
            <pc:docMk/>
            <pc:sldMk cId="1677865511" sldId="274"/>
            <ac:picMk id="2051" creationId="{00000000-0000-0000-0000-000000000000}"/>
          </ac:picMkLst>
        </pc:picChg>
      </pc:sldChg>
      <pc:sldChg chg="addSp delSp modSp">
        <pc:chgData name="xanthich@eepf.gr" userId="S::xanthich_eepf.gr#ext#@apre.onmicrosoft.com::807cb1c3-744b-45df-906c-1ddb5481d44a" providerId="AD" clId="Web-{7CAD4835-78C0-9D8F-C2EF-34AA63F7C5E8}" dt="2024-10-24T09:58:20.584" v="31" actId="1076"/>
        <pc:sldMkLst>
          <pc:docMk/>
          <pc:sldMk cId="3648219712" sldId="277"/>
        </pc:sldMkLst>
        <pc:spChg chg="mod">
          <ac:chgData name="xanthich@eepf.gr" userId="S::xanthich_eepf.gr#ext#@apre.onmicrosoft.com::807cb1c3-744b-45df-906c-1ddb5481d44a" providerId="AD" clId="Web-{7CAD4835-78C0-9D8F-C2EF-34AA63F7C5E8}" dt="2024-10-24T09:58:20.584" v="31" actId="1076"/>
          <ac:spMkLst>
            <pc:docMk/>
            <pc:sldMk cId="3648219712" sldId="277"/>
            <ac:spMk id="2" creationId="{00000000-0000-0000-0000-000000000000}"/>
          </ac:spMkLst>
        </pc:spChg>
        <pc:spChg chg="mod">
          <ac:chgData name="xanthich@eepf.gr" userId="S::xanthich_eepf.gr#ext#@apre.onmicrosoft.com::807cb1c3-744b-45df-906c-1ddb5481d44a" providerId="AD" clId="Web-{7CAD4835-78C0-9D8F-C2EF-34AA63F7C5E8}" dt="2024-10-24T09:57:59.958" v="29" actId="20577"/>
          <ac:spMkLst>
            <pc:docMk/>
            <pc:sldMk cId="3648219712" sldId="277"/>
            <ac:spMk id="3" creationId="{00000000-0000-0000-0000-000000000000}"/>
          </ac:spMkLst>
        </pc:spChg>
        <pc:spChg chg="add del mod">
          <ac:chgData name="xanthich@eepf.gr" userId="S::xanthich_eepf.gr#ext#@apre.onmicrosoft.com::807cb1c3-744b-45df-906c-1ddb5481d44a" providerId="AD" clId="Web-{7CAD4835-78C0-9D8F-C2EF-34AA63F7C5E8}" dt="2024-10-24T09:57:37.207" v="21"/>
          <ac:spMkLst>
            <pc:docMk/>
            <pc:sldMk cId="3648219712" sldId="277"/>
            <ac:spMk id="4" creationId="{1DB3FCD5-908B-C977-4C96-B163E83D60D1}"/>
          </ac:spMkLst>
        </pc:spChg>
      </pc:sldChg>
      <pc:sldChg chg="modSp">
        <pc:chgData name="xanthich@eepf.gr" userId="S::xanthich_eepf.gr#ext#@apre.onmicrosoft.com::807cb1c3-744b-45df-906c-1ddb5481d44a" providerId="AD" clId="Web-{7CAD4835-78C0-9D8F-C2EF-34AA63F7C5E8}" dt="2024-10-24T09:43:58.442" v="7" actId="20577"/>
        <pc:sldMkLst>
          <pc:docMk/>
          <pc:sldMk cId="3396059820" sldId="284"/>
        </pc:sldMkLst>
        <pc:spChg chg="mod">
          <ac:chgData name="xanthich@eepf.gr" userId="S::xanthich_eepf.gr#ext#@apre.onmicrosoft.com::807cb1c3-744b-45df-906c-1ddb5481d44a" providerId="AD" clId="Web-{7CAD4835-78C0-9D8F-C2EF-34AA63F7C5E8}" dt="2024-10-24T09:43:58.442" v="7" actId="20577"/>
          <ac:spMkLst>
            <pc:docMk/>
            <pc:sldMk cId="3396059820" sldId="284"/>
            <ac:spMk id="2" creationId="{9D75E06E-4BA7-48E6-B3EA-9604936F0BC2}"/>
          </ac:spMkLst>
        </pc:spChg>
      </pc:sldChg>
      <pc:sldChg chg="addSp modSp add replId">
        <pc:chgData name="xanthich@eepf.gr" userId="S::xanthich_eepf.gr#ext#@apre.onmicrosoft.com::807cb1c3-744b-45df-906c-1ddb5481d44a" providerId="AD" clId="Web-{7CAD4835-78C0-9D8F-C2EF-34AA63F7C5E8}" dt="2024-10-24T09:59:46.355" v="56" actId="14100"/>
        <pc:sldMkLst>
          <pc:docMk/>
          <pc:sldMk cId="2151214471" sldId="285"/>
        </pc:sldMkLst>
        <pc:spChg chg="mod">
          <ac:chgData name="xanthich@eepf.gr" userId="S::xanthich_eepf.gr#ext#@apre.onmicrosoft.com::807cb1c3-744b-45df-906c-1ddb5481d44a" providerId="AD" clId="Web-{7CAD4835-78C0-9D8F-C2EF-34AA63F7C5E8}" dt="2024-10-24T09:59:46.355" v="56" actId="14100"/>
          <ac:spMkLst>
            <pc:docMk/>
            <pc:sldMk cId="2151214471" sldId="285"/>
            <ac:spMk id="3" creationId="{00000000-0000-0000-0000-000000000000}"/>
          </ac:spMkLst>
        </pc:spChg>
        <pc:picChg chg="add mod">
          <ac:chgData name="xanthich@eepf.gr" userId="S::xanthich_eepf.gr#ext#@apre.onmicrosoft.com::807cb1c3-744b-45df-906c-1ddb5481d44a" providerId="AD" clId="Web-{7CAD4835-78C0-9D8F-C2EF-34AA63F7C5E8}" dt="2024-10-24T09:59:44.198" v="55" actId="1076"/>
          <ac:picMkLst>
            <pc:docMk/>
            <pc:sldMk cId="2151214471" sldId="285"/>
            <ac:picMk id="4" creationId="{7C83925E-AF91-7D80-6234-51578F0D96B1}"/>
          </ac:picMkLst>
        </pc:picChg>
      </pc:sldChg>
      <pc:sldChg chg="add del replId">
        <pc:chgData name="xanthich@eepf.gr" userId="S::xanthich_eepf.gr#ext#@apre.onmicrosoft.com::807cb1c3-744b-45df-906c-1ddb5481d44a" providerId="AD" clId="Web-{7CAD4835-78C0-9D8F-C2EF-34AA63F7C5E8}" dt="2024-10-24T10:21:29.667" v="105"/>
        <pc:sldMkLst>
          <pc:docMk/>
          <pc:sldMk cId="2418546186"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AAB10E-B991-4739-8A30-A96B31A0FD78}" type="datetimeFigureOut">
              <a:rPr lang="el-GR" smtClean="0"/>
              <a:t>3/1/2025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4E69C9-643E-4FC7-8310-2C4F78C618B3}" type="slidenum">
              <a:rPr lang="el-GR" smtClean="0"/>
              <a:t>‹#›</a:t>
            </a:fld>
            <a:endParaRPr lang="el-GR"/>
          </a:p>
        </p:txBody>
      </p:sp>
    </p:spTree>
    <p:extLst>
      <p:ext uri="{BB962C8B-B14F-4D97-AF65-F5344CB8AC3E}">
        <p14:creationId xmlns:p14="http://schemas.microsoft.com/office/powerpoint/2010/main" val="123525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34E69C9-643E-4FC7-8310-2C4F78C618B3}" type="slidenum">
              <a:rPr lang="el-GR" smtClean="0"/>
              <a:t>3</a:t>
            </a:fld>
            <a:endParaRPr lang="el-GR"/>
          </a:p>
        </p:txBody>
      </p:sp>
    </p:spTree>
    <p:extLst>
      <p:ext uri="{BB962C8B-B14F-4D97-AF65-F5344CB8AC3E}">
        <p14:creationId xmlns:p14="http://schemas.microsoft.com/office/powerpoint/2010/main" val="3878589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34E69C9-643E-4FC7-8310-2C4F78C618B3}" type="slidenum">
              <a:rPr lang="el-GR" smtClean="0"/>
              <a:t>4</a:t>
            </a:fld>
            <a:endParaRPr lang="el-GR"/>
          </a:p>
        </p:txBody>
      </p:sp>
    </p:spTree>
    <p:extLst>
      <p:ext uri="{BB962C8B-B14F-4D97-AF65-F5344CB8AC3E}">
        <p14:creationId xmlns:p14="http://schemas.microsoft.com/office/powerpoint/2010/main" val="167448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2991752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365775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3/1/2025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3/1/2025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3/1/2025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3/1/2025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3/1/2025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3/1/2025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3/1/2025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eco-schools.nl/aan-de-slag/de-stapp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eco-schools.nl/aan-de-slag/de-stappen"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normAutofit fontScale="90000"/>
          </a:bodyPr>
          <a:lstStyle/>
          <a:p>
            <a:r>
              <a:rPr lang="pt-PT" dirty="0"/>
              <a:t>Opleidingsmateriaal​</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p:txBody>
          <a:bodyPr>
            <a:normAutofit/>
          </a:bodyPr>
          <a:lstStyle/>
          <a:p>
            <a:r>
              <a:rPr lang="en-US" dirty="0"/>
              <a:t>STAP 3: ACTIEPLAN</a:t>
            </a:r>
          </a:p>
          <a:p>
            <a:endParaRPr lang="pt-PT" dirty="0"/>
          </a:p>
        </p:txBody>
      </p:sp>
      <p:sp>
        <p:nvSpPr>
          <p:cNvPr id="4" name="Subtítulo 2">
            <a:extLst>
              <a:ext uri="{FF2B5EF4-FFF2-40B4-BE49-F238E27FC236}">
                <a16:creationId xmlns:a16="http://schemas.microsoft.com/office/drawing/2014/main" id="{8FE72CC9-0969-A847-59F1-6FE0213E6584}"/>
              </a:ext>
            </a:extLst>
          </p:cNvPr>
          <p:cNvSpPr txBox="1">
            <a:spLocks/>
          </p:cNvSpPr>
          <p:nvPr/>
        </p:nvSpPr>
        <p:spPr>
          <a:xfrm>
            <a:off x="635130" y="5517232"/>
            <a:ext cx="3648837" cy="605474"/>
          </a:xfrm>
          <a:prstGeom prst="rect">
            <a:avLst/>
          </a:prstGeom>
        </p:spPr>
        <p:txBody>
          <a:bodyPr vert="horz" lIns="0" tIns="0" rIns="0" bIns="0" rtlCol="0" anchor="ctr" anchorCtr="0">
            <a:normAutofit fontScale="25000" lnSpcReduction="20000"/>
          </a:bodyPr>
          <a:lstStyle>
            <a:lvl1pPr marL="0" indent="0" algn="l" defTabSz="914400" rtl="0" eaLnBrk="1" latinLnBrk="0" hangingPunct="1">
              <a:spcBef>
                <a:spcPct val="20000"/>
              </a:spcBef>
              <a:buFont typeface="Arial" pitchFamily="34" charset="0"/>
              <a:buNone/>
              <a:defRPr sz="1875" b="0" kern="1200">
                <a:solidFill>
                  <a:srgbClr val="3BFF95"/>
                </a:solidFill>
                <a:latin typeface="Calibri" panose="020F0502020204030204" pitchFamily="34" charset="0"/>
                <a:ea typeface="+mn-ea"/>
                <a:cs typeface="Calibri" panose="020F0502020204030204" pitchFamily="34" charset="0"/>
              </a:defRPr>
            </a:lvl1pPr>
            <a:lvl2pPr marL="3429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800"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6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r>
              <a:rPr lang="en-US" sz="5600" dirty="0" err="1"/>
              <a:t>Originele</a:t>
            </a:r>
            <a:r>
              <a:rPr lang="en-US" sz="5600" dirty="0"/>
              <a:t> </a:t>
            </a:r>
            <a:r>
              <a:rPr lang="en-US" sz="5600" dirty="0" err="1"/>
              <a:t>versie</a:t>
            </a:r>
            <a:r>
              <a:rPr lang="en-US" sz="5600" dirty="0"/>
              <a:t>: </a:t>
            </a:r>
            <a:r>
              <a:rPr lang="en-US" sz="5600" dirty="0" err="1"/>
              <a:t>Marianthi</a:t>
            </a:r>
            <a:r>
              <a:rPr lang="en-US" sz="5600" dirty="0"/>
              <a:t> </a:t>
            </a:r>
            <a:r>
              <a:rPr lang="en-US" sz="5600" dirty="0" err="1"/>
              <a:t>Giannakopoulou</a:t>
            </a:r>
            <a:r>
              <a:rPr lang="en-US" sz="5600" dirty="0"/>
              <a:t>, </a:t>
            </a:r>
          </a:p>
          <a:p>
            <a:r>
              <a:rPr lang="en-US" sz="5600" dirty="0"/>
              <a:t>Athens College Elementary School (Athene) </a:t>
            </a:r>
          </a:p>
          <a:p>
            <a:r>
              <a:rPr lang="en-US" sz="5600" dirty="0" err="1"/>
              <a:t>Vertaalde</a:t>
            </a:r>
            <a:r>
              <a:rPr lang="en-US" sz="5600" dirty="0"/>
              <a:t> </a:t>
            </a:r>
            <a:r>
              <a:rPr lang="en-US" sz="5600" dirty="0" err="1"/>
              <a:t>versie</a:t>
            </a:r>
            <a:r>
              <a:rPr lang="en-US" sz="5600" dirty="0"/>
              <a:t>: Sterre van der Voort &amp; John Vos, </a:t>
            </a:r>
          </a:p>
          <a:p>
            <a:r>
              <a:rPr lang="en-US" sz="5600" dirty="0"/>
              <a:t>BTG Biomass Technology Group BV (Enschede)</a:t>
            </a:r>
          </a:p>
          <a:p>
            <a:endParaRPr lang="en-US" dirty="0"/>
          </a:p>
        </p:txBody>
      </p:sp>
    </p:spTree>
    <p:extLst>
      <p:ext uri="{BB962C8B-B14F-4D97-AF65-F5344CB8AC3E}">
        <p14:creationId xmlns:p14="http://schemas.microsoft.com/office/powerpoint/2010/main" val="339605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a:rPr>
              <a:t>Meer </a:t>
            </a:r>
            <a:r>
              <a:rPr lang="en-US" sz="4000" b="1" dirty="0" err="1">
                <a:latin typeface="Century Gothic"/>
              </a:rPr>
              <a:t>weten</a:t>
            </a:r>
            <a:r>
              <a:rPr lang="en-US" sz="4000" b="1" dirty="0">
                <a:latin typeface="Century Gothic"/>
              </a:rPr>
              <a:t>?</a:t>
            </a:r>
            <a:endParaRPr lang="el-GR" sz="4000" b="1" dirty="0">
              <a:latin typeface="Century Gothic"/>
            </a:endParaRPr>
          </a:p>
        </p:txBody>
      </p:sp>
      <p:sp>
        <p:nvSpPr>
          <p:cNvPr id="4" name="Content Placeholder 3"/>
          <p:cNvSpPr txBox="1">
            <a:spLocks noGrp="1"/>
          </p:cNvSpPr>
          <p:nvPr>
            <p:ph idx="1"/>
          </p:nvPr>
        </p:nvSpPr>
        <p:spPr>
          <a:xfrm>
            <a:off x="457200" y="1600200"/>
            <a:ext cx="8229600" cy="1175706"/>
          </a:xfrm>
          <a:prstGeom prst="rect">
            <a:avLst/>
          </a:prstGeom>
          <a:noFill/>
        </p:spPr>
        <p:txBody>
          <a:bodyPr wrap="square" rtlCol="0">
            <a:spAutoFit/>
          </a:bodyPr>
          <a:lstStyle/>
          <a:p>
            <a:r>
              <a:rPr lang="en-US" dirty="0">
                <a:hlinkClick r:id="rId2"/>
              </a:rPr>
              <a:t>Het Zeven </a:t>
            </a:r>
            <a:r>
              <a:rPr lang="en-US" dirty="0" err="1">
                <a:hlinkClick r:id="rId2"/>
              </a:rPr>
              <a:t>Stappen</a:t>
            </a:r>
            <a:r>
              <a:rPr lang="en-US" dirty="0">
                <a:hlinkClick r:id="rId2"/>
              </a:rPr>
              <a:t> Framework</a:t>
            </a:r>
            <a:r>
              <a:rPr lang="en-US" dirty="0"/>
              <a:t> </a:t>
            </a:r>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noAutofit/>
          </a:bodyPr>
          <a:lstStyle/>
          <a:p>
            <a:r>
              <a:rPr lang="pt-PT" dirty="0"/>
              <a:t>Dank je wel!</a:t>
            </a:r>
          </a:p>
        </p:txBody>
      </p:sp>
    </p:spTree>
    <p:extLst>
      <p:ext uri="{BB962C8B-B14F-4D97-AF65-F5344CB8AC3E}">
        <p14:creationId xmlns:p14="http://schemas.microsoft.com/office/powerpoint/2010/main" val="81499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3"/>
            <a:ext cx="8229600" cy="1143000"/>
          </a:xfrm>
        </p:spPr>
        <p:txBody>
          <a:bodyPr>
            <a:normAutofit/>
          </a:bodyPr>
          <a:lstStyle/>
          <a:p>
            <a:r>
              <a:rPr lang="nl-NL" sz="4000" b="1" dirty="0"/>
              <a:t>Wat is een Actieplan?</a:t>
            </a:r>
          </a:p>
        </p:txBody>
      </p:sp>
      <p:sp>
        <p:nvSpPr>
          <p:cNvPr id="3" name="Content Placeholder 2"/>
          <p:cNvSpPr>
            <a:spLocks noGrp="1"/>
          </p:cNvSpPr>
          <p:nvPr>
            <p:ph idx="1"/>
          </p:nvPr>
        </p:nvSpPr>
        <p:spPr>
          <a:xfrm>
            <a:off x="460544" y="1074584"/>
            <a:ext cx="8208912" cy="2808312"/>
          </a:xfrm>
        </p:spPr>
        <p:txBody>
          <a:bodyPr>
            <a:normAutofit/>
          </a:bodyPr>
          <a:lstStyle/>
          <a:p>
            <a:pPr marL="0" indent="0">
              <a:buNone/>
            </a:pPr>
            <a:r>
              <a:rPr lang="nl-NL" sz="2000" dirty="0">
                <a:latin typeface="+mj-lt"/>
              </a:rPr>
              <a:t>Het is de kern van het Eco-Schools-werk en moet worden ontwikkeld op basis van de resultaten van de Eco-scan. Het helpt het Eco-team om prioriteiten te stellen, oplossingen te implementeren en SMART-doelen te creëren die de hele schoolgemeenschap betrekken.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542" y="2494584"/>
            <a:ext cx="5760914" cy="281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2280" y="3158499"/>
            <a:ext cx="2298824" cy="923330"/>
          </a:xfrm>
          <a:prstGeom prst="rect">
            <a:avLst/>
          </a:prstGeom>
          <a:noFill/>
        </p:spPr>
        <p:txBody>
          <a:bodyPr wrap="square" rtlCol="0">
            <a:spAutoFit/>
          </a:bodyPr>
          <a:lstStyle/>
          <a:p>
            <a:r>
              <a:rPr lang="en-US" dirty="0">
                <a:hlinkClick r:id="rId3"/>
              </a:rPr>
              <a:t>https://www.eco-schools.nl/aan-de-slag/de-stappen</a:t>
            </a:r>
            <a:r>
              <a:rPr lang="en-US" dirty="0"/>
              <a:t> </a:t>
            </a:r>
          </a:p>
        </p:txBody>
      </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309" y="1268760"/>
            <a:ext cx="7494621" cy="4525963"/>
          </a:xfrm>
        </p:spPr>
        <p:txBody>
          <a:bodyPr vert="horz" lIns="91440" tIns="45720" rIns="91440" bIns="45720" rtlCol="0" anchor="t">
            <a:normAutofit/>
          </a:bodyPr>
          <a:lstStyle/>
          <a:p>
            <a:endParaRPr lang="en-US" sz="1600" dirty="0">
              <a:latin typeface="+mj-lt"/>
            </a:endParaRPr>
          </a:p>
          <a:p>
            <a:pPr marL="514350" indent="-514350">
              <a:buFont typeface="+mj-lt"/>
              <a:buAutoNum type="arabicPeriod"/>
            </a:pPr>
            <a:r>
              <a:rPr lang="nl-NL" sz="1800" b="1" dirty="0">
                <a:latin typeface="+mj-lt"/>
              </a:rPr>
              <a:t>Gebruik de Eco-scan om de belangrijke gebieden op uw school te identificeren. </a:t>
            </a:r>
            <a:r>
              <a:rPr lang="nl-NL" sz="1800" dirty="0">
                <a:latin typeface="+mj-lt"/>
              </a:rPr>
              <a:t>Om het beheersbaar te houden, raden we aan om u op maximaal drie thema's tegelijk te concentreren. In deze fase moet het Eco-team de bevindingen analyseren en de belangrijkste gebieden identificeren waar de school goed presteert, welke onderdelen verbeterd moeten worden en de prioriteiten vaststellen op basis van de Eco-scan.</a:t>
            </a:r>
            <a:endParaRPr lang="nl-NL" sz="1800" b="1" dirty="0">
              <a:latin typeface="+mj-lt"/>
            </a:endParaRPr>
          </a:p>
          <a:p>
            <a:pPr marL="514350" indent="-514350">
              <a:buAutoNum type="arabicPeriod"/>
            </a:pPr>
            <a:endParaRPr lang="en-US" sz="1800" dirty="0">
              <a:latin typeface="+mj-lt"/>
              <a:cs typeface="Calibri"/>
            </a:endParaRPr>
          </a:p>
          <a:p>
            <a:pPr marL="514350" indent="-514350">
              <a:buFont typeface="+mj-lt"/>
              <a:buAutoNum type="arabicPeriod"/>
            </a:pPr>
            <a:r>
              <a:rPr lang="nl-NL" sz="1800" b="1" dirty="0">
                <a:latin typeface="+mj-lt"/>
              </a:rPr>
              <a:t>Maak een Actieplan om die problemen op te lossen of te verbeteren. </a:t>
            </a:r>
            <a:r>
              <a:rPr lang="nl-NL" sz="1800" dirty="0">
                <a:latin typeface="+mj-lt"/>
              </a:rPr>
              <a:t>Het plan moet bevatten: de noodzakelijke taken, de verantwoordelijke personen en de tijdsplanning om uw doelen/doelstellingen te bereiken.</a:t>
            </a:r>
          </a:p>
          <a:p>
            <a:pPr marL="514350" indent="-514350">
              <a:buFont typeface="+mj-lt"/>
              <a:buAutoNum type="arabicPeriod"/>
            </a:pPr>
            <a:endParaRPr lang="en-US" sz="1800" dirty="0">
              <a:latin typeface="+mj-lt"/>
              <a:cs typeface="Calibri"/>
            </a:endParaRPr>
          </a:p>
          <a:p>
            <a:pPr marL="514350" indent="-514350">
              <a:buFont typeface="+mj-lt"/>
              <a:buAutoNum type="arabicPeriod"/>
            </a:pPr>
            <a:r>
              <a:rPr lang="nl-NL" sz="1800" b="1" dirty="0">
                <a:latin typeface="+mj-lt"/>
                <a:cs typeface="Calibri"/>
              </a:rPr>
              <a:t>Maak uw actieplan </a:t>
            </a:r>
            <a:r>
              <a:rPr lang="nl-NL" sz="1800" dirty="0">
                <a:latin typeface="+mj-lt"/>
                <a:cs typeface="Calibri"/>
              </a:rPr>
              <a:t>SMART (</a:t>
            </a:r>
            <a:r>
              <a:rPr lang="nl-NL" sz="1800" b="0" i="0" u="none" strike="noStrike" dirty="0">
                <a:latin typeface="Calibri"/>
              </a:rPr>
              <a:t>Specifiek, Meetbaar, Aanvaardbaar, Realiseerbaar en Tijdgebonden</a:t>
            </a:r>
            <a:r>
              <a:rPr lang="nl-NL" sz="1800" dirty="0">
                <a:latin typeface="+mj-lt"/>
                <a:cs typeface="Calibri"/>
              </a:rPr>
              <a:t>).</a:t>
            </a:r>
            <a:endParaRPr lang="en-US" sz="1600" dirty="0">
              <a:latin typeface="+mj-lt"/>
              <a:cs typeface="Calibri"/>
            </a:endParaRPr>
          </a:p>
          <a:p>
            <a:pPr marL="514350" indent="-514350">
              <a:buAutoNum type="arabicPeriod"/>
            </a:pPr>
            <a:endParaRPr lang="en-US" sz="1600" dirty="0">
              <a:latin typeface="+mj-lt"/>
              <a:cs typeface="Calibri"/>
            </a:endParaRPr>
          </a:p>
        </p:txBody>
      </p:sp>
      <p:sp>
        <p:nvSpPr>
          <p:cNvPr id="6" name="Title 1">
            <a:extLst>
              <a:ext uri="{FF2B5EF4-FFF2-40B4-BE49-F238E27FC236}">
                <a16:creationId xmlns:a16="http://schemas.microsoft.com/office/drawing/2014/main" id="{7A240DC4-206B-3859-B690-0DDF20C06CE4}"/>
              </a:ext>
            </a:extLst>
          </p:cNvPr>
          <p:cNvSpPr txBox="1">
            <a:spLocks/>
          </p:cNvSpPr>
          <p:nvPr/>
        </p:nvSpPr>
        <p:spPr>
          <a:xfrm>
            <a:off x="611560" y="195916"/>
            <a:ext cx="713913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b="1" dirty="0"/>
              <a:t>Welke stappen moet je nemen om een Actieplan te maken?</a:t>
            </a:r>
            <a:endParaRPr lang="el-GR" sz="3600" dirty="0">
              <a:cs typeface="Calibri"/>
            </a:endParaRPr>
          </a:p>
        </p:txBody>
      </p:sp>
    </p:spTree>
    <p:extLst>
      <p:ext uri="{BB962C8B-B14F-4D97-AF65-F5344CB8AC3E}">
        <p14:creationId xmlns:p14="http://schemas.microsoft.com/office/powerpoint/2010/main" val="3648219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95916"/>
            <a:ext cx="7139136" cy="1143000"/>
          </a:xfrm>
        </p:spPr>
        <p:txBody>
          <a:bodyPr>
            <a:noAutofit/>
          </a:bodyPr>
          <a:lstStyle/>
          <a:p>
            <a:pPr algn="l"/>
            <a:r>
              <a:rPr lang="nl-NL" sz="3600" b="1" dirty="0"/>
              <a:t>Welke stappen moet je nemen om een Actieplan te maken?</a:t>
            </a:r>
            <a:endParaRPr lang="el-GR" sz="3600" dirty="0">
              <a:cs typeface="Calibri"/>
            </a:endParaRPr>
          </a:p>
        </p:txBody>
      </p:sp>
      <p:sp>
        <p:nvSpPr>
          <p:cNvPr id="3" name="Content Placeholder 2"/>
          <p:cNvSpPr>
            <a:spLocks noGrp="1"/>
          </p:cNvSpPr>
          <p:nvPr>
            <p:ph idx="1"/>
          </p:nvPr>
        </p:nvSpPr>
        <p:spPr>
          <a:xfrm>
            <a:off x="275396" y="1268760"/>
            <a:ext cx="5176611" cy="4525963"/>
          </a:xfrm>
        </p:spPr>
        <p:txBody>
          <a:bodyPr vert="horz" lIns="91440" tIns="45720" rIns="91440" bIns="45720" rtlCol="0" anchor="t">
            <a:normAutofit/>
          </a:bodyPr>
          <a:lstStyle/>
          <a:p>
            <a:pPr>
              <a:buFont typeface="+mj-lt"/>
              <a:buAutoNum type="arabicPeriod" startAt="4"/>
            </a:pPr>
            <a:r>
              <a:rPr lang="nl-NL" sz="1600" dirty="0">
                <a:latin typeface="+mj-lt"/>
              </a:rPr>
              <a:t>Zoals bij elk aspect van het Eco-Schools-proces, moeten </a:t>
            </a:r>
            <a:r>
              <a:rPr lang="nl-NL" sz="1600" b="1" dirty="0">
                <a:latin typeface="+mj-lt"/>
              </a:rPr>
              <a:t>leerlingen zoveel mogelijk worden betrokken </a:t>
            </a:r>
            <a:r>
              <a:rPr lang="nl-NL" sz="1600" dirty="0">
                <a:latin typeface="+mj-lt"/>
              </a:rPr>
              <a:t>bij het opstellen van het actieplan. Ze kunnen bijvoorbeeld:</a:t>
            </a:r>
            <a:endParaRPr lang="en-US" sz="1600" dirty="0">
              <a:latin typeface="+mj-lt"/>
              <a:cs typeface="Calibri"/>
            </a:endParaRPr>
          </a:p>
          <a:p>
            <a:pPr marL="0" indent="0">
              <a:buNone/>
            </a:pPr>
            <a:endParaRPr lang="en-US" sz="1600" dirty="0">
              <a:latin typeface="+mj-lt"/>
            </a:endParaRPr>
          </a:p>
          <a:p>
            <a:pPr>
              <a:buFont typeface="Wingdings" pitchFamily="2" charset="2"/>
              <a:buChar char="Ø"/>
            </a:pPr>
            <a:r>
              <a:rPr lang="nl-NL" sz="1600" dirty="0">
                <a:latin typeface="+mj-lt"/>
              </a:rPr>
              <a:t>leidinggevende rollen op zich nemen of kleinere groepen vormen en verantwoordelijkheden aan meer mensen delegeren.</a:t>
            </a:r>
          </a:p>
          <a:p>
            <a:pPr marL="0" indent="0">
              <a:buNone/>
            </a:pPr>
            <a:endParaRPr lang="en-US" sz="1600" dirty="0">
              <a:latin typeface="+mj-lt"/>
            </a:endParaRPr>
          </a:p>
          <a:p>
            <a:pPr>
              <a:buFont typeface="Wingdings" pitchFamily="2" charset="2"/>
              <a:buChar char="Ø"/>
            </a:pPr>
            <a:r>
              <a:rPr lang="nl-NL" sz="1600" dirty="0">
                <a:latin typeface="+mj-lt"/>
              </a:rPr>
              <a:t>een aantal oplossingen voorstellen en stemmen over de beste oplossing.</a:t>
            </a:r>
          </a:p>
          <a:p>
            <a:pPr>
              <a:buFont typeface="Wingdings" pitchFamily="2" charset="2"/>
              <a:buChar char="Ø"/>
            </a:pPr>
            <a:endParaRPr lang="en-US" sz="1600" dirty="0">
              <a:latin typeface="+mj-lt"/>
            </a:endParaRPr>
          </a:p>
          <a:p>
            <a:pPr>
              <a:buFont typeface="Wingdings" pitchFamily="2" charset="2"/>
              <a:buChar char="Ø"/>
            </a:pPr>
            <a:r>
              <a:rPr lang="nl-NL" sz="1600" dirty="0">
                <a:latin typeface="+mj-lt"/>
              </a:rPr>
              <a:t>een bewustwordingscampagne starten en de activiteiten ontwerpen die moeten worden uitgevoerd.</a:t>
            </a:r>
          </a:p>
          <a:p>
            <a:pPr>
              <a:buFont typeface="Wingdings" pitchFamily="2" charset="2"/>
              <a:buChar char="Ø"/>
            </a:pPr>
            <a:endParaRPr lang="en-US" sz="1600" dirty="0">
              <a:latin typeface="+mj-lt"/>
              <a:cs typeface="Calibri"/>
            </a:endParaRPr>
          </a:p>
          <a:p>
            <a:pPr>
              <a:buFont typeface="Wingdings" pitchFamily="2" charset="2"/>
              <a:buChar char="Ø"/>
            </a:pPr>
            <a:r>
              <a:rPr lang="nl-NL" sz="1600" dirty="0">
                <a:latin typeface="+mj-lt"/>
              </a:rPr>
              <a:t>feestelijke bijeenkomsten of prijsuitreikingswedstrijden organiseren met betrekking tot het Actieplan.</a:t>
            </a:r>
            <a:endParaRPr lang="el-GR" sz="1600" dirty="0">
              <a:latin typeface="+mj-lt"/>
            </a:endParaRPr>
          </a:p>
        </p:txBody>
      </p:sp>
      <p:pic>
        <p:nvPicPr>
          <p:cNvPr id="4" name="Picture 3">
            <a:extLst>
              <a:ext uri="{FF2B5EF4-FFF2-40B4-BE49-F238E27FC236}">
                <a16:creationId xmlns:a16="http://schemas.microsoft.com/office/drawing/2014/main" id="{7C83925E-AF91-7D80-6234-51578F0D96B1}"/>
              </a:ext>
            </a:extLst>
          </p:cNvPr>
          <p:cNvPicPr>
            <a:picLocks noChangeAspect="1"/>
          </p:cNvPicPr>
          <p:nvPr/>
        </p:nvPicPr>
        <p:blipFill>
          <a:blip r:embed="rId3"/>
          <a:stretch>
            <a:fillRect/>
          </a:stretch>
        </p:blipFill>
        <p:spPr>
          <a:xfrm>
            <a:off x="5452007" y="1988840"/>
            <a:ext cx="3482812" cy="2304256"/>
          </a:xfrm>
          <a:prstGeom prst="rect">
            <a:avLst/>
          </a:prstGeom>
        </p:spPr>
      </p:pic>
    </p:spTree>
    <p:extLst>
      <p:ext uri="{BB962C8B-B14F-4D97-AF65-F5344CB8AC3E}">
        <p14:creationId xmlns:p14="http://schemas.microsoft.com/office/powerpoint/2010/main" val="2151214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705" y="893344"/>
            <a:ext cx="8352928" cy="1584176"/>
          </a:xfrm>
        </p:spPr>
        <p:txBody>
          <a:bodyPr>
            <a:noAutofit/>
          </a:bodyPr>
          <a:lstStyle/>
          <a:p>
            <a:pPr marL="0" indent="0">
              <a:buNone/>
            </a:pPr>
            <a:r>
              <a:rPr lang="nl-NL" sz="1600" dirty="0"/>
              <a:t>Het oplossen van milieuproblemen via bio-economie moet zeker een belangrijk onderdeel zijn van de actieplannen van alle scholen. Laten we de volgende bevindingen over afvalbeheer op een school in Athene met tweedeklassers analyseren en bekijken hoe ze ons actieplan kunnen informeren. De leerlingen verzamelden het afval in een doos, groepeerden het en registreerden het op een checklist.</a:t>
            </a:r>
            <a:endParaRPr lang="en-US" sz="1600" dirty="0"/>
          </a:p>
          <a:p>
            <a:endParaRPr lang="en-US" sz="1600" dirty="0">
              <a:latin typeface="Century Gothic" pitchFamily="34" charset="0"/>
            </a:endParaRPr>
          </a:p>
          <a:p>
            <a:endParaRPr lang="en-US" sz="1600" dirty="0">
              <a:latin typeface="Century Gothic" pitchFamily="34" charset="0"/>
            </a:endParaRPr>
          </a:p>
          <a:p>
            <a:endParaRPr lang="en-US" sz="1600" dirty="0">
              <a:latin typeface="Century Gothic" pitchFamily="34" charset="0"/>
            </a:endParaRPr>
          </a:p>
          <a:p>
            <a:endParaRPr lang="en-US" sz="1600" dirty="0">
              <a:latin typeface="Century Gothic" pitchFamily="34" charset="0"/>
            </a:endParaRPr>
          </a:p>
          <a:p>
            <a:endParaRPr lang="en-US" sz="1600" dirty="0">
              <a:latin typeface="Century Gothic" pitchFamily="34" charset="0"/>
            </a:endParaRPr>
          </a:p>
          <a:p>
            <a:endParaRPr lang="en-US" sz="1600" dirty="0">
              <a:latin typeface="Century Gothic" pitchFamily="34" charset="0"/>
            </a:endParaRPr>
          </a:p>
        </p:txBody>
      </p:sp>
      <p:sp>
        <p:nvSpPr>
          <p:cNvPr id="5" name="Title 1"/>
          <p:cNvSpPr txBox="1">
            <a:spLocks/>
          </p:cNvSpPr>
          <p:nvPr/>
        </p:nvSpPr>
        <p:spPr>
          <a:xfrm>
            <a:off x="467544"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l-GR" b="1" dirty="0">
              <a:latin typeface="Century Gothic" pitchFamily="34" charset="0"/>
            </a:endParaRPr>
          </a:p>
        </p:txBody>
      </p:sp>
      <p:sp>
        <p:nvSpPr>
          <p:cNvPr id="6" name="Rectangle 5"/>
          <p:cNvSpPr/>
          <p:nvPr/>
        </p:nvSpPr>
        <p:spPr>
          <a:xfrm>
            <a:off x="446784" y="257361"/>
            <a:ext cx="8085656" cy="523220"/>
          </a:xfrm>
          <a:prstGeom prst="rect">
            <a:avLst/>
          </a:prstGeom>
        </p:spPr>
        <p:txBody>
          <a:bodyPr wrap="square">
            <a:spAutoFit/>
          </a:bodyPr>
          <a:lstStyle/>
          <a:p>
            <a:r>
              <a:rPr lang="nl-NL" sz="2800" b="1" i="0" u="none" strike="noStrike" dirty="0">
                <a:solidFill>
                  <a:srgbClr val="000000"/>
                </a:solidFill>
                <a:effectLst/>
                <a:latin typeface="Calibri" panose="020F0502020204030204" pitchFamily="34" charset="0"/>
              </a:rPr>
              <a:t>Laten we het geleerde in de praktijk brengen</a:t>
            </a:r>
            <a:r>
              <a:rPr lang="nl-NL" sz="2800" b="0" i="0" dirty="0">
                <a:solidFill>
                  <a:srgbClr val="000000"/>
                </a:solidFill>
                <a:effectLst/>
                <a:latin typeface="Calibri" panose="020F0502020204030204" pitchFamily="34" charset="0"/>
              </a:rPr>
              <a:t>​</a:t>
            </a:r>
            <a:endParaRPr lang="el-GR" sz="2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136" y="2274735"/>
            <a:ext cx="2417640" cy="322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Πίνακας 2">
            <a:extLst>
              <a:ext uri="{FF2B5EF4-FFF2-40B4-BE49-F238E27FC236}">
                <a16:creationId xmlns:a16="http://schemas.microsoft.com/office/drawing/2014/main" id="{E880FC2F-376C-D6E5-9EEB-D922DC61361C}"/>
              </a:ext>
            </a:extLst>
          </p:cNvPr>
          <p:cNvGraphicFramePr>
            <a:graphicFrameLocks noGrp="1"/>
          </p:cNvGraphicFramePr>
          <p:nvPr>
            <p:extLst>
              <p:ext uri="{D42A27DB-BD31-4B8C-83A1-F6EECF244321}">
                <p14:modId xmlns:p14="http://schemas.microsoft.com/office/powerpoint/2010/main" val="1797833065"/>
              </p:ext>
            </p:extLst>
          </p:nvPr>
        </p:nvGraphicFramePr>
        <p:xfrm>
          <a:off x="3038861" y="2192983"/>
          <a:ext cx="4968552" cy="3241927"/>
        </p:xfrm>
        <a:graphic>
          <a:graphicData uri="http://schemas.openxmlformats.org/drawingml/2006/table">
            <a:tbl>
              <a:tblPr firstRow="1" firstCol="1" bandRow="1"/>
              <a:tblGrid>
                <a:gridCol w="1380607">
                  <a:extLst>
                    <a:ext uri="{9D8B030D-6E8A-4147-A177-3AD203B41FA5}">
                      <a16:colId xmlns:a16="http://schemas.microsoft.com/office/drawing/2014/main" val="3527002830"/>
                    </a:ext>
                  </a:extLst>
                </a:gridCol>
                <a:gridCol w="738403">
                  <a:extLst>
                    <a:ext uri="{9D8B030D-6E8A-4147-A177-3AD203B41FA5}">
                      <a16:colId xmlns:a16="http://schemas.microsoft.com/office/drawing/2014/main" val="3963214749"/>
                    </a:ext>
                  </a:extLst>
                </a:gridCol>
                <a:gridCol w="857827">
                  <a:extLst>
                    <a:ext uri="{9D8B030D-6E8A-4147-A177-3AD203B41FA5}">
                      <a16:colId xmlns:a16="http://schemas.microsoft.com/office/drawing/2014/main" val="285964996"/>
                    </a:ext>
                  </a:extLst>
                </a:gridCol>
                <a:gridCol w="809261">
                  <a:extLst>
                    <a:ext uri="{9D8B030D-6E8A-4147-A177-3AD203B41FA5}">
                      <a16:colId xmlns:a16="http://schemas.microsoft.com/office/drawing/2014/main" val="3529687173"/>
                    </a:ext>
                  </a:extLst>
                </a:gridCol>
                <a:gridCol w="1182454">
                  <a:extLst>
                    <a:ext uri="{9D8B030D-6E8A-4147-A177-3AD203B41FA5}">
                      <a16:colId xmlns:a16="http://schemas.microsoft.com/office/drawing/2014/main" val="1469681925"/>
                    </a:ext>
                  </a:extLst>
                </a:gridCol>
              </a:tblGrid>
              <a:tr h="389061">
                <a:tc>
                  <a:txBody>
                    <a:bodyPr/>
                    <a:lstStyle/>
                    <a:p>
                      <a:pPr algn="l">
                        <a:lnSpc>
                          <a:spcPct val="107000"/>
                        </a:lnSpc>
                        <a:spcAft>
                          <a:spcPts val="800"/>
                        </a:spcAft>
                      </a:pPr>
                      <a:r>
                        <a:rPr lang="nl-NL" sz="1200" kern="100" noProof="0" dirty="0">
                          <a:effectLst/>
                        </a:rPr>
                        <a:t>Soort</a:t>
                      </a:r>
                      <a:endParaRPr lang="nl-NL" sz="12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nl-NL" sz="1200" kern="100" noProof="0" dirty="0">
                          <a:effectLst/>
                          <a:latin typeface="Arial"/>
                          <a:ea typeface="Calibri" panose="020F0502020204030204" pitchFamily="34" charset="0"/>
                          <a:cs typeface="Arial"/>
                        </a:rPr>
                        <a:t>Dinsdag</a:t>
                      </a:r>
                      <a:endParaRPr lang="nl-NL" sz="12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nl-NL" sz="1200" kern="100" noProof="0" dirty="0">
                          <a:effectLst/>
                        </a:rPr>
                        <a:t>Woensdag</a:t>
                      </a:r>
                      <a:endParaRPr lang="nl-NL" sz="12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nl-NL" sz="1200" kern="100" noProof="0" dirty="0">
                          <a:effectLst/>
                        </a:rPr>
                        <a:t>Donderdag</a:t>
                      </a:r>
                      <a:endParaRPr lang="nl-NL" sz="12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nl-NL" sz="1200" kern="100" noProof="0" dirty="0">
                          <a:effectLst/>
                        </a:rPr>
                        <a:t>Vrijdag</a:t>
                      </a:r>
                      <a:endParaRPr lang="nl-NL" sz="12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2085846288"/>
                  </a:ext>
                </a:extLst>
              </a:tr>
              <a:tr h="170255">
                <a:tc>
                  <a:txBody>
                    <a:bodyPr/>
                    <a:lstStyle/>
                    <a:p>
                      <a:pPr algn="l">
                        <a:lnSpc>
                          <a:spcPct val="107000"/>
                        </a:lnSpc>
                        <a:spcAft>
                          <a:spcPts val="800"/>
                        </a:spcAft>
                      </a:pPr>
                      <a:r>
                        <a:rPr lang="nl-NL" sz="1200" kern="100" noProof="0" dirty="0">
                          <a:effectLst/>
                          <a:latin typeface="Arial"/>
                          <a:ea typeface="Calibri" panose="020F0502020204030204" pitchFamily="34" charset="0"/>
                          <a:cs typeface="Arial"/>
                        </a:rPr>
                        <a:t>Aluminium folie</a:t>
                      </a:r>
                      <a:endParaRPr lang="nl-NL" sz="12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6</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1226196235"/>
                  </a:ext>
                </a:extLst>
              </a:tr>
              <a:tr h="170255">
                <a:tc>
                  <a:txBody>
                    <a:bodyPr/>
                    <a:lstStyle/>
                    <a:p>
                      <a:pPr algn="l">
                        <a:lnSpc>
                          <a:spcPct val="107000"/>
                        </a:lnSpc>
                        <a:spcAft>
                          <a:spcPts val="800"/>
                        </a:spcAft>
                      </a:pPr>
                      <a:r>
                        <a:rPr lang="nl-NL" sz="1200" kern="100" noProof="0" dirty="0">
                          <a:effectLst/>
                        </a:rPr>
                        <a:t>Sap karton</a:t>
                      </a:r>
                      <a:endParaRPr lang="nl-NL" sz="12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rPr>
                        <a:t>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1984935392"/>
                  </a:ext>
                </a:extLst>
              </a:tr>
              <a:tr h="172868">
                <a:tc>
                  <a:txBody>
                    <a:bodyPr/>
                    <a:lstStyle/>
                    <a:p>
                      <a:pPr algn="l">
                        <a:lnSpc>
                          <a:spcPct val="107000"/>
                        </a:lnSpc>
                        <a:spcAft>
                          <a:spcPts val="800"/>
                        </a:spcAft>
                      </a:pPr>
                      <a:r>
                        <a:rPr lang="nl-NL" sz="1200" kern="100" noProof="0" dirty="0">
                          <a:effectLst/>
                        </a:rPr>
                        <a:t>Papieren zakken</a:t>
                      </a:r>
                    </a:p>
                  </a:txBody>
                  <a:tcPr marL="40928" marR="40928" marT="0" marB="0"/>
                </a:tc>
                <a:tc>
                  <a:txBody>
                    <a:bodyPr/>
                    <a:lstStyle/>
                    <a:p>
                      <a:pPr algn="l">
                        <a:lnSpc>
                          <a:spcPct val="107000"/>
                        </a:lnSpc>
                        <a:spcAft>
                          <a:spcPts val="800"/>
                        </a:spcAft>
                      </a:pPr>
                      <a:r>
                        <a:rPr lang="en-US"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2014609326"/>
                  </a:ext>
                </a:extLst>
              </a:tr>
              <a:tr h="200586">
                <a:tc>
                  <a:txBody>
                    <a:bodyPr/>
                    <a:lstStyle/>
                    <a:p>
                      <a:pPr algn="l">
                        <a:lnSpc>
                          <a:spcPct val="107000"/>
                        </a:lnSpc>
                        <a:spcAft>
                          <a:spcPts val="800"/>
                        </a:spcAft>
                      </a:pPr>
                      <a:r>
                        <a:rPr lang="nl-NL" sz="1200" kern="100" noProof="0" dirty="0">
                          <a:effectLst/>
                        </a:rPr>
                        <a:t>Servetten</a:t>
                      </a:r>
                    </a:p>
                  </a:txBody>
                  <a:tcPr marL="40928" marR="40928" marT="0" marB="0"/>
                </a:tc>
                <a:tc>
                  <a:txBody>
                    <a:bodyPr/>
                    <a:lstStyle/>
                    <a:p>
                      <a:pPr algn="l">
                        <a:lnSpc>
                          <a:spcPct val="107000"/>
                        </a:lnSpc>
                        <a:spcAft>
                          <a:spcPts val="800"/>
                        </a:spcAft>
                      </a:pPr>
                      <a:r>
                        <a:rPr lang="el-GR" sz="1200" kern="100" dirty="0">
                          <a:effectLst/>
                        </a:rPr>
                        <a:t>4</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rPr>
                        <a:t>4</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1760964319"/>
                  </a:ext>
                </a:extLst>
              </a:tr>
              <a:tr h="428897">
                <a:tc>
                  <a:txBody>
                    <a:bodyPr/>
                    <a:lstStyle/>
                    <a:p>
                      <a:pPr algn="l">
                        <a:lnSpc>
                          <a:spcPct val="107000"/>
                        </a:lnSpc>
                        <a:spcAft>
                          <a:spcPts val="800"/>
                        </a:spcAft>
                      </a:pPr>
                      <a:r>
                        <a:rPr lang="nl-NL" sz="1200" kern="100" noProof="0" dirty="0">
                          <a:effectLst/>
                        </a:rPr>
                        <a:t>Chocoladedoos</a:t>
                      </a:r>
                    </a:p>
                    <a:p>
                      <a:pPr algn="l">
                        <a:lnSpc>
                          <a:spcPct val="107000"/>
                        </a:lnSpc>
                        <a:spcAft>
                          <a:spcPts val="800"/>
                        </a:spcAft>
                      </a:pPr>
                      <a:r>
                        <a:rPr lang="nl-NL" sz="1200" kern="100" noProof="0" dirty="0">
                          <a:effectLst/>
                        </a:rPr>
                        <a:t>Chocoladepapier</a:t>
                      </a:r>
                      <a:endParaRPr lang="nl-NL" sz="12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rPr>
                        <a:t>1</a:t>
                      </a:r>
                      <a:endParaRPr lang="el-GR" sz="1200" kern="100" dirty="0">
                        <a:effectLst/>
                      </a:endParaRPr>
                    </a:p>
                    <a:p>
                      <a:pPr algn="l">
                        <a:lnSpc>
                          <a:spcPct val="107000"/>
                        </a:lnSpc>
                        <a:spcAft>
                          <a:spcPts val="800"/>
                        </a:spcAft>
                      </a:pPr>
                      <a:r>
                        <a:rPr lang="el-GR" sz="1200" kern="100" dirty="0">
                          <a:effectLst/>
                        </a:rPr>
                        <a:t>5</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2676347824"/>
                  </a:ext>
                </a:extLst>
              </a:tr>
              <a:tr h="206362">
                <a:tc>
                  <a:txBody>
                    <a:bodyPr/>
                    <a:lstStyle/>
                    <a:p>
                      <a:pPr algn="l">
                        <a:lnSpc>
                          <a:spcPct val="107000"/>
                        </a:lnSpc>
                        <a:spcAft>
                          <a:spcPts val="800"/>
                        </a:spcAft>
                      </a:pPr>
                      <a:r>
                        <a:rPr lang="nl-NL" sz="1200" kern="100" noProof="0" dirty="0">
                          <a:effectLst/>
                        </a:rPr>
                        <a:t>Snoeppapier</a:t>
                      </a:r>
                      <a:endParaRPr lang="nl-NL" sz="12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2953465539"/>
                  </a:ext>
                </a:extLst>
              </a:tr>
              <a:tr h="272198">
                <a:tc>
                  <a:txBody>
                    <a:bodyPr/>
                    <a:lstStyle/>
                    <a:p>
                      <a:pPr algn="l">
                        <a:lnSpc>
                          <a:spcPct val="107000"/>
                        </a:lnSpc>
                        <a:spcAft>
                          <a:spcPts val="800"/>
                        </a:spcAft>
                      </a:pPr>
                      <a:r>
                        <a:rPr lang="nl-NL" sz="1200" kern="100" noProof="0" dirty="0">
                          <a:effectLst/>
                        </a:rPr>
                        <a:t>Plastic folie</a:t>
                      </a: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3</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2011750530"/>
                  </a:ext>
                </a:extLst>
              </a:tr>
              <a:tr h="336092">
                <a:tc>
                  <a:txBody>
                    <a:bodyPr/>
                    <a:lstStyle/>
                    <a:p>
                      <a:pPr algn="l">
                        <a:lnSpc>
                          <a:spcPct val="107000"/>
                        </a:lnSpc>
                        <a:spcAft>
                          <a:spcPts val="800"/>
                        </a:spcAft>
                      </a:pPr>
                      <a:r>
                        <a:rPr lang="nl-NL" sz="1200" kern="100" noProof="0" dirty="0">
                          <a:effectLst/>
                        </a:rPr>
                        <a:t>Grote plastic zak</a:t>
                      </a:r>
                      <a:endParaRPr lang="nl-NL" sz="12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690299396"/>
                  </a:ext>
                </a:extLst>
              </a:tr>
              <a:tr h="340510">
                <a:tc>
                  <a:txBody>
                    <a:bodyPr/>
                    <a:lstStyle/>
                    <a:p>
                      <a:pPr algn="l">
                        <a:lnSpc>
                          <a:spcPct val="107000"/>
                        </a:lnSpc>
                        <a:spcAft>
                          <a:spcPts val="800"/>
                        </a:spcAft>
                      </a:pPr>
                      <a:r>
                        <a:rPr lang="nl-NL" sz="1200" kern="100" noProof="0" dirty="0">
                          <a:effectLst/>
                        </a:rPr>
                        <a:t>Verpakking van mueslirepen</a:t>
                      </a:r>
                      <a:endParaRPr lang="nl-NL" sz="12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1862886874"/>
                  </a:ext>
                </a:extLst>
              </a:tr>
              <a:tr h="202897">
                <a:tc>
                  <a:txBody>
                    <a:bodyPr/>
                    <a:lstStyle/>
                    <a:p>
                      <a:pPr algn="l">
                        <a:lnSpc>
                          <a:spcPct val="107000"/>
                        </a:lnSpc>
                        <a:spcAft>
                          <a:spcPts val="800"/>
                        </a:spcAft>
                      </a:pPr>
                      <a:r>
                        <a:rPr lang="nl-NL" sz="1200" kern="100" noProof="0" dirty="0">
                          <a:effectLst/>
                        </a:rPr>
                        <a:t>Plastic fles</a:t>
                      </a: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324960291"/>
                  </a:ext>
                </a:extLst>
              </a:tr>
              <a:tr h="206362">
                <a:tc>
                  <a:txBody>
                    <a:bodyPr/>
                    <a:lstStyle/>
                    <a:p>
                      <a:pPr algn="l">
                        <a:lnSpc>
                          <a:spcPct val="107000"/>
                        </a:lnSpc>
                        <a:spcAft>
                          <a:spcPts val="800"/>
                        </a:spcAft>
                      </a:pPr>
                      <a:r>
                        <a:rPr lang="nl-NL" sz="1200" kern="100" noProof="0" dirty="0">
                          <a:effectLst/>
                        </a:rPr>
                        <a:t>Rietjes</a:t>
                      </a: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 </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935761865"/>
                  </a:ext>
                </a:extLst>
              </a:tr>
            </a:tbl>
          </a:graphicData>
        </a:graphic>
      </p:graphicFrame>
    </p:spTree>
    <p:extLst>
      <p:ext uri="{BB962C8B-B14F-4D97-AF65-F5344CB8AC3E}">
        <p14:creationId xmlns:p14="http://schemas.microsoft.com/office/powerpoint/2010/main" val="167786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179" y="1014197"/>
            <a:ext cx="8513518" cy="5040560"/>
          </a:xfrm>
        </p:spPr>
        <p:txBody>
          <a:bodyPr vert="horz" lIns="91440" tIns="45720" rIns="91440" bIns="45720" rtlCol="0" anchor="t">
            <a:noAutofit/>
          </a:bodyPr>
          <a:lstStyle/>
          <a:p>
            <a:r>
              <a:rPr lang="en-US" sz="1800" b="1" dirty="0">
                <a:latin typeface="+mj-lt"/>
              </a:rPr>
              <a:t>Het Eco-team </a:t>
            </a:r>
            <a:r>
              <a:rPr lang="nl-NL" sz="1800" b="1" dirty="0">
                <a:latin typeface="+mj-lt"/>
              </a:rPr>
              <a:t>ontdekte dat:</a:t>
            </a:r>
          </a:p>
          <a:p>
            <a:pPr>
              <a:buFont typeface="Wingdings" pitchFamily="2" charset="2"/>
              <a:buChar char="Ø"/>
            </a:pPr>
            <a:r>
              <a:rPr lang="nl-NL" sz="1800" dirty="0">
                <a:latin typeface="+mj-lt"/>
              </a:rPr>
              <a:t>De leerlingen de verpakkingen van hun lunch en snacks niet recyclen omdat de afvalbakken te ver van het pauze gebied stonden</a:t>
            </a:r>
          </a:p>
          <a:p>
            <a:pPr>
              <a:buFont typeface="Wingdings" pitchFamily="2" charset="2"/>
              <a:buChar char="Ø"/>
            </a:pPr>
            <a:r>
              <a:rPr lang="nl-NL" sz="1800" dirty="0">
                <a:latin typeface="+mj-lt"/>
              </a:rPr>
              <a:t>De leerlingen veel extra verpakkingen en plastic zakken gebruikten om hun lunch en snacks naar school te brengen.</a:t>
            </a:r>
          </a:p>
          <a:p>
            <a:pPr>
              <a:buFont typeface="Wingdings" pitchFamily="2" charset="2"/>
              <a:buChar char="Ø"/>
            </a:pPr>
            <a:r>
              <a:rPr lang="nl-NL" sz="1800" dirty="0">
                <a:latin typeface="+mj-lt"/>
              </a:rPr>
              <a:t>De leerlingen bananen- en appelresten in de afvalbak gooiden in plaats van in de compostbak.</a:t>
            </a:r>
          </a:p>
          <a:p>
            <a:pPr>
              <a:buFont typeface="Wingdings" pitchFamily="2" charset="2"/>
              <a:buChar char="Ø"/>
            </a:pPr>
            <a:endParaRPr lang="en-US" sz="1800" dirty="0">
              <a:latin typeface="+mj-lt"/>
              <a:ea typeface="Calibri"/>
              <a:cs typeface="Calibri"/>
            </a:endParaRPr>
          </a:p>
          <a:p>
            <a:pPr marL="0" indent="0">
              <a:buNone/>
            </a:pPr>
            <a:r>
              <a:rPr lang="nl-NL" sz="1800" dirty="0">
                <a:latin typeface="+mj-lt"/>
              </a:rPr>
              <a:t>Na bestudering van de bevindingen, besloot het Eco-team de prioriteiten te bepalen en vormde het drie deelgroepen met specifieke doelen en een actieplan:</a:t>
            </a:r>
          </a:p>
          <a:p>
            <a:pPr>
              <a:buFont typeface="Wingdings" pitchFamily="2" charset="2"/>
              <a:buChar char="Ø"/>
            </a:pPr>
            <a:r>
              <a:rPr lang="nl-NL" sz="1800" dirty="0">
                <a:latin typeface="+mj-lt"/>
                <a:cs typeface="Calibri"/>
              </a:rPr>
              <a:t>Overleggen met de schoolleiding over de plekken waar de afvalbakken staan en een oplossing zoeken.</a:t>
            </a:r>
          </a:p>
          <a:p>
            <a:pPr>
              <a:buFont typeface="Wingdings" pitchFamily="2" charset="2"/>
              <a:buChar char="Ø"/>
            </a:pPr>
            <a:r>
              <a:rPr lang="nl-NL" sz="1800" dirty="0">
                <a:latin typeface="+mj-lt"/>
              </a:rPr>
              <a:t>De leerlingen informeren over de Bio-Snackdoos (herbruikbare lunch box) en bio-zakjes, zodat ze stoppen met het gebruik van plastic zakken.</a:t>
            </a:r>
          </a:p>
          <a:p>
            <a:pPr>
              <a:buFont typeface="Wingdings" pitchFamily="2" charset="2"/>
              <a:buChar char="Ø"/>
            </a:pPr>
            <a:r>
              <a:rPr lang="nl-NL" sz="1800" dirty="0">
                <a:latin typeface="+mj-lt"/>
              </a:rPr>
              <a:t>Een campagne voeren om de leerlingen over te halen hun fruitresten in de compostbak te gooien.</a:t>
            </a:r>
            <a:endParaRPr lang="en-US" sz="1800" dirty="0">
              <a:latin typeface="+mj-lt"/>
              <a:ea typeface="Calibri"/>
              <a:cs typeface="Calibri"/>
            </a:endParaRPr>
          </a:p>
          <a:p>
            <a:endParaRPr lang="en-US" sz="1800" dirty="0">
              <a:latin typeface="+mj-lt"/>
            </a:endParaRPr>
          </a:p>
          <a:p>
            <a:endParaRPr lang="el-GR" sz="1800" dirty="0">
              <a:latin typeface="+mj-lt"/>
            </a:endParaRPr>
          </a:p>
        </p:txBody>
      </p:sp>
      <p:sp>
        <p:nvSpPr>
          <p:cNvPr id="6" name="Rectangle 5">
            <a:extLst>
              <a:ext uri="{FF2B5EF4-FFF2-40B4-BE49-F238E27FC236}">
                <a16:creationId xmlns:a16="http://schemas.microsoft.com/office/drawing/2014/main" id="{BA8ED441-72B6-A8CF-6F0F-0AB6EAF8BDC0}"/>
              </a:ext>
            </a:extLst>
          </p:cNvPr>
          <p:cNvSpPr/>
          <p:nvPr/>
        </p:nvSpPr>
        <p:spPr>
          <a:xfrm>
            <a:off x="446784" y="257361"/>
            <a:ext cx="8229672" cy="523220"/>
          </a:xfrm>
          <a:prstGeom prst="rect">
            <a:avLst/>
          </a:prstGeom>
        </p:spPr>
        <p:txBody>
          <a:bodyPr wrap="square">
            <a:spAutoFit/>
          </a:bodyPr>
          <a:lstStyle/>
          <a:p>
            <a:r>
              <a:rPr lang="nl-NL" sz="2800" b="1" i="0" u="none" strike="noStrike" dirty="0">
                <a:solidFill>
                  <a:srgbClr val="000000"/>
                </a:solidFill>
                <a:effectLst/>
                <a:latin typeface="Calibri" panose="020F0502020204030204" pitchFamily="34" charset="0"/>
              </a:rPr>
              <a:t>Laten we het geleerde in de praktijk brengen</a:t>
            </a:r>
            <a:r>
              <a:rPr lang="nl-NL" sz="2800" b="0" i="0" dirty="0">
                <a:solidFill>
                  <a:srgbClr val="000000"/>
                </a:solidFill>
                <a:effectLst/>
                <a:latin typeface="Calibri" panose="020F0502020204030204" pitchFamily="34" charset="0"/>
              </a:rPr>
              <a:t>​</a:t>
            </a:r>
            <a:endParaRPr lang="el-GR" sz="2800" dirty="0"/>
          </a:p>
        </p:txBody>
      </p:sp>
    </p:spTree>
    <p:extLst>
      <p:ext uri="{BB962C8B-B14F-4D97-AF65-F5344CB8AC3E}">
        <p14:creationId xmlns:p14="http://schemas.microsoft.com/office/powerpoint/2010/main" val="3286767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0486" y="4047756"/>
            <a:ext cx="1939704" cy="145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2"/>
          <p:cNvSpPr txBox="1">
            <a:spLocks/>
          </p:cNvSpPr>
          <p:nvPr/>
        </p:nvSpPr>
        <p:spPr>
          <a:xfrm>
            <a:off x="235590" y="1258935"/>
            <a:ext cx="8324381" cy="368062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nl-NL" sz="1600" dirty="0">
                <a:latin typeface="+mj-lt"/>
              </a:rPr>
              <a:t>In het specifieke actieplan voor afvalbeheer, waar een recyclingprogramma als mogelijke oplossing werd voorgesteld, bestond het Eco-team uit 15 leerlingen, de schooldirecteur, een vertegenwoordiger van de oudervereniging en de technicus van de school.</a:t>
            </a:r>
            <a:endParaRPr lang="el-GR" sz="1600" dirty="0">
              <a:latin typeface="+mj-lt"/>
            </a:endParaRPr>
          </a:p>
        </p:txBody>
      </p:sp>
      <p:pic>
        <p:nvPicPr>
          <p:cNvPr id="4105"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10126" t="16582" r="3375" b="4417"/>
          <a:stretch/>
        </p:blipFill>
        <p:spPr bwMode="auto">
          <a:xfrm>
            <a:off x="4080084" y="2020403"/>
            <a:ext cx="3018570" cy="202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a:extLst>
              <a:ext uri="{FF2B5EF4-FFF2-40B4-BE49-F238E27FC236}">
                <a16:creationId xmlns:a16="http://schemas.microsoft.com/office/drawing/2014/main" id="{E1D503EE-3EB5-D62D-EA0B-95877E4B2A4C}"/>
              </a:ext>
            </a:extLst>
          </p:cNvPr>
          <p:cNvSpPr txBox="1">
            <a:spLocks/>
          </p:cNvSpPr>
          <p:nvPr/>
        </p:nvSpPr>
        <p:spPr>
          <a:xfrm>
            <a:off x="235589" y="2206787"/>
            <a:ext cx="3744416" cy="368062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v"/>
            </a:pPr>
            <a:r>
              <a:rPr lang="nl-NL" sz="1600" dirty="0">
                <a:latin typeface="+mj-lt"/>
              </a:rPr>
              <a:t>Ze onderzochten de beste plek om de afvalbakken te plaatsen.</a:t>
            </a:r>
          </a:p>
          <a:p>
            <a:pPr>
              <a:buFont typeface="Wingdings" pitchFamily="2" charset="2"/>
              <a:buChar char="v"/>
            </a:pPr>
            <a:r>
              <a:rPr lang="nl-NL" sz="1600" dirty="0">
                <a:latin typeface="+mj-lt"/>
              </a:rPr>
              <a:t>Ze organiseerden de plaatsing van de bakken rondom de school.</a:t>
            </a:r>
            <a:endParaRPr lang="en-US" sz="1600" dirty="0">
              <a:latin typeface="+mj-lt"/>
            </a:endParaRPr>
          </a:p>
          <a:p>
            <a:pPr>
              <a:buFont typeface="Wingdings" pitchFamily="2" charset="2"/>
              <a:buChar char="v"/>
            </a:pPr>
            <a:r>
              <a:rPr lang="nl-NL" sz="1600" dirty="0">
                <a:latin typeface="+mj-lt"/>
              </a:rPr>
              <a:t>Ze ontwierpen informatieve posters en een bewustwordingscampagne over wat gerecycled kan worden.</a:t>
            </a:r>
          </a:p>
          <a:p>
            <a:pPr>
              <a:buFont typeface="Wingdings" pitchFamily="2" charset="2"/>
              <a:buChar char="v"/>
            </a:pPr>
            <a:r>
              <a:rPr lang="nl-NL" sz="1600" dirty="0">
                <a:latin typeface="+mj-lt"/>
              </a:rPr>
              <a:t>Ze vormden een groep vrijwilligers, de “Robin Woods,” die om de beurt toezicht hielden op de bakken, correct gebruik aanmoedigden, recycling bevorderden en problemen rapporteerden.</a:t>
            </a:r>
            <a:endParaRPr lang="el-GR" sz="1600" dirty="0">
              <a:latin typeface="+mj-lt"/>
            </a:endParaRPr>
          </a:p>
        </p:txBody>
      </p:sp>
      <p:pic>
        <p:nvPicPr>
          <p:cNvPr id="5" name="Picture 4" descr="A collage of people in hard hats&#10;&#10;Description automatically generated">
            <a:extLst>
              <a:ext uri="{FF2B5EF4-FFF2-40B4-BE49-F238E27FC236}">
                <a16:creationId xmlns:a16="http://schemas.microsoft.com/office/drawing/2014/main" id="{F6948B9C-E725-F99F-D405-90D58A72B8A9}"/>
              </a:ext>
            </a:extLst>
          </p:cNvPr>
          <p:cNvPicPr>
            <a:picLocks noChangeAspect="1"/>
          </p:cNvPicPr>
          <p:nvPr/>
        </p:nvPicPr>
        <p:blipFill>
          <a:blip r:embed="rId4"/>
          <a:stretch>
            <a:fillRect/>
          </a:stretch>
        </p:blipFill>
        <p:spPr>
          <a:xfrm>
            <a:off x="6227491" y="3101483"/>
            <a:ext cx="2758467" cy="2048937"/>
          </a:xfrm>
          <a:prstGeom prst="rect">
            <a:avLst/>
          </a:prstGeom>
        </p:spPr>
      </p:pic>
      <p:sp>
        <p:nvSpPr>
          <p:cNvPr id="7" name="Rectangle 6">
            <a:extLst>
              <a:ext uri="{FF2B5EF4-FFF2-40B4-BE49-F238E27FC236}">
                <a16:creationId xmlns:a16="http://schemas.microsoft.com/office/drawing/2014/main" id="{E7DE1A0E-2F55-E8D1-056E-0E5285369C54}"/>
              </a:ext>
            </a:extLst>
          </p:cNvPr>
          <p:cNvSpPr/>
          <p:nvPr/>
        </p:nvSpPr>
        <p:spPr>
          <a:xfrm>
            <a:off x="446784" y="257361"/>
            <a:ext cx="7941640" cy="523220"/>
          </a:xfrm>
          <a:prstGeom prst="rect">
            <a:avLst/>
          </a:prstGeom>
        </p:spPr>
        <p:txBody>
          <a:bodyPr wrap="square">
            <a:spAutoFit/>
          </a:bodyPr>
          <a:lstStyle/>
          <a:p>
            <a:r>
              <a:rPr lang="nl-NL" sz="2800" b="1" i="0" u="none" strike="noStrike" dirty="0">
                <a:solidFill>
                  <a:srgbClr val="000000"/>
                </a:solidFill>
                <a:effectLst/>
                <a:latin typeface="Calibri" panose="020F0502020204030204" pitchFamily="34" charset="0"/>
              </a:rPr>
              <a:t>Laten we het geleerde in de praktijk brengen</a:t>
            </a:r>
            <a:r>
              <a:rPr lang="nl-NL" sz="2800" b="0" i="0" dirty="0">
                <a:solidFill>
                  <a:srgbClr val="000000"/>
                </a:solidFill>
                <a:effectLst/>
                <a:latin typeface="Calibri" panose="020F0502020204030204" pitchFamily="34" charset="0"/>
              </a:rPr>
              <a:t>​</a:t>
            </a:r>
            <a:endParaRPr lang="el-GR" sz="2800" dirty="0"/>
          </a:p>
        </p:txBody>
      </p:sp>
    </p:spTree>
    <p:extLst>
      <p:ext uri="{BB962C8B-B14F-4D97-AF65-F5344CB8AC3E}">
        <p14:creationId xmlns:p14="http://schemas.microsoft.com/office/powerpoint/2010/main" val="3313576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115" y="1382041"/>
            <a:ext cx="8229600" cy="4525963"/>
          </a:xfrm>
        </p:spPr>
        <p:txBody>
          <a:bodyPr>
            <a:normAutofit/>
          </a:bodyPr>
          <a:lstStyle/>
          <a:p>
            <a:r>
              <a:rPr lang="nl-NL" sz="2000" dirty="0"/>
              <a:t>Ze informeerden leerlingen over de Bio-Snackdoos en bio-zakjes, zodat ze stoppen met het gebruik van plastic zakken.</a:t>
            </a:r>
          </a:p>
          <a:p>
            <a:endParaRPr lang="nl-NL" sz="2000" dirty="0"/>
          </a:p>
          <a:p>
            <a:pPr marL="0" indent="0">
              <a:buNone/>
            </a:pPr>
            <a:endParaRPr lang="el-GR"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2213887"/>
            <a:ext cx="4096455"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613" y="2213887"/>
            <a:ext cx="4256506" cy="239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85" y="4579489"/>
            <a:ext cx="2295612" cy="129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AB786C9B-127B-CD4D-FB7F-D2B03358FF81}"/>
              </a:ext>
            </a:extLst>
          </p:cNvPr>
          <p:cNvSpPr/>
          <p:nvPr/>
        </p:nvSpPr>
        <p:spPr>
          <a:xfrm>
            <a:off x="446784" y="257361"/>
            <a:ext cx="8157664" cy="523220"/>
          </a:xfrm>
          <a:prstGeom prst="rect">
            <a:avLst/>
          </a:prstGeom>
        </p:spPr>
        <p:txBody>
          <a:bodyPr wrap="square">
            <a:spAutoFit/>
          </a:bodyPr>
          <a:lstStyle/>
          <a:p>
            <a:r>
              <a:rPr lang="nl-NL" sz="2800" b="1" i="0" u="none" strike="noStrike" dirty="0">
                <a:solidFill>
                  <a:srgbClr val="000000"/>
                </a:solidFill>
                <a:effectLst/>
                <a:latin typeface="Calibri" panose="020F0502020204030204" pitchFamily="34" charset="0"/>
              </a:rPr>
              <a:t>Laten we het geleerde in de praktijk brengen</a:t>
            </a:r>
            <a:r>
              <a:rPr lang="nl-NL" sz="2800" b="0" i="0" dirty="0">
                <a:solidFill>
                  <a:srgbClr val="000000"/>
                </a:solidFill>
                <a:effectLst/>
                <a:latin typeface="Calibri" panose="020F0502020204030204" pitchFamily="34" charset="0"/>
              </a:rPr>
              <a:t>​</a:t>
            </a:r>
            <a:endParaRPr lang="el-GR" sz="2800" dirty="0"/>
          </a:p>
        </p:txBody>
      </p:sp>
    </p:spTree>
    <p:extLst>
      <p:ext uri="{BB962C8B-B14F-4D97-AF65-F5344CB8AC3E}">
        <p14:creationId xmlns:p14="http://schemas.microsoft.com/office/powerpoint/2010/main" val="873358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607" y="1417638"/>
            <a:ext cx="2839606" cy="1889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508370" y="938741"/>
            <a:ext cx="5789411" cy="4525963"/>
          </a:xfrm>
        </p:spPr>
        <p:txBody>
          <a:bodyPr>
            <a:normAutofit/>
          </a:bodyPr>
          <a:lstStyle/>
          <a:p>
            <a:r>
              <a:rPr lang="nl-NL" sz="2000" dirty="0"/>
              <a:t>De derde groep informeerde de leerlingen over de voordelen van composteren in de composttuin die ze op school hadden, en voerde een campagne.</a:t>
            </a:r>
          </a:p>
          <a:p>
            <a:pPr marL="0" indent="0">
              <a:buNone/>
            </a:pPr>
            <a:r>
              <a:rPr lang="nl-NL" sz="2000" dirty="0"/>
              <a:t>Ze verkleedden zich als Oude Griekse goden en godinnen en gebruikten de slogan:</a:t>
            </a:r>
          </a:p>
          <a:p>
            <a:pPr marL="0" indent="0">
              <a:buNone/>
            </a:pPr>
            <a:r>
              <a:rPr lang="nl-NL" sz="2000" b="1" dirty="0"/>
              <a:t>“Zelfs de goden composteren hun fruitresten! Jij ook?”</a:t>
            </a:r>
            <a:endParaRPr lang="el-GR" sz="2000" b="1"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12" t="11500" r="19375" b="9833"/>
          <a:stretch/>
        </p:blipFill>
        <p:spPr bwMode="auto">
          <a:xfrm>
            <a:off x="539552" y="3428999"/>
            <a:ext cx="2772920" cy="205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250" t="13250" r="22812" b="12333"/>
          <a:stretch/>
        </p:blipFill>
        <p:spPr bwMode="auto">
          <a:xfrm>
            <a:off x="3374136" y="3429000"/>
            <a:ext cx="2825496" cy="204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2696" t="16333" r="22437" b="12333"/>
          <a:stretch/>
        </p:blipFill>
        <p:spPr bwMode="auto">
          <a:xfrm>
            <a:off x="6297781" y="3413391"/>
            <a:ext cx="2826431" cy="206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3F39C1D6-3281-AF33-F270-FDFF8E382E75}"/>
              </a:ext>
            </a:extLst>
          </p:cNvPr>
          <p:cNvSpPr/>
          <p:nvPr/>
        </p:nvSpPr>
        <p:spPr>
          <a:xfrm>
            <a:off x="446784" y="257361"/>
            <a:ext cx="8697216" cy="523220"/>
          </a:xfrm>
          <a:prstGeom prst="rect">
            <a:avLst/>
          </a:prstGeom>
        </p:spPr>
        <p:txBody>
          <a:bodyPr wrap="square">
            <a:spAutoFit/>
          </a:bodyPr>
          <a:lstStyle/>
          <a:p>
            <a:r>
              <a:rPr lang="nl-NL" sz="2800" b="1" i="0" u="none" strike="noStrike" dirty="0">
                <a:solidFill>
                  <a:srgbClr val="000000"/>
                </a:solidFill>
                <a:effectLst/>
                <a:latin typeface="Calibri" panose="020F0502020204030204" pitchFamily="34" charset="0"/>
              </a:rPr>
              <a:t>Laten we het geleerde in de praktijk brengen</a:t>
            </a:r>
            <a:r>
              <a:rPr lang="nl-NL" sz="2800" b="0" i="0" dirty="0">
                <a:solidFill>
                  <a:srgbClr val="000000"/>
                </a:solidFill>
                <a:effectLst/>
                <a:latin typeface="Calibri" panose="020F0502020204030204" pitchFamily="34" charset="0"/>
              </a:rPr>
              <a:t>​</a:t>
            </a:r>
            <a:endParaRPr lang="el-GR" sz="2800" dirty="0"/>
          </a:p>
        </p:txBody>
      </p:sp>
    </p:spTree>
    <p:extLst>
      <p:ext uri="{BB962C8B-B14F-4D97-AF65-F5344CB8AC3E}">
        <p14:creationId xmlns:p14="http://schemas.microsoft.com/office/powerpoint/2010/main" val="497116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740CB48-E02C-45AC-8072-FE6CE81528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4D5879-C865-4C30-B063-B818727A248D}">
  <ds:schemaRefs>
    <ds:schemaRef ds:uri="http://schemas.microsoft.com/sharepoint/v3/contenttype/forms"/>
  </ds:schemaRefs>
</ds:datastoreItem>
</file>

<file path=customXml/itemProps3.xml><?xml version="1.0" encoding="utf-8"?>
<ds:datastoreItem xmlns:ds="http://schemas.openxmlformats.org/officeDocument/2006/customXml" ds:itemID="{3EC658F1-1B94-4EDB-82AA-1E0C105B88BA}">
  <ds:schemaRefs>
    <ds:schemaRef ds:uri="http://purl.org/dc/terms/"/>
    <ds:schemaRef ds:uri="http://schemas.microsoft.com/office/2006/documentManagement/types"/>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4b029ac4-2790-4e9d-b1ba-d309a41950a3"/>
    <ds:schemaRef ds:uri="4cb37d89-296d-4697-a3a4-f9df7f39d0e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60</TotalTime>
  <Words>802</Words>
  <Application>Microsoft Office PowerPoint</Application>
  <PresentationFormat>On-screen Show (4:3)</PresentationFormat>
  <Paragraphs>105</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Opleidingsmateriaal​</vt:lpstr>
      <vt:lpstr>Wat is een Actieplan?</vt:lpstr>
      <vt:lpstr>PowerPoint Presentation</vt:lpstr>
      <vt:lpstr>Welke stappen moet je nemen om een Actieplan te maken?</vt:lpstr>
      <vt:lpstr>PowerPoint Presentation</vt:lpstr>
      <vt:lpstr>PowerPoint Presentation</vt:lpstr>
      <vt:lpstr>PowerPoint Presentation</vt:lpstr>
      <vt:lpstr>PowerPoint Presentation</vt:lpstr>
      <vt:lpstr>PowerPoint Presentation</vt:lpstr>
      <vt:lpstr>Meer weten?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Sterre van der Voort</cp:lastModifiedBy>
  <cp:revision>157</cp:revision>
  <dcterms:created xsi:type="dcterms:W3CDTF">2024-05-12T12:39:55Z</dcterms:created>
  <dcterms:modified xsi:type="dcterms:W3CDTF">2025-01-03T10:01:09Z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