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74" r:id="rId8"/>
    <p:sldId id="279" r:id="rId9"/>
    <p:sldId id="275" r:id="rId10"/>
    <p:sldId id="260" r:id="rId11"/>
    <p:sldId id="278" r:id="rId12"/>
    <p:sldId id="267" r:id="rId13"/>
    <p:sldId id="273" r:id="rId14"/>
    <p:sldId id="272" r:id="rId15"/>
    <p:sldId id="264"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DE293-7FF3-84E7-F01C-64776A7FF927}" name="Flavia Fusconi" initials="FF" userId="S::fusconi@apre.it::e2d3238e-52ac-49c1-9641-ae6e10e403fd" providerId="AD"/>
  <p188:author id="{1992AFC2-0329-1FD6-D1A4-DBB48EF9AE07}" name="Laura Mentini" initials="" userId="S::mentini@apre.it::99e56902-dcf5-4507-b975-bce4d61086d8"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40" d="100"/>
          <a:sy n="40" d="100"/>
        </p:scale>
        <p:origin x="24" y="8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via Fusconi" userId="e2d3238e-52ac-49c1-9641-ae6e10e403fd" providerId="ADAL" clId="{308A3FDF-6B6F-49ED-96BE-96B1B705A95A}"/>
    <pc:docChg chg="custSel modSld">
      <pc:chgData name="Flavia Fusconi" userId="e2d3238e-52ac-49c1-9641-ae6e10e403fd" providerId="ADAL" clId="{308A3FDF-6B6F-49ED-96BE-96B1B705A95A}" dt="2024-12-03T12:01:26.551" v="762" actId="313"/>
      <pc:docMkLst>
        <pc:docMk/>
      </pc:docMkLst>
      <pc:sldChg chg="modSp mod">
        <pc:chgData name="Flavia Fusconi" userId="e2d3238e-52ac-49c1-9641-ae6e10e403fd" providerId="ADAL" clId="{308A3FDF-6B6F-49ED-96BE-96B1B705A95A}" dt="2024-12-03T11:02:37.311" v="91" actId="20577"/>
        <pc:sldMkLst>
          <pc:docMk/>
          <pc:sldMk cId="3886430401" sldId="258"/>
        </pc:sldMkLst>
        <pc:spChg chg="mod">
          <ac:chgData name="Flavia Fusconi" userId="e2d3238e-52ac-49c1-9641-ae6e10e403fd" providerId="ADAL" clId="{308A3FDF-6B6F-49ED-96BE-96B1B705A95A}" dt="2024-12-03T10:59:28.061" v="55" actId="20577"/>
          <ac:spMkLst>
            <pc:docMk/>
            <pc:sldMk cId="3886430401" sldId="258"/>
            <ac:spMk id="2" creationId="{00000000-0000-0000-0000-000000000000}"/>
          </ac:spMkLst>
        </pc:spChg>
        <pc:spChg chg="mod">
          <ac:chgData name="Flavia Fusconi" userId="e2d3238e-52ac-49c1-9641-ae6e10e403fd" providerId="ADAL" clId="{308A3FDF-6B6F-49ED-96BE-96B1B705A95A}" dt="2024-12-03T11:02:37.311" v="91" actId="20577"/>
          <ac:spMkLst>
            <pc:docMk/>
            <pc:sldMk cId="3886430401" sldId="258"/>
            <ac:spMk id="3" creationId="{00000000-0000-0000-0000-000000000000}"/>
          </ac:spMkLst>
        </pc:spChg>
      </pc:sldChg>
      <pc:sldChg chg="modSp mod">
        <pc:chgData name="Flavia Fusconi" userId="e2d3238e-52ac-49c1-9641-ae6e10e403fd" providerId="ADAL" clId="{308A3FDF-6B6F-49ED-96BE-96B1B705A95A}" dt="2024-12-03T11:13:33.921" v="177" actId="20577"/>
        <pc:sldMkLst>
          <pc:docMk/>
          <pc:sldMk cId="3261187765" sldId="259"/>
        </pc:sldMkLst>
        <pc:spChg chg="mod">
          <ac:chgData name="Flavia Fusconi" userId="e2d3238e-52ac-49c1-9641-ae6e10e403fd" providerId="ADAL" clId="{308A3FDF-6B6F-49ED-96BE-96B1B705A95A}" dt="2024-12-03T11:13:33.921" v="177" actId="20577"/>
          <ac:spMkLst>
            <pc:docMk/>
            <pc:sldMk cId="3261187765" sldId="259"/>
            <ac:spMk id="3" creationId="{00000000-0000-0000-0000-000000000000}"/>
          </ac:spMkLst>
        </pc:spChg>
      </pc:sldChg>
      <pc:sldChg chg="modSp mod">
        <pc:chgData name="Flavia Fusconi" userId="e2d3238e-52ac-49c1-9641-ae6e10e403fd" providerId="ADAL" clId="{308A3FDF-6B6F-49ED-96BE-96B1B705A95A}" dt="2024-12-03T11:36:41.011" v="461" actId="20577"/>
        <pc:sldMkLst>
          <pc:docMk/>
          <pc:sldMk cId="2320936675" sldId="260"/>
        </pc:sldMkLst>
        <pc:spChg chg="mod">
          <ac:chgData name="Flavia Fusconi" userId="e2d3238e-52ac-49c1-9641-ae6e10e403fd" providerId="ADAL" clId="{308A3FDF-6B6F-49ED-96BE-96B1B705A95A}" dt="2024-12-03T11:36:41.011" v="461" actId="20577"/>
          <ac:spMkLst>
            <pc:docMk/>
            <pc:sldMk cId="2320936675" sldId="260"/>
            <ac:spMk id="3" creationId="{00000000-0000-0000-0000-000000000000}"/>
          </ac:spMkLst>
        </pc:spChg>
      </pc:sldChg>
      <pc:sldChg chg="modSp mod">
        <pc:chgData name="Flavia Fusconi" userId="e2d3238e-52ac-49c1-9641-ae6e10e403fd" providerId="ADAL" clId="{308A3FDF-6B6F-49ED-96BE-96B1B705A95A}" dt="2024-12-03T11:57:15.733" v="680" actId="6549"/>
        <pc:sldMkLst>
          <pc:docMk/>
          <pc:sldMk cId="3286767824" sldId="267"/>
        </pc:sldMkLst>
        <pc:spChg chg="mod">
          <ac:chgData name="Flavia Fusconi" userId="e2d3238e-52ac-49c1-9641-ae6e10e403fd" providerId="ADAL" clId="{308A3FDF-6B6F-49ED-96BE-96B1B705A95A}" dt="2024-12-03T11:57:15.733" v="680" actId="6549"/>
          <ac:spMkLst>
            <pc:docMk/>
            <pc:sldMk cId="3286767824" sldId="267"/>
            <ac:spMk id="3" creationId="{00000000-0000-0000-0000-000000000000}"/>
          </ac:spMkLst>
        </pc:spChg>
      </pc:sldChg>
      <pc:sldChg chg="modSp mod">
        <pc:chgData name="Flavia Fusconi" userId="e2d3238e-52ac-49c1-9641-ae6e10e403fd" providerId="ADAL" clId="{308A3FDF-6B6F-49ED-96BE-96B1B705A95A}" dt="2024-12-03T12:01:26.551" v="762" actId="313"/>
        <pc:sldMkLst>
          <pc:docMk/>
          <pc:sldMk cId="965201193" sldId="273"/>
        </pc:sldMkLst>
        <pc:spChg chg="mod">
          <ac:chgData name="Flavia Fusconi" userId="e2d3238e-52ac-49c1-9641-ae6e10e403fd" providerId="ADAL" clId="{308A3FDF-6B6F-49ED-96BE-96B1B705A95A}" dt="2024-12-03T12:01:26.551" v="762" actId="313"/>
          <ac:spMkLst>
            <pc:docMk/>
            <pc:sldMk cId="965201193" sldId="273"/>
            <ac:spMk id="3" creationId="{00000000-0000-0000-0000-000000000000}"/>
          </ac:spMkLst>
        </pc:spChg>
        <pc:spChg chg="mod">
          <ac:chgData name="Flavia Fusconi" userId="e2d3238e-52ac-49c1-9641-ae6e10e403fd" providerId="ADAL" clId="{308A3FDF-6B6F-49ED-96BE-96B1B705A95A}" dt="2024-12-03T11:58:20.529" v="687" actId="20577"/>
          <ac:spMkLst>
            <pc:docMk/>
            <pc:sldMk cId="965201193" sldId="273"/>
            <ac:spMk id="4" creationId="{00000000-0000-0000-0000-000000000000}"/>
          </ac:spMkLst>
        </pc:spChg>
      </pc:sldChg>
      <pc:sldChg chg="modSp mod">
        <pc:chgData name="Flavia Fusconi" userId="e2d3238e-52ac-49c1-9641-ae6e10e403fd" providerId="ADAL" clId="{308A3FDF-6B6F-49ED-96BE-96B1B705A95A}" dt="2024-12-03T11:15:46.365" v="187" actId="20577"/>
        <pc:sldMkLst>
          <pc:docMk/>
          <pc:sldMk cId="1677865511" sldId="274"/>
        </pc:sldMkLst>
        <pc:spChg chg="mod">
          <ac:chgData name="Flavia Fusconi" userId="e2d3238e-52ac-49c1-9641-ae6e10e403fd" providerId="ADAL" clId="{308A3FDF-6B6F-49ED-96BE-96B1B705A95A}" dt="2024-12-03T11:15:46.365" v="187" actId="20577"/>
          <ac:spMkLst>
            <pc:docMk/>
            <pc:sldMk cId="1677865511" sldId="274"/>
            <ac:spMk id="2" creationId="{00000000-0000-0000-0000-000000000000}"/>
          </ac:spMkLst>
        </pc:spChg>
        <pc:spChg chg="mod">
          <ac:chgData name="Flavia Fusconi" userId="e2d3238e-52ac-49c1-9641-ae6e10e403fd" providerId="ADAL" clId="{308A3FDF-6B6F-49ED-96BE-96B1B705A95A}" dt="2024-12-03T11:14:45.158" v="181" actId="123"/>
          <ac:spMkLst>
            <pc:docMk/>
            <pc:sldMk cId="1677865511" sldId="274"/>
            <ac:spMk id="3" creationId="{00000000-0000-0000-0000-000000000000}"/>
          </ac:spMkLst>
        </pc:spChg>
      </pc:sldChg>
      <pc:sldChg chg="modSp mod">
        <pc:chgData name="Flavia Fusconi" userId="e2d3238e-52ac-49c1-9641-ae6e10e403fd" providerId="ADAL" clId="{308A3FDF-6B6F-49ED-96BE-96B1B705A95A}" dt="2024-12-03T11:33:59.502" v="389" actId="20577"/>
        <pc:sldMkLst>
          <pc:docMk/>
          <pc:sldMk cId="2406732040" sldId="275"/>
        </pc:sldMkLst>
        <pc:spChg chg="mod">
          <ac:chgData name="Flavia Fusconi" userId="e2d3238e-52ac-49c1-9641-ae6e10e403fd" providerId="ADAL" clId="{308A3FDF-6B6F-49ED-96BE-96B1B705A95A}" dt="2024-12-03T11:33:59.502" v="389" actId="20577"/>
          <ac:spMkLst>
            <pc:docMk/>
            <pc:sldMk cId="2406732040" sldId="275"/>
            <ac:spMk id="3" creationId="{00000000-0000-0000-0000-000000000000}"/>
          </ac:spMkLst>
        </pc:spChg>
      </pc:sldChg>
      <pc:sldChg chg="modSp mod modCm">
        <pc:chgData name="Flavia Fusconi" userId="e2d3238e-52ac-49c1-9641-ae6e10e403fd" providerId="ADAL" clId="{308A3FDF-6B6F-49ED-96BE-96B1B705A95A}" dt="2024-12-03T11:50:53.652" v="513" actId="20577"/>
        <pc:sldMkLst>
          <pc:docMk/>
          <pc:sldMk cId="2057933605" sldId="278"/>
        </pc:sldMkLst>
        <pc:spChg chg="mod">
          <ac:chgData name="Flavia Fusconi" userId="e2d3238e-52ac-49c1-9641-ae6e10e403fd" providerId="ADAL" clId="{308A3FDF-6B6F-49ED-96BE-96B1B705A95A}" dt="2024-12-03T11:50:53.652" v="513" actId="20577"/>
          <ac:spMkLst>
            <pc:docMk/>
            <pc:sldMk cId="2057933605" sldId="278"/>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Flavia Fusconi" userId="e2d3238e-52ac-49c1-9641-ae6e10e403fd" providerId="ADAL" clId="{308A3FDF-6B6F-49ED-96BE-96B1B705A95A}" dt="2024-12-03T11:50:53.652" v="513" actId="20577"/>
              <pc2:cmMkLst xmlns:pc2="http://schemas.microsoft.com/office/powerpoint/2019/9/main/command">
                <pc:docMk/>
                <pc:sldMk cId="2057933605" sldId="278"/>
                <pc2:cmMk id="{FBB9E034-5E24-41AC-A76B-07245AD5379D}"/>
              </pc2:cmMkLst>
            </pc226:cmChg>
          </p:ext>
        </pc:extLst>
      </pc:sldChg>
      <pc:sldChg chg="modSp mod">
        <pc:chgData name="Flavia Fusconi" userId="e2d3238e-52ac-49c1-9641-ae6e10e403fd" providerId="ADAL" clId="{308A3FDF-6B6F-49ED-96BE-96B1B705A95A}" dt="2024-12-03T11:59:39.145" v="720" actId="20577"/>
        <pc:sldMkLst>
          <pc:docMk/>
          <pc:sldMk cId="3254363727" sldId="279"/>
        </pc:sldMkLst>
        <pc:spChg chg="mod">
          <ac:chgData name="Flavia Fusconi" userId="e2d3238e-52ac-49c1-9641-ae6e10e403fd" providerId="ADAL" clId="{308A3FDF-6B6F-49ED-96BE-96B1B705A95A}" dt="2024-12-03T11:59:39.145" v="720" actId="20577"/>
          <ac:spMkLst>
            <pc:docMk/>
            <pc:sldMk cId="3254363727" sldId="279"/>
            <ac:spMk id="3" creationId="{00000000-0000-0000-0000-000000000000}"/>
          </ac:spMkLst>
        </pc:spChg>
      </pc:sldChg>
      <pc:sldChg chg="modSp mod">
        <pc:chgData name="Flavia Fusconi" userId="e2d3238e-52ac-49c1-9641-ae6e10e403fd" providerId="ADAL" clId="{308A3FDF-6B6F-49ED-96BE-96B1B705A95A}" dt="2024-12-03T10:58:52.399" v="43" actId="6549"/>
        <pc:sldMkLst>
          <pc:docMk/>
          <pc:sldMk cId="3396059820" sldId="284"/>
        </pc:sldMkLst>
        <pc:spChg chg="mod">
          <ac:chgData name="Flavia Fusconi" userId="e2d3238e-52ac-49c1-9641-ae6e10e403fd" providerId="ADAL" clId="{308A3FDF-6B6F-49ED-96BE-96B1B705A95A}" dt="2024-12-03T10:58:52.399" v="43" actId="6549"/>
          <ac:spMkLst>
            <pc:docMk/>
            <pc:sldMk cId="3396059820" sldId="284"/>
            <ac:spMk id="3" creationId="{D8A2EDF0-7A23-40CD-8304-26565CF08866}"/>
          </ac:spMkLst>
        </pc:spChg>
      </pc:sldChg>
    </pc:docChg>
  </pc:docChgLst>
  <pc:docChgLst>
    <pc:chgData name="Flavia Fusconi" userId="e2d3238e-52ac-49c1-9641-ae6e10e403fd" providerId="ADAL" clId="{8DB422FA-9F1A-4046-8839-36AABBE1A8EC}"/>
    <pc:docChg chg="undo custSel modSld">
      <pc:chgData name="Flavia Fusconi" userId="e2d3238e-52ac-49c1-9641-ae6e10e403fd" providerId="ADAL" clId="{8DB422FA-9F1A-4046-8839-36AABBE1A8EC}" dt="2024-12-04T15:35:09.995" v="211" actId="20577"/>
      <pc:docMkLst>
        <pc:docMk/>
      </pc:docMkLst>
      <pc:sldChg chg="modSp mod">
        <pc:chgData name="Flavia Fusconi" userId="e2d3238e-52ac-49c1-9641-ae6e10e403fd" providerId="ADAL" clId="{8DB422FA-9F1A-4046-8839-36AABBE1A8EC}" dt="2024-12-04T08:31:05.182" v="21" actId="20577"/>
        <pc:sldMkLst>
          <pc:docMk/>
          <pc:sldMk cId="3886430401" sldId="258"/>
        </pc:sldMkLst>
        <pc:spChg chg="mod">
          <ac:chgData name="Flavia Fusconi" userId="e2d3238e-52ac-49c1-9641-ae6e10e403fd" providerId="ADAL" clId="{8DB422FA-9F1A-4046-8839-36AABBE1A8EC}" dt="2024-12-04T08:26:03.314" v="1" actId="20577"/>
          <ac:spMkLst>
            <pc:docMk/>
            <pc:sldMk cId="3886430401" sldId="258"/>
            <ac:spMk id="2" creationId="{00000000-0000-0000-0000-000000000000}"/>
          </ac:spMkLst>
        </pc:spChg>
        <pc:spChg chg="mod">
          <ac:chgData name="Flavia Fusconi" userId="e2d3238e-52ac-49c1-9641-ae6e10e403fd" providerId="ADAL" clId="{8DB422FA-9F1A-4046-8839-36AABBE1A8EC}" dt="2024-12-04T08:31:05.182" v="21" actId="20577"/>
          <ac:spMkLst>
            <pc:docMk/>
            <pc:sldMk cId="3886430401" sldId="258"/>
            <ac:spMk id="3" creationId="{00000000-0000-0000-0000-000000000000}"/>
          </ac:spMkLst>
        </pc:spChg>
      </pc:sldChg>
      <pc:sldChg chg="modSp mod">
        <pc:chgData name="Flavia Fusconi" userId="e2d3238e-52ac-49c1-9641-ae6e10e403fd" providerId="ADAL" clId="{8DB422FA-9F1A-4046-8839-36AABBE1A8EC}" dt="2024-12-04T08:32:17.303" v="39" actId="20577"/>
        <pc:sldMkLst>
          <pc:docMk/>
          <pc:sldMk cId="3261187765" sldId="259"/>
        </pc:sldMkLst>
        <pc:spChg chg="mod">
          <ac:chgData name="Flavia Fusconi" userId="e2d3238e-52ac-49c1-9641-ae6e10e403fd" providerId="ADAL" clId="{8DB422FA-9F1A-4046-8839-36AABBE1A8EC}" dt="2024-12-04T08:32:17.303" v="39" actId="20577"/>
          <ac:spMkLst>
            <pc:docMk/>
            <pc:sldMk cId="3261187765" sldId="259"/>
            <ac:spMk id="3" creationId="{00000000-0000-0000-0000-000000000000}"/>
          </ac:spMkLst>
        </pc:spChg>
      </pc:sldChg>
      <pc:sldChg chg="modSp mod">
        <pc:chgData name="Flavia Fusconi" userId="e2d3238e-52ac-49c1-9641-ae6e10e403fd" providerId="ADAL" clId="{8DB422FA-9F1A-4046-8839-36AABBE1A8EC}" dt="2024-12-04T15:34:56.901" v="201" actId="20577"/>
        <pc:sldMkLst>
          <pc:docMk/>
          <pc:sldMk cId="2320936675" sldId="260"/>
        </pc:sldMkLst>
        <pc:spChg chg="mod">
          <ac:chgData name="Flavia Fusconi" userId="e2d3238e-52ac-49c1-9641-ae6e10e403fd" providerId="ADAL" clId="{8DB422FA-9F1A-4046-8839-36AABBE1A8EC}" dt="2024-12-04T15:34:56.901" v="201" actId="20577"/>
          <ac:spMkLst>
            <pc:docMk/>
            <pc:sldMk cId="2320936675" sldId="260"/>
            <ac:spMk id="3" creationId="{00000000-0000-0000-0000-000000000000}"/>
          </ac:spMkLst>
        </pc:spChg>
      </pc:sldChg>
      <pc:sldChg chg="modSp mod">
        <pc:chgData name="Flavia Fusconi" userId="e2d3238e-52ac-49c1-9641-ae6e10e403fd" providerId="ADAL" clId="{8DB422FA-9F1A-4046-8839-36AABBE1A8EC}" dt="2024-12-04T08:43:06.858" v="182" actId="20577"/>
        <pc:sldMkLst>
          <pc:docMk/>
          <pc:sldMk cId="3286767824" sldId="267"/>
        </pc:sldMkLst>
        <pc:spChg chg="mod">
          <ac:chgData name="Flavia Fusconi" userId="e2d3238e-52ac-49c1-9641-ae6e10e403fd" providerId="ADAL" clId="{8DB422FA-9F1A-4046-8839-36AABBE1A8EC}" dt="2024-12-04T08:43:06.858" v="182" actId="20577"/>
          <ac:spMkLst>
            <pc:docMk/>
            <pc:sldMk cId="3286767824" sldId="267"/>
            <ac:spMk id="3" creationId="{00000000-0000-0000-0000-000000000000}"/>
          </ac:spMkLst>
        </pc:spChg>
      </pc:sldChg>
      <pc:sldChg chg="modSp mod">
        <pc:chgData name="Flavia Fusconi" userId="e2d3238e-52ac-49c1-9641-ae6e10e403fd" providerId="ADAL" clId="{8DB422FA-9F1A-4046-8839-36AABBE1A8EC}" dt="2024-12-04T08:43:40.152" v="196" actId="20577"/>
        <pc:sldMkLst>
          <pc:docMk/>
          <pc:sldMk cId="965201193" sldId="273"/>
        </pc:sldMkLst>
        <pc:spChg chg="mod">
          <ac:chgData name="Flavia Fusconi" userId="e2d3238e-52ac-49c1-9641-ae6e10e403fd" providerId="ADAL" clId="{8DB422FA-9F1A-4046-8839-36AABBE1A8EC}" dt="2024-12-04T08:43:40.152" v="196" actId="20577"/>
          <ac:spMkLst>
            <pc:docMk/>
            <pc:sldMk cId="965201193" sldId="273"/>
            <ac:spMk id="3" creationId="{00000000-0000-0000-0000-000000000000}"/>
          </ac:spMkLst>
        </pc:spChg>
      </pc:sldChg>
      <pc:sldChg chg="modSp mod">
        <pc:chgData name="Flavia Fusconi" userId="e2d3238e-52ac-49c1-9641-ae6e10e403fd" providerId="ADAL" clId="{8DB422FA-9F1A-4046-8839-36AABBE1A8EC}" dt="2024-12-04T08:32:48.007" v="58" actId="20577"/>
        <pc:sldMkLst>
          <pc:docMk/>
          <pc:sldMk cId="1677865511" sldId="274"/>
        </pc:sldMkLst>
        <pc:spChg chg="mod">
          <ac:chgData name="Flavia Fusconi" userId="e2d3238e-52ac-49c1-9641-ae6e10e403fd" providerId="ADAL" clId="{8DB422FA-9F1A-4046-8839-36AABBE1A8EC}" dt="2024-12-04T08:32:48.007" v="58" actId="20577"/>
          <ac:spMkLst>
            <pc:docMk/>
            <pc:sldMk cId="1677865511" sldId="274"/>
            <ac:spMk id="3" creationId="{00000000-0000-0000-0000-000000000000}"/>
          </ac:spMkLst>
        </pc:spChg>
      </pc:sldChg>
      <pc:sldChg chg="modSp mod">
        <pc:chgData name="Flavia Fusconi" userId="e2d3238e-52ac-49c1-9641-ae6e10e403fd" providerId="ADAL" clId="{8DB422FA-9F1A-4046-8839-36AABBE1A8EC}" dt="2024-12-04T08:35:31.055" v="97" actId="113"/>
        <pc:sldMkLst>
          <pc:docMk/>
          <pc:sldMk cId="2406732040" sldId="275"/>
        </pc:sldMkLst>
        <pc:spChg chg="mod">
          <ac:chgData name="Flavia Fusconi" userId="e2d3238e-52ac-49c1-9641-ae6e10e403fd" providerId="ADAL" clId="{8DB422FA-9F1A-4046-8839-36AABBE1A8EC}" dt="2024-12-04T08:35:31.055" v="97" actId="113"/>
          <ac:spMkLst>
            <pc:docMk/>
            <pc:sldMk cId="2406732040" sldId="275"/>
            <ac:spMk id="3" creationId="{00000000-0000-0000-0000-000000000000}"/>
          </ac:spMkLst>
        </pc:spChg>
      </pc:sldChg>
      <pc:sldChg chg="modSp mod">
        <pc:chgData name="Flavia Fusconi" userId="e2d3238e-52ac-49c1-9641-ae6e10e403fd" providerId="ADAL" clId="{8DB422FA-9F1A-4046-8839-36AABBE1A8EC}" dt="2024-12-04T15:35:09.995" v="211" actId="20577"/>
        <pc:sldMkLst>
          <pc:docMk/>
          <pc:sldMk cId="2057933605" sldId="278"/>
        </pc:sldMkLst>
        <pc:spChg chg="mod">
          <ac:chgData name="Flavia Fusconi" userId="e2d3238e-52ac-49c1-9641-ae6e10e403fd" providerId="ADAL" clId="{8DB422FA-9F1A-4046-8839-36AABBE1A8EC}" dt="2024-12-04T15:35:09.995" v="211" actId="20577"/>
          <ac:spMkLst>
            <pc:docMk/>
            <pc:sldMk cId="2057933605" sldId="278"/>
            <ac:spMk id="3" creationId="{00000000-0000-0000-0000-000000000000}"/>
          </ac:spMkLst>
        </pc:spChg>
      </pc:sldChg>
      <pc:sldChg chg="modSp mod">
        <pc:chgData name="Flavia Fusconi" userId="e2d3238e-52ac-49c1-9641-ae6e10e403fd" providerId="ADAL" clId="{8DB422FA-9F1A-4046-8839-36AABBE1A8EC}" dt="2024-12-04T08:34:44.641" v="86" actId="20577"/>
        <pc:sldMkLst>
          <pc:docMk/>
          <pc:sldMk cId="3254363727" sldId="279"/>
        </pc:sldMkLst>
        <pc:spChg chg="mod">
          <ac:chgData name="Flavia Fusconi" userId="e2d3238e-52ac-49c1-9641-ae6e10e403fd" providerId="ADAL" clId="{8DB422FA-9F1A-4046-8839-36AABBE1A8EC}" dt="2024-12-04T08:34:44.641" v="86" actId="20577"/>
          <ac:spMkLst>
            <pc:docMk/>
            <pc:sldMk cId="3254363727" sldId="279"/>
            <ac:spMk id="3" creationId="{00000000-0000-0000-0000-000000000000}"/>
          </ac:spMkLst>
        </pc:spChg>
      </pc:sldChg>
    </pc:docChg>
  </pc:docChgLst>
  <pc:docChgLst>
    <pc:chgData name="xanthich@eepf.gr" userId="S::xanthich_eepf.gr#ext#@apre.onmicrosoft.com::807cb1c3-744b-45df-906c-1ddb5481d44a" providerId="AD" clId="Web-{EB6A0D02-2663-F2E4-D67C-90B2F4F66DA6}"/>
    <pc:docChg chg="modSld">
      <pc:chgData name="xanthich@eepf.gr" userId="S::xanthich_eepf.gr#ext#@apre.onmicrosoft.com::807cb1c3-744b-45df-906c-1ddb5481d44a" providerId="AD" clId="Web-{EB6A0D02-2663-F2E4-D67C-90B2F4F66DA6}" dt="2024-10-24T11:55:16.815" v="129" actId="20577"/>
      <pc:docMkLst>
        <pc:docMk/>
      </pc:docMkLst>
      <pc:sldChg chg="modSp">
        <pc:chgData name="xanthich@eepf.gr" userId="S::xanthich_eepf.gr#ext#@apre.onmicrosoft.com::807cb1c3-744b-45df-906c-1ddb5481d44a" providerId="AD" clId="Web-{EB6A0D02-2663-F2E4-D67C-90B2F4F66DA6}" dt="2024-10-24T11:20:48.198" v="19" actId="1076"/>
        <pc:sldMkLst>
          <pc:docMk/>
          <pc:sldMk cId="3886430401" sldId="258"/>
        </pc:sldMkLst>
        <pc:spChg chg="mod">
          <ac:chgData name="xanthich@eepf.gr" userId="S::xanthich_eepf.gr#ext#@apre.onmicrosoft.com::807cb1c3-744b-45df-906c-1ddb5481d44a" providerId="AD" clId="Web-{EB6A0D02-2663-F2E4-D67C-90B2F4F66DA6}" dt="2024-10-24T11:20:23.057" v="8" actId="20577"/>
          <ac:spMkLst>
            <pc:docMk/>
            <pc:sldMk cId="3886430401" sldId="258"/>
            <ac:spMk id="2" creationId="{00000000-0000-0000-0000-000000000000}"/>
          </ac:spMkLst>
        </pc:spChg>
        <pc:spChg chg="mod">
          <ac:chgData name="xanthich@eepf.gr" userId="S::xanthich_eepf.gr#ext#@apre.onmicrosoft.com::807cb1c3-744b-45df-906c-1ddb5481d44a" providerId="AD" clId="Web-{EB6A0D02-2663-F2E4-D67C-90B2F4F66DA6}" dt="2024-10-24T11:20:37.276" v="15" actId="20577"/>
          <ac:spMkLst>
            <pc:docMk/>
            <pc:sldMk cId="3886430401" sldId="258"/>
            <ac:spMk id="3" creationId="{00000000-0000-0000-0000-000000000000}"/>
          </ac:spMkLst>
        </pc:spChg>
        <pc:spChg chg="mod">
          <ac:chgData name="xanthich@eepf.gr" userId="S::xanthich_eepf.gr#ext#@apre.onmicrosoft.com::807cb1c3-744b-45df-906c-1ddb5481d44a" providerId="AD" clId="Web-{EB6A0D02-2663-F2E4-D67C-90B2F4F66DA6}" dt="2024-10-24T11:20:48.198" v="19" actId="1076"/>
          <ac:spMkLst>
            <pc:docMk/>
            <pc:sldMk cId="3886430401" sldId="258"/>
            <ac:spMk id="4" creationId="{00000000-0000-0000-0000-000000000000}"/>
          </ac:spMkLst>
        </pc:spChg>
      </pc:sldChg>
      <pc:sldChg chg="modSp">
        <pc:chgData name="xanthich@eepf.gr" userId="S::xanthich_eepf.gr#ext#@apre.onmicrosoft.com::807cb1c3-744b-45df-906c-1ddb5481d44a" providerId="AD" clId="Web-{EB6A0D02-2663-F2E4-D67C-90B2F4F66DA6}" dt="2024-10-24T11:23:34.906" v="29" actId="1076"/>
        <pc:sldMkLst>
          <pc:docMk/>
          <pc:sldMk cId="3261187765" sldId="259"/>
        </pc:sldMkLst>
        <pc:spChg chg="mod">
          <ac:chgData name="xanthich@eepf.gr" userId="S::xanthich_eepf.gr#ext#@apre.onmicrosoft.com::807cb1c3-744b-45df-906c-1ddb5481d44a" providerId="AD" clId="Web-{EB6A0D02-2663-F2E4-D67C-90B2F4F66DA6}" dt="2024-10-24T11:23:26.078" v="22" actId="20577"/>
          <ac:spMkLst>
            <pc:docMk/>
            <pc:sldMk cId="3261187765" sldId="259"/>
            <ac:spMk id="2" creationId="{00000000-0000-0000-0000-000000000000}"/>
          </ac:spMkLst>
        </pc:spChg>
        <pc:spChg chg="mod">
          <ac:chgData name="xanthich@eepf.gr" userId="S::xanthich_eepf.gr#ext#@apre.onmicrosoft.com::807cb1c3-744b-45df-906c-1ddb5481d44a" providerId="AD" clId="Web-{EB6A0D02-2663-F2E4-D67C-90B2F4F66DA6}" dt="2024-10-24T11:23:34.906" v="29" actId="1076"/>
          <ac:spMkLst>
            <pc:docMk/>
            <pc:sldMk cId="3261187765" sldId="259"/>
            <ac:spMk id="3" creationId="{00000000-0000-0000-0000-000000000000}"/>
          </ac:spMkLst>
        </pc:spChg>
      </pc:sldChg>
      <pc:sldChg chg="addSp delSp modSp">
        <pc:chgData name="xanthich@eepf.gr" userId="S::xanthich_eepf.gr#ext#@apre.onmicrosoft.com::807cb1c3-744b-45df-906c-1ddb5481d44a" providerId="AD" clId="Web-{EB6A0D02-2663-F2E4-D67C-90B2F4F66DA6}" dt="2024-10-24T11:42:52.092" v="105" actId="1076"/>
        <pc:sldMkLst>
          <pc:docMk/>
          <pc:sldMk cId="2320936675" sldId="260"/>
        </pc:sldMkLst>
        <pc:spChg chg="mod">
          <ac:chgData name="xanthich@eepf.gr" userId="S::xanthich_eepf.gr#ext#@apre.onmicrosoft.com::807cb1c3-744b-45df-906c-1ddb5481d44a" providerId="AD" clId="Web-{EB6A0D02-2663-F2E4-D67C-90B2F4F66DA6}" dt="2024-10-24T11:42:52.092" v="105" actId="1076"/>
          <ac:spMkLst>
            <pc:docMk/>
            <pc:sldMk cId="2320936675" sldId="260"/>
            <ac:spMk id="2" creationId="{00000000-0000-0000-0000-000000000000}"/>
          </ac:spMkLst>
        </pc:spChg>
        <pc:spChg chg="add del mod">
          <ac:chgData name="xanthich@eepf.gr" userId="S::xanthich_eepf.gr#ext#@apre.onmicrosoft.com::807cb1c3-744b-45df-906c-1ddb5481d44a" providerId="AD" clId="Web-{EB6A0D02-2663-F2E4-D67C-90B2F4F66DA6}" dt="2024-10-24T11:42:03.154" v="101" actId="20577"/>
          <ac:spMkLst>
            <pc:docMk/>
            <pc:sldMk cId="2320936675" sldId="260"/>
            <ac:spMk id="3" creationId="{00000000-0000-0000-0000-000000000000}"/>
          </ac:spMkLst>
        </pc:spChg>
        <pc:spChg chg="add del mod">
          <ac:chgData name="xanthich@eepf.gr" userId="S::xanthich_eepf.gr#ext#@apre.onmicrosoft.com::807cb1c3-744b-45df-906c-1ddb5481d44a" providerId="AD" clId="Web-{EB6A0D02-2663-F2E4-D67C-90B2F4F66DA6}" dt="2024-10-24T11:39:26.868" v="85"/>
          <ac:spMkLst>
            <pc:docMk/>
            <pc:sldMk cId="2320936675" sldId="260"/>
            <ac:spMk id="5" creationId="{BC8F39E1-B7DB-6F8E-5D33-E1B1CDD2193F}"/>
          </ac:spMkLst>
        </pc:spChg>
        <pc:spChg chg="add del mod">
          <ac:chgData name="xanthich@eepf.gr" userId="S::xanthich_eepf.gr#ext#@apre.onmicrosoft.com::807cb1c3-744b-45df-906c-1ddb5481d44a" providerId="AD" clId="Web-{EB6A0D02-2663-F2E4-D67C-90B2F4F66DA6}" dt="2024-10-24T11:39:14.946" v="81"/>
          <ac:spMkLst>
            <pc:docMk/>
            <pc:sldMk cId="2320936675" sldId="260"/>
            <ac:spMk id="9" creationId="{98E6FD4F-C247-147D-190C-F414AAD7A2C3}"/>
          </ac:spMkLst>
        </pc:spChg>
        <pc:picChg chg="del mod">
          <ac:chgData name="xanthich@eepf.gr" userId="S::xanthich_eepf.gr#ext#@apre.onmicrosoft.com::807cb1c3-744b-45df-906c-1ddb5481d44a" providerId="AD" clId="Web-{EB6A0D02-2663-F2E4-D67C-90B2F4F66DA6}" dt="2024-10-24T11:42:47.327" v="103"/>
          <ac:picMkLst>
            <pc:docMk/>
            <pc:sldMk cId="2320936675" sldId="260"/>
            <ac:picMk id="6" creationId="{00000000-0000-0000-0000-000000000000}"/>
          </ac:picMkLst>
        </pc:picChg>
        <pc:picChg chg="add del mod ord">
          <ac:chgData name="xanthich@eepf.gr" userId="S::xanthich_eepf.gr#ext#@apre.onmicrosoft.com::807cb1c3-744b-45df-906c-1ddb5481d44a" providerId="AD" clId="Web-{EB6A0D02-2663-F2E4-D67C-90B2F4F66DA6}" dt="2024-10-24T11:39:23.821" v="84"/>
          <ac:picMkLst>
            <pc:docMk/>
            <pc:sldMk cId="2320936675" sldId="260"/>
            <ac:picMk id="7" creationId="{CCA6E4F5-6AED-94C0-B767-FEA45187F483}"/>
          </ac:picMkLst>
        </pc:picChg>
      </pc:sldChg>
      <pc:sldChg chg="delSp modSp">
        <pc:chgData name="xanthich@eepf.gr" userId="S::xanthich_eepf.gr#ext#@apre.onmicrosoft.com::807cb1c3-744b-45df-906c-1ddb5481d44a" providerId="AD" clId="Web-{EB6A0D02-2663-F2E4-D67C-90B2F4F66DA6}" dt="2024-10-24T11:51:08.043" v="116"/>
        <pc:sldMkLst>
          <pc:docMk/>
          <pc:sldMk cId="3286767824" sldId="267"/>
        </pc:sldMkLst>
        <pc:spChg chg="mod">
          <ac:chgData name="xanthich@eepf.gr" userId="S::xanthich_eepf.gr#ext#@apre.onmicrosoft.com::807cb1c3-744b-45df-906c-1ddb5481d44a" providerId="AD" clId="Web-{EB6A0D02-2663-F2E4-D67C-90B2F4F66DA6}" dt="2024-10-24T11:50:49.777" v="110" actId="20577"/>
          <ac:spMkLst>
            <pc:docMk/>
            <pc:sldMk cId="3286767824" sldId="267"/>
            <ac:spMk id="2" creationId="{00000000-0000-0000-0000-000000000000}"/>
          </ac:spMkLst>
        </pc:spChg>
        <pc:spChg chg="mod">
          <ac:chgData name="xanthich@eepf.gr" userId="S::xanthich_eepf.gr#ext#@apre.onmicrosoft.com::807cb1c3-744b-45df-906c-1ddb5481d44a" providerId="AD" clId="Web-{EB6A0D02-2663-F2E4-D67C-90B2F4F66DA6}" dt="2024-10-24T11:51:06.761" v="115" actId="1076"/>
          <ac:spMkLst>
            <pc:docMk/>
            <pc:sldMk cId="3286767824" sldId="267"/>
            <ac:spMk id="3" creationId="{00000000-0000-0000-0000-000000000000}"/>
          </ac:spMkLst>
        </pc:spChg>
        <pc:picChg chg="del">
          <ac:chgData name="xanthich@eepf.gr" userId="S::xanthich_eepf.gr#ext#@apre.onmicrosoft.com::807cb1c3-744b-45df-906c-1ddb5481d44a" providerId="AD" clId="Web-{EB6A0D02-2663-F2E4-D67C-90B2F4F66DA6}" dt="2024-10-24T11:51:08.043" v="116"/>
          <ac:picMkLst>
            <pc:docMk/>
            <pc:sldMk cId="3286767824" sldId="267"/>
            <ac:picMk id="8" creationId="{00000000-0000-0000-0000-000000000000}"/>
          </ac:picMkLst>
        </pc:picChg>
      </pc:sldChg>
      <pc:sldChg chg="modSp">
        <pc:chgData name="xanthich@eepf.gr" userId="S::xanthich_eepf.gr#ext#@apre.onmicrosoft.com::807cb1c3-744b-45df-906c-1ddb5481d44a" providerId="AD" clId="Web-{EB6A0D02-2663-F2E4-D67C-90B2F4F66DA6}" dt="2024-10-24T11:55:16.815" v="129" actId="20577"/>
        <pc:sldMkLst>
          <pc:docMk/>
          <pc:sldMk cId="196237479" sldId="272"/>
        </pc:sldMkLst>
        <pc:spChg chg="mod">
          <ac:chgData name="xanthich@eepf.gr" userId="S::xanthich_eepf.gr#ext#@apre.onmicrosoft.com::807cb1c3-744b-45df-906c-1ddb5481d44a" providerId="AD" clId="Web-{EB6A0D02-2663-F2E4-D67C-90B2F4F66DA6}" dt="2024-10-24T11:55:16.815" v="129" actId="20577"/>
          <ac:spMkLst>
            <pc:docMk/>
            <pc:sldMk cId="196237479" sldId="272"/>
            <ac:spMk id="2" creationId="{00000000-0000-0000-0000-000000000000}"/>
          </ac:spMkLst>
        </pc:spChg>
      </pc:sldChg>
      <pc:sldChg chg="delSp modSp">
        <pc:chgData name="xanthich@eepf.gr" userId="S::xanthich_eepf.gr#ext#@apre.onmicrosoft.com::807cb1c3-744b-45df-906c-1ddb5481d44a" providerId="AD" clId="Web-{EB6A0D02-2663-F2E4-D67C-90B2F4F66DA6}" dt="2024-10-24T11:55:09.252" v="128" actId="1076"/>
        <pc:sldMkLst>
          <pc:docMk/>
          <pc:sldMk cId="965201193" sldId="273"/>
        </pc:sldMkLst>
        <pc:spChg chg="mod">
          <ac:chgData name="xanthich@eepf.gr" userId="S::xanthich_eepf.gr#ext#@apre.onmicrosoft.com::807cb1c3-744b-45df-906c-1ddb5481d44a" providerId="AD" clId="Web-{EB6A0D02-2663-F2E4-D67C-90B2F4F66DA6}" dt="2024-10-24T11:55:09.252" v="128" actId="1076"/>
          <ac:spMkLst>
            <pc:docMk/>
            <pc:sldMk cId="965201193" sldId="273"/>
            <ac:spMk id="3" creationId="{00000000-0000-0000-0000-000000000000}"/>
          </ac:spMkLst>
        </pc:spChg>
        <pc:spChg chg="mod">
          <ac:chgData name="xanthich@eepf.gr" userId="S::xanthich_eepf.gr#ext#@apre.onmicrosoft.com::807cb1c3-744b-45df-906c-1ddb5481d44a" providerId="AD" clId="Web-{EB6A0D02-2663-F2E4-D67C-90B2F4F66DA6}" dt="2024-10-24T11:55:05.596" v="127" actId="1076"/>
          <ac:spMkLst>
            <pc:docMk/>
            <pc:sldMk cId="965201193" sldId="273"/>
            <ac:spMk id="4" creationId="{00000000-0000-0000-0000-000000000000}"/>
          </ac:spMkLst>
        </pc:spChg>
        <pc:picChg chg="del">
          <ac:chgData name="xanthich@eepf.gr" userId="S::xanthich_eepf.gr#ext#@apre.onmicrosoft.com::807cb1c3-744b-45df-906c-1ddb5481d44a" providerId="AD" clId="Web-{EB6A0D02-2663-F2E4-D67C-90B2F4F66DA6}" dt="2024-10-24T11:51:11.762" v="117"/>
          <ac:picMkLst>
            <pc:docMk/>
            <pc:sldMk cId="965201193" sldId="273"/>
            <ac:picMk id="5" creationId="{00000000-0000-0000-0000-000000000000}"/>
          </ac:picMkLst>
        </pc:picChg>
      </pc:sldChg>
      <pc:sldChg chg="modSp">
        <pc:chgData name="xanthich@eepf.gr" userId="S::xanthich_eepf.gr#ext#@apre.onmicrosoft.com::807cb1c3-744b-45df-906c-1ddb5481d44a" providerId="AD" clId="Web-{EB6A0D02-2663-F2E4-D67C-90B2F4F66DA6}" dt="2024-10-24T11:26:38.458" v="39" actId="20577"/>
        <pc:sldMkLst>
          <pc:docMk/>
          <pc:sldMk cId="1677865511" sldId="274"/>
        </pc:sldMkLst>
        <pc:spChg chg="mod">
          <ac:chgData name="xanthich@eepf.gr" userId="S::xanthich_eepf.gr#ext#@apre.onmicrosoft.com::807cb1c3-744b-45df-906c-1ddb5481d44a" providerId="AD" clId="Web-{EB6A0D02-2663-F2E4-D67C-90B2F4F66DA6}" dt="2024-10-24T11:25:35.081" v="34" actId="20577"/>
          <ac:spMkLst>
            <pc:docMk/>
            <pc:sldMk cId="1677865511" sldId="274"/>
            <ac:spMk id="2" creationId="{00000000-0000-0000-0000-000000000000}"/>
          </ac:spMkLst>
        </pc:spChg>
        <pc:spChg chg="mod">
          <ac:chgData name="xanthich@eepf.gr" userId="S::xanthich_eepf.gr#ext#@apre.onmicrosoft.com::807cb1c3-744b-45df-906c-1ddb5481d44a" providerId="AD" clId="Web-{EB6A0D02-2663-F2E4-D67C-90B2F4F66DA6}" dt="2024-10-24T11:26:38.458" v="39" actId="20577"/>
          <ac:spMkLst>
            <pc:docMk/>
            <pc:sldMk cId="1677865511" sldId="274"/>
            <ac:spMk id="3" creationId="{00000000-0000-0000-0000-000000000000}"/>
          </ac:spMkLst>
        </pc:spChg>
      </pc:sldChg>
      <pc:sldChg chg="modSp">
        <pc:chgData name="xanthich@eepf.gr" userId="S::xanthich_eepf.gr#ext#@apre.onmicrosoft.com::807cb1c3-744b-45df-906c-1ddb5481d44a" providerId="AD" clId="Web-{EB6A0D02-2663-F2E4-D67C-90B2F4F66DA6}" dt="2024-10-24T11:35:15.252" v="75" actId="14100"/>
        <pc:sldMkLst>
          <pc:docMk/>
          <pc:sldMk cId="2406732040" sldId="275"/>
        </pc:sldMkLst>
        <pc:spChg chg="mod">
          <ac:chgData name="xanthich@eepf.gr" userId="S::xanthich_eepf.gr#ext#@apre.onmicrosoft.com::807cb1c3-744b-45df-906c-1ddb5481d44a" providerId="AD" clId="Web-{EB6A0D02-2663-F2E4-D67C-90B2F4F66DA6}" dt="2024-10-24T11:35:00.971" v="69" actId="20577"/>
          <ac:spMkLst>
            <pc:docMk/>
            <pc:sldMk cId="2406732040" sldId="275"/>
            <ac:spMk id="2" creationId="{00000000-0000-0000-0000-000000000000}"/>
          </ac:spMkLst>
        </pc:spChg>
        <pc:spChg chg="mod">
          <ac:chgData name="xanthich@eepf.gr" userId="S::xanthich_eepf.gr#ext#@apre.onmicrosoft.com::807cb1c3-744b-45df-906c-1ddb5481d44a" providerId="AD" clId="Web-{EB6A0D02-2663-F2E4-D67C-90B2F4F66DA6}" dt="2024-10-24T11:35:15.252" v="75" actId="14100"/>
          <ac:spMkLst>
            <pc:docMk/>
            <pc:sldMk cId="2406732040" sldId="275"/>
            <ac:spMk id="3" creationId="{00000000-0000-0000-0000-000000000000}"/>
          </ac:spMkLst>
        </pc:spChg>
      </pc:sldChg>
      <pc:sldChg chg="modSp">
        <pc:chgData name="xanthich@eepf.gr" userId="S::xanthich_eepf.gr#ext#@apre.onmicrosoft.com::807cb1c3-744b-45df-906c-1ddb5481d44a" providerId="AD" clId="Web-{EB6A0D02-2663-F2E4-D67C-90B2F4F66DA6}" dt="2024-10-24T11:45:28.300" v="108" actId="1076"/>
        <pc:sldMkLst>
          <pc:docMk/>
          <pc:sldMk cId="2057933605" sldId="278"/>
        </pc:sldMkLst>
        <pc:spChg chg="mod">
          <ac:chgData name="xanthich@eepf.gr" userId="S::xanthich_eepf.gr#ext#@apre.onmicrosoft.com::807cb1c3-744b-45df-906c-1ddb5481d44a" providerId="AD" clId="Web-{EB6A0D02-2663-F2E4-D67C-90B2F4F66DA6}" dt="2024-10-24T11:43:46.656" v="106" actId="1076"/>
          <ac:spMkLst>
            <pc:docMk/>
            <pc:sldMk cId="2057933605" sldId="278"/>
            <ac:spMk id="2" creationId="{00000000-0000-0000-0000-000000000000}"/>
          </ac:spMkLst>
        </pc:spChg>
        <pc:spChg chg="mod">
          <ac:chgData name="xanthich@eepf.gr" userId="S::xanthich_eepf.gr#ext#@apre.onmicrosoft.com::807cb1c3-744b-45df-906c-1ddb5481d44a" providerId="AD" clId="Web-{EB6A0D02-2663-F2E4-D67C-90B2F4F66DA6}" dt="2024-10-24T11:45:28.300" v="108" actId="1076"/>
          <ac:spMkLst>
            <pc:docMk/>
            <pc:sldMk cId="2057933605" sldId="278"/>
            <ac:spMk id="3" creationId="{00000000-0000-0000-0000-000000000000}"/>
          </ac:spMkLst>
        </pc:spChg>
      </pc:sldChg>
      <pc:sldChg chg="modSp modCm">
        <pc:chgData name="xanthich@eepf.gr" userId="S::xanthich_eepf.gr#ext#@apre.onmicrosoft.com::807cb1c3-744b-45df-906c-1ddb5481d44a" providerId="AD" clId="Web-{EB6A0D02-2663-F2E4-D67C-90B2F4F66DA6}" dt="2024-10-24T11:32:30.248" v="67" actId="1076"/>
        <pc:sldMkLst>
          <pc:docMk/>
          <pc:sldMk cId="3254363727" sldId="279"/>
        </pc:sldMkLst>
        <pc:spChg chg="mod">
          <ac:chgData name="xanthich@eepf.gr" userId="S::xanthich_eepf.gr#ext#@apre.onmicrosoft.com::807cb1c3-744b-45df-906c-1ddb5481d44a" providerId="AD" clId="Web-{EB6A0D02-2663-F2E4-D67C-90B2F4F66DA6}" dt="2024-10-24T11:30:03.010" v="43" actId="1076"/>
          <ac:spMkLst>
            <pc:docMk/>
            <pc:sldMk cId="3254363727" sldId="279"/>
            <ac:spMk id="2" creationId="{00000000-0000-0000-0000-000000000000}"/>
          </ac:spMkLst>
        </pc:spChg>
        <pc:spChg chg="mod">
          <ac:chgData name="xanthich@eepf.gr" userId="S::xanthich_eepf.gr#ext#@apre.onmicrosoft.com::807cb1c3-744b-45df-906c-1ddb5481d44a" providerId="AD" clId="Web-{EB6A0D02-2663-F2E4-D67C-90B2F4F66DA6}" dt="2024-10-24T11:32:30.248" v="67" actId="1076"/>
          <ac:spMkLst>
            <pc:docMk/>
            <pc:sldMk cId="3254363727" sldId="279"/>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xanthich@eepf.gr" userId="S::xanthich_eepf.gr#ext#@apre.onmicrosoft.com::807cb1c3-744b-45df-906c-1ddb5481d44a" providerId="AD" clId="Web-{EB6A0D02-2663-F2E4-D67C-90B2F4F66DA6}" dt="2024-10-24T11:30:14.338" v="47" actId="20577"/>
              <pc2:cmMkLst xmlns:pc2="http://schemas.microsoft.com/office/powerpoint/2019/9/main/command">
                <pc:docMk/>
                <pc:sldMk cId="3254363727" sldId="279"/>
                <pc2:cmMk id="{C43D2718-9CBA-49E8-8A20-64CBBCF64B53}"/>
              </pc2:cmMkLst>
            </pc226:cmChg>
            <pc226:cmChg xmlns:pc226="http://schemas.microsoft.com/office/powerpoint/2022/06/main/command" chg="mod">
              <pc226:chgData name="xanthich@eepf.gr" userId="S::xanthich_eepf.gr#ext#@apre.onmicrosoft.com::807cb1c3-744b-45df-906c-1ddb5481d44a" providerId="AD" clId="Web-{EB6A0D02-2663-F2E4-D67C-90B2F4F66DA6}" dt="2024-10-24T11:30:14.338" v="47" actId="20577"/>
              <pc2:cmMkLst xmlns:pc2="http://schemas.microsoft.com/office/powerpoint/2019/9/main/command">
                <pc:docMk/>
                <pc:sldMk cId="3254363727" sldId="279"/>
                <pc2:cmMk id="{A04396FC-4ACE-47EE-AED3-55EC433AF1BD}"/>
              </pc2:cmMkLst>
            </pc226:cmChg>
          </p:ext>
        </pc:extLst>
      </pc:sldChg>
      <pc:sldChg chg="modSp">
        <pc:chgData name="xanthich@eepf.gr" userId="S::xanthich_eepf.gr#ext#@apre.onmicrosoft.com::807cb1c3-744b-45df-906c-1ddb5481d44a" providerId="AD" clId="Web-{EB6A0D02-2663-F2E4-D67C-90B2F4F66DA6}" dt="2024-10-24T11:19:29.478" v="5" actId="20577"/>
        <pc:sldMkLst>
          <pc:docMk/>
          <pc:sldMk cId="3396059820" sldId="284"/>
        </pc:sldMkLst>
        <pc:spChg chg="mod">
          <ac:chgData name="xanthich@eepf.gr" userId="S::xanthich_eepf.gr#ext#@apre.onmicrosoft.com::807cb1c3-744b-45df-906c-1ddb5481d44a" providerId="AD" clId="Web-{EB6A0D02-2663-F2E4-D67C-90B2F4F66DA6}" dt="2024-10-24T11:19:29.478" v="5" actId="20577"/>
          <ac:spMkLst>
            <pc:docMk/>
            <pc:sldMk cId="3396059820" sldId="284"/>
            <ac:spMk id="2" creationId="{9D75E06E-4BA7-48E6-B3EA-9604936F0BC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4/12/2024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4/12/2024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4/12/2024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4/12/2024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4/12/2024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4/12/2024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lstStyle/>
          <a:p>
            <a:r>
              <a:rPr lang="pt-PT" dirty="0"/>
              <a:t>Materiali didattici</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552533"/>
            <a:ext cx="3423354" cy="605474"/>
          </a:xfrm>
        </p:spPr>
        <p:txBody>
          <a:bodyPr>
            <a:normAutofit/>
          </a:bodyPr>
          <a:lstStyle/>
          <a:p>
            <a:r>
              <a:rPr lang="en-US" dirty="0"/>
              <a:t>Step 5: </a:t>
            </a:r>
            <a:r>
              <a:rPr lang="en-US" dirty="0" err="1"/>
              <a:t>Lavoro</a:t>
            </a:r>
            <a:r>
              <a:rPr lang="en-US" dirty="0"/>
              <a:t> </a:t>
            </a:r>
            <a:r>
              <a:rPr lang="en-US" dirty="0" err="1"/>
              <a:t>Curriculare</a:t>
            </a:r>
            <a:r>
              <a:rPr lang="en-US" dirty="0"/>
              <a:t> </a:t>
            </a:r>
            <a:endParaRPr lang="pt-PT" dirty="0"/>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479" y="1791364"/>
            <a:ext cx="8363272" cy="4525963"/>
          </a:xfrm>
        </p:spPr>
        <p:txBody>
          <a:bodyPr vert="horz" lIns="91440" tIns="45720" rIns="91440" bIns="45720" rtlCol="0" anchor="t">
            <a:normAutofit/>
          </a:bodyPr>
          <a:lstStyle/>
          <a:p>
            <a:pPr>
              <a:buFont typeface="Wingdings" pitchFamily="2" charset="2"/>
              <a:buChar char="Ø"/>
            </a:pPr>
            <a:r>
              <a:rPr lang="en-US" sz="1800" b="1" dirty="0" err="1">
                <a:latin typeface="+mj-lt"/>
              </a:rPr>
              <a:t>Visite</a:t>
            </a:r>
            <a:r>
              <a:rPr lang="en-US" sz="1800" b="1" dirty="0">
                <a:latin typeface="+mj-lt"/>
              </a:rPr>
              <a:t> </a:t>
            </a:r>
            <a:r>
              <a:rPr lang="en-US" sz="1800" b="1" dirty="0" err="1">
                <a:latin typeface="+mj-lt"/>
              </a:rPr>
              <a:t>sul</a:t>
            </a:r>
            <a:r>
              <a:rPr lang="en-US" sz="1800" b="1" dirty="0">
                <a:latin typeface="+mj-lt"/>
              </a:rPr>
              <a:t> campo:</a:t>
            </a:r>
            <a:r>
              <a:rPr lang="en-US" sz="1800" dirty="0">
                <a:latin typeface="+mj-lt"/>
              </a:rPr>
              <a:t> </a:t>
            </a:r>
            <a:r>
              <a:rPr lang="it-IT" sz="1800" dirty="0">
                <a:latin typeface="+mj-lt"/>
              </a:rPr>
              <a:t>I docenti possono organizzare visite a fattorie, impianti di riciclaggio, aziende che producono </a:t>
            </a:r>
            <a:r>
              <a:rPr lang="it-IT" sz="1800" dirty="0" err="1">
                <a:latin typeface="+mj-lt"/>
              </a:rPr>
              <a:t>bio</a:t>
            </a:r>
            <a:r>
              <a:rPr lang="it-IT" sz="1800" dirty="0">
                <a:latin typeface="+mj-lt"/>
              </a:rPr>
              <a:t>-prodotti. Questa sarà un’esperienza illuminante per gli studenti, che vedranno come il problema della gestione dei rifiuti a scuola può essere risolto applicando un principio di base della Bioeconomia. Successivamente, gli studenti possono condividere l’esperienza con il resto della comunità scolastica.</a:t>
            </a:r>
          </a:p>
          <a:p>
            <a:pPr>
              <a:buFont typeface="Wingdings" pitchFamily="2" charset="2"/>
              <a:buChar char="Ø"/>
            </a:pPr>
            <a:endParaRPr lang="en-US" sz="1800" dirty="0">
              <a:latin typeface="+mj-lt"/>
              <a:ea typeface="Calibri"/>
              <a:cs typeface="Calibri"/>
            </a:endParaRPr>
          </a:p>
          <a:p>
            <a:pPr>
              <a:buFont typeface="Wingdings" pitchFamily="2" charset="2"/>
              <a:buChar char="Ø"/>
            </a:pPr>
            <a:r>
              <a:rPr lang="it-IT" sz="1800" b="1" dirty="0">
                <a:latin typeface="+mj-lt"/>
              </a:rPr>
              <a:t>Tirocini e programmi di tutoraggio </a:t>
            </a:r>
            <a:r>
              <a:rPr lang="it-IT" sz="1800" dirty="0">
                <a:latin typeface="+mj-lt"/>
              </a:rPr>
              <a:t>con aziende locali: In particolare per gli adolescenti, questo tipo di programmi li aiuterà a comprendere se possono perseguire una carriera nel campo della Bioeconomia, avendo accesso a dati su una varietà di professioni. È anche un’opportunità eccellente per la scuola di collaborare con la comunità più ampia e creare una rete di persone che possano aiutare l’ Eco-Comitato a promuovere la sostenibilità nella scuola.</a:t>
            </a:r>
          </a:p>
          <a:p>
            <a:pPr>
              <a:buFont typeface="Wingdings" pitchFamily="2" charset="2"/>
              <a:buChar char="Ø"/>
            </a:pPr>
            <a:endParaRPr lang="it-IT" sz="1800" dirty="0">
              <a:latin typeface="+mj-lt"/>
            </a:endParaRPr>
          </a:p>
          <a:p>
            <a:pPr>
              <a:buFont typeface="Wingdings" pitchFamily="2" charset="2"/>
              <a:buChar char="Ø"/>
            </a:pPr>
            <a:endParaRPr lang="it-IT" sz="1800" b="1" dirty="0">
              <a:latin typeface="+mj-lt"/>
            </a:endParaRPr>
          </a:p>
          <a:p>
            <a:pPr>
              <a:buFont typeface="Wingdings" pitchFamily="2" charset="2"/>
              <a:buChar char="Ø"/>
            </a:pPr>
            <a:endParaRPr lang="en-US" sz="2000" dirty="0">
              <a:latin typeface="+mj-lt"/>
            </a:endParaRPr>
          </a:p>
          <a:p>
            <a:pPr>
              <a:buFont typeface="Wingdings" pitchFamily="2" charset="2"/>
              <a:buChar char="Ø"/>
            </a:pPr>
            <a:endParaRPr lang="en-US" sz="2000" dirty="0">
              <a:latin typeface="+mj-lt"/>
            </a:endParaRPr>
          </a:p>
        </p:txBody>
      </p:sp>
      <p:sp>
        <p:nvSpPr>
          <p:cNvPr id="4" name="Title 1"/>
          <p:cNvSpPr>
            <a:spLocks noGrp="1"/>
          </p:cNvSpPr>
          <p:nvPr>
            <p:ph type="title"/>
          </p:nvPr>
        </p:nvSpPr>
        <p:spPr>
          <a:xfrm>
            <a:off x="266036" y="274638"/>
            <a:ext cx="8229600" cy="1143000"/>
          </a:xfrm>
        </p:spPr>
        <p:txBody>
          <a:bodyPr>
            <a:normAutofit/>
          </a:bodyPr>
          <a:lstStyle/>
          <a:p>
            <a:r>
              <a:rPr lang="it-IT" sz="2800" b="1" dirty="0"/>
              <a:t>Mettiamo in pratica la teoria – Integrazione del curriculum attraverso l'apprendimento pratico</a:t>
            </a:r>
          </a:p>
        </p:txBody>
      </p:sp>
    </p:spTree>
    <p:extLst>
      <p:ext uri="{BB962C8B-B14F-4D97-AF65-F5344CB8AC3E}">
        <p14:creationId xmlns:p14="http://schemas.microsoft.com/office/powerpoint/2010/main" val="96520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a:rPr>
              <a:t>Risorse</a:t>
            </a:r>
            <a:r>
              <a:rPr lang="en-US" sz="4000" b="1" dirty="0">
                <a:latin typeface="Century Gothic"/>
              </a:rPr>
              <a:t> educative</a:t>
            </a: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067128" cy="1143000"/>
          </a:xfrm>
        </p:spPr>
        <p:txBody>
          <a:bodyPr>
            <a:noAutofit/>
          </a:bodyPr>
          <a:lstStyle/>
          <a:p>
            <a:r>
              <a:rPr lang="it-IT" sz="3200" b="1" dirty="0"/>
              <a:t>Collegare il Programma Eco-Scuole al Curriculum</a:t>
            </a:r>
          </a:p>
        </p:txBody>
      </p:sp>
      <p:sp>
        <p:nvSpPr>
          <p:cNvPr id="3" name="Content Placeholder 2"/>
          <p:cNvSpPr>
            <a:spLocks noGrp="1"/>
          </p:cNvSpPr>
          <p:nvPr>
            <p:ph idx="1"/>
          </p:nvPr>
        </p:nvSpPr>
        <p:spPr>
          <a:xfrm>
            <a:off x="395536" y="1259632"/>
            <a:ext cx="8229600" cy="4525963"/>
          </a:xfrm>
        </p:spPr>
        <p:txBody>
          <a:bodyPr vert="horz" lIns="91440" tIns="45720" rIns="91440" bIns="45720" rtlCol="0" anchor="t">
            <a:noAutofit/>
          </a:bodyPr>
          <a:lstStyle/>
          <a:p>
            <a:r>
              <a:rPr lang="it-IT" sz="2000" dirty="0">
                <a:latin typeface="+mj-lt"/>
              </a:rPr>
              <a:t>Oltre a migliorare lo status del programma, collegare le attività delle Eco-Scuole al curriculum garantisce che le Eco-Scuole sia veramente integrato nella comunità scolastica.</a:t>
            </a:r>
          </a:p>
          <a:p>
            <a:pPr marL="0" indent="0">
              <a:buNone/>
            </a:pPr>
            <a:endParaRPr lang="en-US" sz="1200" dirty="0">
              <a:latin typeface="+mj-lt"/>
            </a:endParaRPr>
          </a:p>
          <a:p>
            <a:r>
              <a:rPr lang="it-IT" sz="2000" dirty="0">
                <a:latin typeface="+mj-lt"/>
              </a:rPr>
              <a:t>Gli studenti di tutta la comunità scolastica dovrebbero acquisire una comprensione di come le questioni ambientali e sociali della vita reale vengano affrontate in un contesto reale.</a:t>
            </a:r>
          </a:p>
          <a:p>
            <a:pPr marL="0" indent="0">
              <a:buNone/>
            </a:pPr>
            <a:endParaRPr lang="en-US" sz="1200" dirty="0">
              <a:latin typeface="+mj-lt"/>
              <a:ea typeface="Calibri"/>
              <a:cs typeface="Calibri"/>
            </a:endParaRPr>
          </a:p>
          <a:p>
            <a:r>
              <a:rPr lang="it-IT" sz="2000" dirty="0">
                <a:latin typeface="+mj-lt"/>
              </a:rPr>
              <a:t>Il modo in cui lavora l’ Eco-Comitato insegna agli studenti anche come partecipare attivamente a una comunità. Le riunioni, i suggerimenti, le procedure di voto, la presa di decisioni, i sondaggi, le presentazioni dei risultati e la collaborazione tra i membri del Comitato preparano gli studenti alla loro vita adulta come professionisti e cittadini del mondo.</a:t>
            </a:r>
            <a:endParaRPr lang="en-US" dirty="0">
              <a:latin typeface="+mj-lt"/>
            </a:endParaRPr>
          </a:p>
          <a:p>
            <a:endParaRPr lang="el-GR" b="1" dirty="0">
              <a:latin typeface="+mj-lt"/>
            </a:endParaRPr>
          </a:p>
        </p:txBody>
      </p:sp>
      <p:sp>
        <p:nvSpPr>
          <p:cNvPr id="4" name="TextBox 3"/>
          <p:cNvSpPr txBox="1"/>
          <p:nvPr/>
        </p:nvSpPr>
        <p:spPr>
          <a:xfrm>
            <a:off x="639965" y="5413172"/>
            <a:ext cx="3350799" cy="646331"/>
          </a:xfrm>
          <a:prstGeom prst="rect">
            <a:avLst/>
          </a:prstGeom>
          <a:noFill/>
        </p:spPr>
        <p:txBody>
          <a:bodyPr wrap="square" rtlCol="0">
            <a:spAutoFit/>
          </a:bodyPr>
          <a:lstStyle/>
          <a:p>
            <a:r>
              <a:rPr lang="en-US" dirty="0">
                <a:hlinkClick r:id="rId2"/>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sz="4000" b="1" dirty="0" err="1"/>
              <a:t>Integrazione</a:t>
            </a:r>
            <a:r>
              <a:rPr lang="en-US" sz="4000" b="1" dirty="0"/>
              <a:t> </a:t>
            </a:r>
            <a:r>
              <a:rPr lang="en-US" sz="4000" b="1" dirty="0" err="1"/>
              <a:t>nel</a:t>
            </a:r>
            <a:r>
              <a:rPr lang="en-US" sz="4000" b="1" dirty="0"/>
              <a:t> curriculum</a:t>
            </a:r>
          </a:p>
        </p:txBody>
      </p:sp>
      <p:sp>
        <p:nvSpPr>
          <p:cNvPr id="3" name="Content Placeholder 2"/>
          <p:cNvSpPr>
            <a:spLocks noGrp="1"/>
          </p:cNvSpPr>
          <p:nvPr>
            <p:ph idx="1"/>
          </p:nvPr>
        </p:nvSpPr>
        <p:spPr>
          <a:xfrm>
            <a:off x="454595" y="1147675"/>
            <a:ext cx="8229600" cy="4525963"/>
          </a:xfrm>
        </p:spPr>
        <p:txBody>
          <a:bodyPr vert="horz" lIns="91440" tIns="45720" rIns="91440" bIns="45720" rtlCol="0" anchor="t">
            <a:normAutofit fontScale="92500" lnSpcReduction="20000"/>
          </a:bodyPr>
          <a:lstStyle/>
          <a:p>
            <a:r>
              <a:rPr lang="it-IT" sz="2400" dirty="0">
                <a:latin typeface="+mj-lt"/>
              </a:rPr>
              <a:t>L'integrazione del programma nel curriculum può essere fatta direttamente, attraverso lezioni specifiche, indirettamente, attraverso metodi didattici innovativi.</a:t>
            </a:r>
          </a:p>
          <a:p>
            <a:endParaRPr lang="en-US" sz="2400" dirty="0">
              <a:latin typeface="+mj-lt"/>
            </a:endParaRPr>
          </a:p>
          <a:p>
            <a:r>
              <a:rPr lang="it-IT" sz="2400" dirty="0">
                <a:latin typeface="+mj-lt"/>
              </a:rPr>
              <a:t>L'introduzione dei principi delle Eco-Scuole in una scuola significa che i dodici temi legati alla metodologia verranno insegnati attraverso le materie scolastiche, piuttosto che come unità indipendenti. Questo approccio si basa sull'idea che le questioni ambientali possano essere affrontate solo utilizzando contemporaneamente diversi campi di competenza.</a:t>
            </a:r>
          </a:p>
          <a:p>
            <a:endParaRPr lang="en-US" sz="2400" dirty="0">
              <a:latin typeface="+mj-lt"/>
              <a:ea typeface="Calibri"/>
              <a:cs typeface="Calibri"/>
            </a:endParaRPr>
          </a:p>
          <a:p>
            <a:r>
              <a:rPr lang="it-IT" sz="2400" dirty="0">
                <a:latin typeface="+mj-lt"/>
              </a:rPr>
              <a:t>La stessa filosofia si applica anche alla Bioeconomia. Per fornire soluzioni, la Bioeconomia può riprendere concetti da materie come Biologia, Chimica, Fisica, Studi ambientali, Microeconomia, Economia, Matematica</a:t>
            </a: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err="1"/>
              <a:t>Integrazione</a:t>
            </a:r>
            <a:r>
              <a:rPr lang="en-US" sz="3600" b="1" dirty="0"/>
              <a:t> </a:t>
            </a:r>
            <a:r>
              <a:rPr lang="en-US" sz="3600" b="1" dirty="0" err="1"/>
              <a:t>nel</a:t>
            </a:r>
            <a:r>
              <a:rPr lang="en-US" sz="3600" b="1" dirty="0"/>
              <a:t> curriculum-</a:t>
            </a:r>
            <a:r>
              <a:rPr lang="en-US" sz="3600" b="1" dirty="0" err="1"/>
              <a:t>Direttamente</a:t>
            </a:r>
            <a:br>
              <a:rPr lang="en-US" sz="3600" b="1" dirty="0"/>
            </a:br>
            <a:endParaRPr lang="en-US" sz="3600" b="1" dirty="0"/>
          </a:p>
        </p:txBody>
      </p:sp>
      <p:sp>
        <p:nvSpPr>
          <p:cNvPr id="3" name="Content Placeholder 2"/>
          <p:cNvSpPr>
            <a:spLocks noGrp="1"/>
          </p:cNvSpPr>
          <p:nvPr>
            <p:ph idx="1"/>
          </p:nvPr>
        </p:nvSpPr>
        <p:spPr>
          <a:xfrm>
            <a:off x="387571" y="1955050"/>
            <a:ext cx="7992888" cy="4824536"/>
          </a:xfrm>
        </p:spPr>
        <p:txBody>
          <a:bodyPr vert="horz" lIns="91440" tIns="45720" rIns="91440" bIns="45720" rtlCol="0" anchor="t">
            <a:noAutofit/>
          </a:bodyPr>
          <a:lstStyle/>
          <a:p>
            <a:pPr algn="just"/>
            <a:r>
              <a:rPr lang="it-IT" sz="2000" dirty="0">
                <a:latin typeface="+mj-lt"/>
              </a:rPr>
              <a:t>Il collegamento diretto tra un progetto di Bioeconomia, attraverso i temi di Eco-Scuole e le materie scolastiche, offre agli studenti una comprensione completa dell'interconnessione tra biologia, economia, tecnologia, chimica e società nella creazione di un futuro sostenibile. Inoltre, se queste materie offrono attività pratiche e studi di casi su problemi ambientali reali, susciteranno maggiore interesse e coinvolgimento negli studenti.</a:t>
            </a:r>
          </a:p>
          <a:p>
            <a:endParaRPr lang="it-IT"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229600" cy="1143000"/>
          </a:xfrm>
        </p:spPr>
        <p:txBody>
          <a:bodyPr>
            <a:noAutofit/>
          </a:bodyPr>
          <a:lstStyle/>
          <a:p>
            <a:r>
              <a:rPr lang="en-US" sz="3200" b="1" dirty="0"/>
              <a:t>2. </a:t>
            </a:r>
            <a:r>
              <a:rPr lang="en-US" sz="3200" b="1" dirty="0" err="1"/>
              <a:t>Integrazione</a:t>
            </a:r>
            <a:r>
              <a:rPr lang="en-US" sz="3200" b="1" dirty="0"/>
              <a:t> </a:t>
            </a:r>
            <a:r>
              <a:rPr lang="en-US" sz="3200" b="1" dirty="0" err="1"/>
              <a:t>nel</a:t>
            </a:r>
            <a:r>
              <a:rPr lang="en-US" sz="3200" b="1" dirty="0"/>
              <a:t> curriculum – </a:t>
            </a:r>
            <a:r>
              <a:rPr lang="en-US" sz="3200" b="1" dirty="0" err="1"/>
              <a:t>Indirettamente</a:t>
            </a:r>
            <a:br>
              <a:rPr lang="en-US" sz="3200" b="1" dirty="0"/>
            </a:br>
            <a:endParaRPr lang="en-US" sz="3200" b="1" dirty="0"/>
          </a:p>
        </p:txBody>
      </p:sp>
      <p:sp>
        <p:nvSpPr>
          <p:cNvPr id="3" name="Content Placeholder 2"/>
          <p:cNvSpPr>
            <a:spLocks noGrp="1"/>
          </p:cNvSpPr>
          <p:nvPr>
            <p:ph idx="1"/>
          </p:nvPr>
        </p:nvSpPr>
        <p:spPr>
          <a:xfrm>
            <a:off x="457200" y="1504618"/>
            <a:ext cx="8229600" cy="3992298"/>
          </a:xfrm>
        </p:spPr>
        <p:txBody>
          <a:bodyPr vert="horz" lIns="91440" tIns="45720" rIns="91440" bIns="45720" rtlCol="0" anchor="t">
            <a:normAutofit/>
          </a:bodyPr>
          <a:lstStyle/>
          <a:p>
            <a:r>
              <a:rPr lang="it-IT" sz="2000" dirty="0"/>
              <a:t>I docenti possono integrare indirettamente il programma delle Eco-Scuole attraverso:</a:t>
            </a:r>
          </a:p>
          <a:p>
            <a:pPr marL="0" indent="0">
              <a:buNone/>
            </a:pPr>
            <a:endParaRPr lang="en-US" sz="2000" dirty="0">
              <a:ea typeface="Calibri"/>
              <a:cs typeface="Calibri"/>
            </a:endParaRPr>
          </a:p>
          <a:p>
            <a:pPr>
              <a:buFont typeface="Wingdings" pitchFamily="2" charset="2"/>
              <a:buChar char="Ø"/>
            </a:pPr>
            <a:r>
              <a:rPr lang="it-IT" sz="2000" dirty="0"/>
              <a:t>Apprendimento basato su progetti (Project-Based Learning, PBL)</a:t>
            </a:r>
          </a:p>
          <a:p>
            <a:pPr>
              <a:buFont typeface="Wingdings" pitchFamily="2" charset="2"/>
              <a:buChar char="Ø"/>
            </a:pPr>
            <a:r>
              <a:rPr lang="it-IT" sz="2000" dirty="0"/>
              <a:t>Lavoro collaborativo</a:t>
            </a:r>
          </a:p>
          <a:p>
            <a:pPr>
              <a:buFont typeface="Wingdings" pitchFamily="2" charset="2"/>
              <a:buChar char="Ø"/>
            </a:pPr>
            <a:r>
              <a:rPr lang="it-IT" sz="2000" dirty="0"/>
              <a:t>Apprendimento pratico</a:t>
            </a:r>
          </a:p>
          <a:p>
            <a:pPr>
              <a:buFont typeface="Wingdings" pitchFamily="2" charset="2"/>
              <a:buChar char="Ø"/>
            </a:pPr>
            <a:r>
              <a:rPr lang="it-IT" sz="2000" dirty="0"/>
              <a:t>Visite sul campo</a:t>
            </a:r>
          </a:p>
          <a:p>
            <a:pPr>
              <a:buFont typeface="Wingdings" pitchFamily="2" charset="2"/>
              <a:buChar char="Ø"/>
            </a:pPr>
            <a:r>
              <a:rPr lang="it-IT" sz="2000" dirty="0"/>
              <a:t>Tirocini e Programmi di tutoraggio</a:t>
            </a:r>
          </a:p>
        </p:txBody>
      </p:sp>
    </p:spTree>
    <p:extLst>
      <p:ext uri="{BB962C8B-B14F-4D97-AF65-F5344CB8AC3E}">
        <p14:creationId xmlns:p14="http://schemas.microsoft.com/office/powerpoint/2010/main" val="325436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it-IT" sz="3600" b="1" dirty="0"/>
              <a:t>Mettiamo in pratica la teoria</a:t>
            </a:r>
          </a:p>
        </p:txBody>
      </p:sp>
      <p:sp>
        <p:nvSpPr>
          <p:cNvPr id="3" name="Content Placeholder 2"/>
          <p:cNvSpPr>
            <a:spLocks noGrp="1"/>
          </p:cNvSpPr>
          <p:nvPr>
            <p:ph idx="1"/>
          </p:nvPr>
        </p:nvSpPr>
        <p:spPr>
          <a:xfrm>
            <a:off x="451805" y="1484784"/>
            <a:ext cx="8589309" cy="4333271"/>
          </a:xfrm>
        </p:spPr>
        <p:txBody>
          <a:bodyPr vert="horz" lIns="91440" tIns="45720" rIns="91440" bIns="45720" rtlCol="0" anchor="t">
            <a:normAutofit fontScale="92500" lnSpcReduction="20000"/>
          </a:bodyPr>
          <a:lstStyle/>
          <a:p>
            <a:pPr marL="0" indent="0">
              <a:buNone/>
            </a:pPr>
            <a:r>
              <a:rPr lang="it-IT" sz="2000" b="1" dirty="0">
                <a:latin typeface="+mj-lt"/>
              </a:rPr>
              <a:t>Nel progetto di gestione dei rifiuti che abbiamo esplorato, gli studenti hanno dovuto accedere alle informazioni attraverso diverse materie:</a:t>
            </a:r>
          </a:p>
          <a:p>
            <a:pPr marL="0" indent="0">
              <a:buNone/>
            </a:pPr>
            <a:endParaRPr lang="en-US" sz="2000" b="1" dirty="0">
              <a:latin typeface="+mj-lt"/>
            </a:endParaRPr>
          </a:p>
          <a:p>
            <a:pPr>
              <a:buFont typeface="Wingdings" pitchFamily="2" charset="2"/>
              <a:buChar char="Ø"/>
            </a:pPr>
            <a:r>
              <a:rPr lang="it-IT" sz="2000" b="1" dirty="0">
                <a:latin typeface="+mj-lt"/>
              </a:rPr>
              <a:t>Studenti delle elementari: </a:t>
            </a:r>
            <a:r>
              <a:rPr lang="it-IT" sz="2000" dirty="0">
                <a:latin typeface="+mj-lt"/>
              </a:rPr>
              <a:t>hanno imparato a creare una tabella per monitorare e registrare la quantità di rifiuti prodotti ogni giorno. (Matematica)</a:t>
            </a:r>
          </a:p>
          <a:p>
            <a:pPr>
              <a:buFont typeface="Wingdings" pitchFamily="2" charset="2"/>
              <a:buChar char="Ø"/>
            </a:pPr>
            <a:endParaRPr lang="en-US" sz="2000" dirty="0">
              <a:latin typeface="+mj-lt"/>
            </a:endParaRPr>
          </a:p>
          <a:p>
            <a:pPr>
              <a:buFont typeface="Wingdings" pitchFamily="2" charset="2"/>
              <a:buChar char="Ø"/>
            </a:pPr>
            <a:r>
              <a:rPr lang="it-IT" sz="2000" b="1" dirty="0">
                <a:latin typeface="+mj-lt"/>
              </a:rPr>
              <a:t>Studenti delle medie: </a:t>
            </a:r>
            <a:r>
              <a:rPr lang="it-IT" sz="2000" dirty="0">
                <a:latin typeface="+mj-lt"/>
              </a:rPr>
              <a:t>hanno posto domande sul processo di creazione del bio-cotone dai residui di latte, approfondendo argomenti di Biologia, Chimica e Tecnologia per esplorare l’argomento e scoprire il loro ruolo nella creazione di risorse rinnovabili e nella riduzione dei rifiuti.</a:t>
            </a:r>
          </a:p>
          <a:p>
            <a:pPr>
              <a:buFont typeface="Wingdings" pitchFamily="2" charset="2"/>
              <a:buChar char="Ø"/>
            </a:pPr>
            <a:endParaRPr lang="en-US" sz="2000" dirty="0">
              <a:latin typeface="+mj-lt"/>
            </a:endParaRPr>
          </a:p>
          <a:p>
            <a:pPr>
              <a:buFont typeface="Wingdings" pitchFamily="2" charset="2"/>
              <a:buChar char="Ø"/>
            </a:pPr>
            <a:r>
              <a:rPr lang="it-IT" sz="2000" b="1" dirty="0">
                <a:latin typeface="+mj-lt"/>
              </a:rPr>
              <a:t>Studenti delle superiori: </a:t>
            </a:r>
            <a:r>
              <a:rPr lang="it-IT" sz="2000" dirty="0">
                <a:latin typeface="+mj-lt"/>
              </a:rPr>
              <a:t>hanno potuto vedere il collegamento diretto tra Chimica, </a:t>
            </a:r>
            <a:r>
              <a:rPr lang="it-IT" sz="2000" dirty="0" err="1">
                <a:latin typeface="+mj-lt"/>
              </a:rPr>
              <a:t>bio</a:t>
            </a:r>
            <a:r>
              <a:rPr lang="it-IT" sz="2000" dirty="0">
                <a:latin typeface="+mj-lt"/>
              </a:rPr>
              <a:t>-materiali, </a:t>
            </a:r>
            <a:r>
              <a:rPr lang="it-IT" sz="2000" dirty="0" err="1">
                <a:latin typeface="+mj-lt"/>
              </a:rPr>
              <a:t>bio</a:t>
            </a:r>
            <a:r>
              <a:rPr lang="it-IT" sz="2000" dirty="0">
                <a:latin typeface="+mj-lt"/>
              </a:rPr>
              <a:t>-carburanti e </a:t>
            </a:r>
            <a:r>
              <a:rPr lang="it-IT" sz="2000" dirty="0" err="1">
                <a:latin typeface="+mj-lt"/>
              </a:rPr>
              <a:t>bio</a:t>
            </a:r>
            <a:r>
              <a:rPr lang="it-IT" sz="2000" dirty="0">
                <a:latin typeface="+mj-lt"/>
              </a:rPr>
              <a:t>-plastiche. I docenti possono usare queste conoscenze come trampolino di lancio per condurre esperimenti che mostrino i processi chimici coinvolti nella conversione della </a:t>
            </a:r>
            <a:r>
              <a:rPr lang="it-IT" sz="2000" dirty="0" err="1">
                <a:latin typeface="+mj-lt"/>
              </a:rPr>
              <a:t>bio</a:t>
            </a:r>
            <a:r>
              <a:rPr lang="it-IT" sz="2000" dirty="0">
                <a:latin typeface="+mj-lt"/>
              </a:rPr>
              <a:t>-massa in prodotti utili.</a:t>
            </a:r>
            <a:endParaRPr lang="en-US" sz="2000" dirty="0">
              <a:latin typeface="+mj-lt"/>
            </a:endParaRPr>
          </a:p>
        </p:txBody>
      </p:sp>
    </p:spTree>
    <p:extLst>
      <p:ext uri="{BB962C8B-B14F-4D97-AF65-F5344CB8AC3E}">
        <p14:creationId xmlns:p14="http://schemas.microsoft.com/office/powerpoint/2010/main" val="240673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54" y="-75829"/>
            <a:ext cx="7920880" cy="1642194"/>
          </a:xfrm>
        </p:spPr>
        <p:txBody>
          <a:bodyPr>
            <a:normAutofit/>
          </a:bodyPr>
          <a:lstStyle/>
          <a:p>
            <a:r>
              <a:rPr lang="it-IT" sz="3200" b="1" dirty="0"/>
              <a:t>Mettiamo in pratica la teoria – Apprendimento basato su progetti (PBL)</a:t>
            </a:r>
          </a:p>
        </p:txBody>
      </p:sp>
      <p:sp>
        <p:nvSpPr>
          <p:cNvPr id="3" name="Content Placeholder 2"/>
          <p:cNvSpPr>
            <a:spLocks noGrp="1"/>
          </p:cNvSpPr>
          <p:nvPr>
            <p:ph idx="1"/>
          </p:nvPr>
        </p:nvSpPr>
        <p:spPr>
          <a:xfrm>
            <a:off x="457200" y="1369210"/>
            <a:ext cx="8229600" cy="4525963"/>
          </a:xfrm>
        </p:spPr>
        <p:txBody>
          <a:bodyPr vert="horz" lIns="91440" tIns="45720" rIns="91440" bIns="45720" rtlCol="0" anchor="t">
            <a:normAutofit/>
          </a:bodyPr>
          <a:lstStyle/>
          <a:p>
            <a:r>
              <a:rPr lang="it-IT" sz="2000" dirty="0">
                <a:latin typeface="+mj-lt"/>
              </a:rPr>
              <a:t>I docenti possono fare un passo in più e chiedere agli studenti di lavorare su progetti basati su scenari reali legati ai temi delle Eco-Scuole. Alcuni di questi richiederanno certamente le soluzioni offerte dalla Bioeconomia.</a:t>
            </a:r>
          </a:p>
          <a:p>
            <a:pPr marL="0" indent="0">
              <a:buNone/>
            </a:pPr>
            <a:endParaRPr lang="en-US" sz="2000" dirty="0">
              <a:latin typeface="+mj-lt"/>
            </a:endParaRPr>
          </a:p>
          <a:p>
            <a:pPr marL="0" indent="0">
              <a:buNone/>
            </a:pPr>
            <a:r>
              <a:rPr lang="it-IT" sz="2000" dirty="0">
                <a:latin typeface="+mj-lt"/>
              </a:rPr>
              <a:t>Ad esempio, le insegnanti possono:</a:t>
            </a:r>
          </a:p>
          <a:p>
            <a:pPr>
              <a:buFont typeface="Wingdings" panose="05000000000000000000" pitchFamily="2" charset="2"/>
              <a:buChar char="Ø"/>
            </a:pPr>
            <a:r>
              <a:rPr lang="it-IT" sz="2000" dirty="0">
                <a:latin typeface="+mj-lt"/>
              </a:rPr>
              <a:t>Progettare una scuola sostenibile a rifiuti zero.</a:t>
            </a:r>
          </a:p>
          <a:p>
            <a:pPr>
              <a:buFont typeface="Wingdings" panose="05000000000000000000" pitchFamily="2" charset="2"/>
              <a:buChar char="Ø"/>
            </a:pPr>
            <a:r>
              <a:rPr lang="it-IT" sz="2000" dirty="0">
                <a:latin typeface="+mj-lt"/>
              </a:rPr>
              <a:t>Sviluppare un piano di business per promuovere il compost che la scuola  produce.</a:t>
            </a:r>
          </a:p>
          <a:p>
            <a:pPr>
              <a:buFont typeface="Wingdings" panose="05000000000000000000" pitchFamily="2" charset="2"/>
              <a:buChar char="Ø"/>
            </a:pPr>
            <a:r>
              <a:rPr lang="it-IT" sz="2000" dirty="0">
                <a:latin typeface="+mj-lt"/>
              </a:rPr>
              <a:t>Organizzare una campagna sui metodi di riduzione dei rifiuti nella scuola.</a:t>
            </a:r>
          </a:p>
          <a:p>
            <a:pPr>
              <a:buFont typeface="Wingdings" panose="05000000000000000000" pitchFamily="2" charset="2"/>
              <a:buChar char="Ø"/>
            </a:pPr>
            <a:endParaRPr lang="en-US" sz="2000" dirty="0">
              <a:latin typeface="+mj-lt"/>
            </a:endParaRPr>
          </a:p>
          <a:p>
            <a:pPr marL="0" indent="0">
              <a:buNone/>
            </a:pPr>
            <a:endParaRPr lang="en-US" sz="2000" dirty="0">
              <a:latin typeface="+mj-lt"/>
            </a:endParaRPr>
          </a:p>
          <a:p>
            <a:endParaRPr lang="en-US" sz="2000" dirty="0">
              <a:latin typeface="+mj-lt"/>
            </a:endParaRPr>
          </a:p>
          <a:p>
            <a:endParaRPr lang="el-GR" sz="20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7687961" cy="1143000"/>
          </a:xfrm>
        </p:spPr>
        <p:txBody>
          <a:bodyPr>
            <a:normAutofit fontScale="90000"/>
          </a:bodyPr>
          <a:lstStyle/>
          <a:p>
            <a:r>
              <a:rPr lang="it-IT" sz="2400" b="1" dirty="0"/>
              <a:t>Mettiamo in pratica la teoria – Approccio transdisciplinare nel Tema 11 – Gestione dei rifiuti</a:t>
            </a:r>
            <a:br>
              <a:rPr lang="it-IT" sz="2400" b="1" dirty="0"/>
            </a:br>
            <a:endParaRPr lang="it-IT" sz="2400" b="1" dirty="0"/>
          </a:p>
        </p:txBody>
      </p:sp>
      <p:sp>
        <p:nvSpPr>
          <p:cNvPr id="3" name="Content Placeholder 2"/>
          <p:cNvSpPr>
            <a:spLocks noGrp="1"/>
          </p:cNvSpPr>
          <p:nvPr>
            <p:ph idx="1"/>
          </p:nvPr>
        </p:nvSpPr>
        <p:spPr>
          <a:xfrm>
            <a:off x="499083" y="1356055"/>
            <a:ext cx="7776864" cy="5400600"/>
          </a:xfrm>
        </p:spPr>
        <p:txBody>
          <a:bodyPr vert="horz" lIns="91440" tIns="45720" rIns="91440" bIns="45720" rtlCol="0" anchor="t">
            <a:normAutofit/>
          </a:bodyPr>
          <a:lstStyle/>
          <a:p>
            <a:r>
              <a:rPr lang="it-IT" sz="1800" b="1" dirty="0">
                <a:latin typeface="+mj-lt"/>
              </a:rPr>
              <a:t>Scienze ambientali &amp; Economia: </a:t>
            </a:r>
            <a:r>
              <a:rPr lang="it-IT" sz="1800" dirty="0">
                <a:latin typeface="+mj-lt"/>
              </a:rPr>
              <a:t>Gli studenti possono apprendere che la Bioeconomia può essere la soluzione alla gestione dei rifiuti, poiché può bilanciare la promozione della crescita economica (ad esempio, la scuola guadagna denaro vendendo il compost) con la conservazione delle risorse naturali e degli ecosistemi. Creando e vendendo il compost della scuola, gli studenti imparano come ridurre i rifiuti, preservare le risorse naturali e guadagnare denaro allo stesso tempo. I docenti possono fornire esempi di modelli di economia circolare e analizzare casi reali di aziende che hanno fatto la transizione verso scelte più sostenibili.</a:t>
            </a:r>
          </a:p>
          <a:p>
            <a:endParaRPr lang="en-US" sz="1800" dirty="0">
              <a:latin typeface="+mj-lt"/>
              <a:ea typeface="Calibri"/>
              <a:cs typeface="Calibri"/>
            </a:endParaRPr>
          </a:p>
          <a:p>
            <a:r>
              <a:rPr lang="it-IT" sz="1800" b="1" dirty="0">
                <a:latin typeface="+mj-lt"/>
              </a:rPr>
              <a:t>Studi sociali - Politica: </a:t>
            </a:r>
            <a:r>
              <a:rPr lang="it-IT" sz="1800" dirty="0">
                <a:latin typeface="+mj-lt"/>
              </a:rPr>
              <a:t>Gli studenti delle medie e superiori possono investigare il ruolo dei responsabili politici e dei governi nella promozione di pratiche sostenibili, come un piano per eliminare lo spreco alimentare nelle scuole o nelle aziende agricole locali, e l'impatto della cooperazione tra i due attori quando possibile.</a:t>
            </a:r>
            <a:endParaRPr lang="en-US" sz="1600" dirty="0">
              <a:latin typeface="+mj-lt"/>
            </a:endParaRPr>
          </a:p>
          <a:p>
            <a:endParaRPr lang="en-US" sz="1600" dirty="0">
              <a:latin typeface="+mj-lt"/>
            </a:endParaRPr>
          </a:p>
        </p:txBody>
      </p:sp>
    </p:spTree>
    <p:extLst>
      <p:ext uri="{BB962C8B-B14F-4D97-AF65-F5344CB8AC3E}">
        <p14:creationId xmlns:p14="http://schemas.microsoft.com/office/powerpoint/2010/main" val="205793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rmAutofit fontScale="90000"/>
          </a:bodyPr>
          <a:lstStyle/>
          <a:p>
            <a:r>
              <a:rPr lang="it-IT" sz="2800" b="1" dirty="0"/>
              <a:t>Mettiamo in pratica la teoria – Lavoro collaborativo</a:t>
            </a:r>
            <a:br>
              <a:rPr lang="it-IT" sz="2800" b="1" dirty="0"/>
            </a:br>
            <a:endParaRPr lang="it-IT" sz="2800" b="1" dirty="0"/>
          </a:p>
        </p:txBody>
      </p:sp>
      <p:sp>
        <p:nvSpPr>
          <p:cNvPr id="3" name="Content Placeholder 2"/>
          <p:cNvSpPr>
            <a:spLocks noGrp="1"/>
          </p:cNvSpPr>
          <p:nvPr>
            <p:ph idx="1"/>
          </p:nvPr>
        </p:nvSpPr>
        <p:spPr>
          <a:xfrm>
            <a:off x="323528" y="1444315"/>
            <a:ext cx="8608456" cy="5112568"/>
          </a:xfrm>
        </p:spPr>
        <p:txBody>
          <a:bodyPr vert="horz" lIns="91440" tIns="45720" rIns="91440" bIns="45720" rtlCol="0" anchor="t">
            <a:noAutofit/>
          </a:bodyPr>
          <a:lstStyle/>
          <a:p>
            <a:pPr>
              <a:buFont typeface="Wingdings" pitchFamily="2" charset="2"/>
              <a:buChar char="Ø"/>
            </a:pPr>
            <a:r>
              <a:rPr lang="it-IT" sz="1800" dirty="0">
                <a:latin typeface="+mj-lt"/>
              </a:rPr>
              <a:t>I docenti possono chiedere agli studenti di combinare le loro conoscenze da varie materie (Biologia, Chimica, Economia) per organizzare una gara di dibattito sulla questione della gestione dei rifiuti a scuola. Gli studenti possono proporre soluzioni basate sulla Bioeconomia o su processi economici più lineari e avviare il dibattito.</a:t>
            </a:r>
          </a:p>
          <a:p>
            <a:pPr>
              <a:buFont typeface="Wingdings" pitchFamily="2" charset="2"/>
              <a:buChar char="Ø"/>
            </a:pPr>
            <a:endParaRPr lang="it-IT" sz="1800" dirty="0">
              <a:latin typeface="+mj-lt"/>
            </a:endParaRPr>
          </a:p>
          <a:p>
            <a:pPr>
              <a:buFont typeface="Wingdings" pitchFamily="2" charset="2"/>
              <a:buChar char="Ø"/>
            </a:pPr>
            <a:r>
              <a:rPr lang="it-IT" sz="1800" dirty="0">
                <a:latin typeface="+mj-lt"/>
              </a:rPr>
              <a:t>L’ Eco-Comitato può decidere di utilizzare queste conoscenze per avviare un progetto legato alla creazione di un gioco da tavolo sulla Bioeconomia, includendo sfide e soluzioni.</a:t>
            </a:r>
            <a:r>
              <a:rPr lang="it-IT" sz="1800" dirty="0">
                <a:latin typeface="+mj-lt"/>
                <a:ea typeface="Calibri"/>
                <a:cs typeface="Calibri"/>
              </a:rPr>
              <a:t> In questo caso, i docenti di diverse materie dovrebbero collaborare (tutor, insegnante di informatica, Biologo, Insegnanti di microeconomia, ecc.).</a:t>
            </a:r>
          </a:p>
          <a:p>
            <a:pPr>
              <a:buFont typeface="Wingdings" pitchFamily="2" charset="2"/>
              <a:buChar char="Ø"/>
            </a:pPr>
            <a:endParaRPr lang="en-US" sz="1800" dirty="0">
              <a:latin typeface="+mj-lt"/>
              <a:ea typeface="Calibri"/>
              <a:cs typeface="Calibri"/>
            </a:endParaRPr>
          </a:p>
          <a:p>
            <a:pPr>
              <a:buFont typeface="Wingdings" pitchFamily="2" charset="2"/>
              <a:buChar char="Ø"/>
            </a:pPr>
            <a:r>
              <a:rPr lang="it-IT" sz="1800" dirty="0">
                <a:latin typeface="+mj-lt"/>
              </a:rPr>
              <a:t>La cooperazione tra i insegnanti di varie materie è considerata fondamentale nei progetti legati alle questioni ambientali così come l'integrazione della metodologia e dei temi delle Eco-Scuole nel curriculum dovrebbe essere un obiettivo per l'intera comunità scolastica.</a:t>
            </a:r>
          </a:p>
          <a:p>
            <a:pPr>
              <a:buFont typeface="Wingdings" pitchFamily="2" charset="2"/>
              <a:buChar char="Ø"/>
            </a:pPr>
            <a:endParaRPr lang="it-IT" sz="1800" dirty="0">
              <a:latin typeface="+mj-lt"/>
            </a:endParaRPr>
          </a:p>
          <a:p>
            <a:pPr marL="0" indent="0">
              <a:buNone/>
            </a:pPr>
            <a:endParaRPr lang="el-GR" sz="2000" dirty="0">
              <a:latin typeface="+mj-lt"/>
            </a:endParaRPr>
          </a:p>
        </p:txBody>
      </p:sp>
    </p:spTree>
    <p:extLst>
      <p:ext uri="{BB962C8B-B14F-4D97-AF65-F5344CB8AC3E}">
        <p14:creationId xmlns:p14="http://schemas.microsoft.com/office/powerpoint/2010/main" val="328676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2.xml><?xml version="1.0" encoding="utf-8"?>
<ds:datastoreItem xmlns:ds="http://schemas.openxmlformats.org/officeDocument/2006/customXml" ds:itemID="{92F097A1-C6FF-485F-A1C9-73B0376A80F8}">
  <ds:schemaRef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4b029ac4-2790-4e9d-b1ba-d309a41950a3"/>
    <ds:schemaRef ds:uri="http://schemas.microsoft.com/office/2006/metadata/properties"/>
    <ds:schemaRef ds:uri="http://schemas.microsoft.com/office/infopath/2007/PartnerControls"/>
    <ds:schemaRef ds:uri="4cb37d89-296d-4697-a3a4-f9df7f39d0ef"/>
    <ds:schemaRef ds:uri="http://www.w3.org/XML/1998/namespace"/>
  </ds:schemaRefs>
</ds:datastoreItem>
</file>

<file path=customXml/itemProps3.xml><?xml version="1.0" encoding="utf-8"?>
<ds:datastoreItem xmlns:ds="http://schemas.openxmlformats.org/officeDocument/2006/customXml" ds:itemID="{6F9C5AD5-E40A-4AF1-8B6F-4BB0A10DC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1092</Words>
  <Application>Microsoft Office PowerPoint</Application>
  <PresentationFormat>Presentazione su schermo (4:3)</PresentationFormat>
  <Paragraphs>64</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Century Gothic</vt:lpstr>
      <vt:lpstr>PuviRegular</vt:lpstr>
      <vt:lpstr>Wingdings</vt:lpstr>
      <vt:lpstr>Office Theme</vt:lpstr>
      <vt:lpstr>Materiali didattici</vt:lpstr>
      <vt:lpstr>Collegare il Programma Eco-Scuole al Curriculum</vt:lpstr>
      <vt:lpstr>Integrazione nel curriculum</vt:lpstr>
      <vt:lpstr>Integrazione nel curriculum-Direttamente </vt:lpstr>
      <vt:lpstr>2. Integrazione nel curriculum – Indirettamente </vt:lpstr>
      <vt:lpstr>Mettiamo in pratica la teoria</vt:lpstr>
      <vt:lpstr>Mettiamo in pratica la teoria – Apprendimento basato su progetti (PBL)</vt:lpstr>
      <vt:lpstr>Mettiamo in pratica la teoria – Approccio transdisciplinare nel Tema 11 – Gestione dei rifiuti </vt:lpstr>
      <vt:lpstr>Mettiamo in pratica la teoria – Lavoro collaborativo </vt:lpstr>
      <vt:lpstr>Mettiamo in pratica la teoria – Integrazione del curriculum attraverso l'apprendimento pratico</vt:lpstr>
      <vt:lpstr>Risorse educative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Flavia Fusconi</cp:lastModifiedBy>
  <cp:revision>146</cp:revision>
  <dcterms:created xsi:type="dcterms:W3CDTF">2024-05-12T12:39:55Z</dcterms:created>
  <dcterms:modified xsi:type="dcterms:W3CDTF">2024-12-04T15:35:13Z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