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58" r:id="rId6"/>
    <p:sldId id="259" r:id="rId7"/>
    <p:sldId id="260" r:id="rId8"/>
    <p:sldId id="261" r:id="rId9"/>
    <p:sldId id="263" r:id="rId10"/>
    <p:sldId id="266" r:id="rId11"/>
    <p:sldId id="267" r:id="rId12"/>
    <p:sldId id="268" r:id="rId13"/>
    <p:sldId id="285" r:id="rId14"/>
    <p:sldId id="269" r:id="rId15"/>
    <p:sldId id="270" r:id="rId16"/>
    <p:sldId id="286" r:id="rId17"/>
    <p:sldId id="271" r:id="rId18"/>
    <p:sldId id="272" r:id="rId19"/>
    <p:sldId id="26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12A4B-47D5-915E-B7B4-174BE02FE227}" name="xanthich@eepf.gr" initials="xa" userId="S::xanthich_eepf.gr#ext#@apre.onmicrosoft.com::807cb1c3-744b-45df-906c-1ddb5481d44a" providerId="AD"/>
  <p188:author id="{3C5CBAAF-CAB1-B820-DD30-96ADC64DED86}" name="FVA communication team" initials="Ft" userId="S::communication_fvaweb.it#ext#@apre.onmicrosoft.com::59f435ec-eb3b-4ac3-be66-16db6965f502" providerId="AD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BCD"/>
    <a:srgbClr val="6D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C4C4E-75BD-FD32-AAF9-2E7969303FE4}" v="5" dt="2024-12-04T14:11:49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78" d="100"/>
          <a:sy n="78" d="100"/>
        </p:scale>
        <p:origin x="7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nthich@eepf.gr" userId="S::xanthich_eepf.gr#ext#@apre.onmicrosoft.com::807cb1c3-744b-45df-906c-1ddb5481d44a" providerId="AD" clId="Web-{1B9ACA1E-927D-9164-94A5-A954AB23F539}"/>
    <pc:docChg chg="mod modSld">
      <pc:chgData name="xanthich@eepf.gr" userId="S::xanthich_eepf.gr#ext#@apre.onmicrosoft.com::807cb1c3-744b-45df-906c-1ddb5481d44a" providerId="AD" clId="Web-{1B9ACA1E-927D-9164-94A5-A954AB23F539}" dt="2024-10-25T08:52:41.695" v="8" actId="14100"/>
      <pc:docMkLst>
        <pc:docMk/>
      </pc:docMkLst>
      <pc:sldChg chg="modSp">
        <pc:chgData name="xanthich@eepf.gr" userId="S::xanthich_eepf.gr#ext#@apre.onmicrosoft.com::807cb1c3-744b-45df-906c-1ddb5481d44a" providerId="AD" clId="Web-{1B9ACA1E-927D-9164-94A5-A954AB23F539}" dt="2024-10-25T08:52:41.695" v="8" actId="14100"/>
        <pc:sldMkLst>
          <pc:docMk/>
          <pc:sldMk cId="658928025" sldId="266"/>
        </pc:sldMkLst>
        <pc:spChg chg="mod">
          <ac:chgData name="xanthich@eepf.gr" userId="S::xanthich_eepf.gr#ext#@apre.onmicrosoft.com::807cb1c3-744b-45df-906c-1ddb5481d44a" providerId="AD" clId="Web-{1B9ACA1E-927D-9164-94A5-A954AB23F539}" dt="2024-10-25T08:52:41.695" v="8" actId="14100"/>
          <ac:spMkLst>
            <pc:docMk/>
            <pc:sldMk cId="658928025" sldId="266"/>
            <ac:spMk id="5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1B9ACA1E-927D-9164-94A5-A954AB23F539}" dt="2024-10-25T08:52:20.584" v="4"/>
          <ac:spMkLst>
            <pc:docMk/>
            <pc:sldMk cId="658928025" sldId="266"/>
            <ac:spMk id="7" creationId="{00000000-0000-0000-0000-000000000000}"/>
          </ac:spMkLst>
        </pc:spChg>
        <pc:grpChg chg="mod">
          <ac:chgData name="xanthich@eepf.gr" userId="S::xanthich_eepf.gr#ext#@apre.onmicrosoft.com::807cb1c3-744b-45df-906c-1ddb5481d44a" providerId="AD" clId="Web-{1B9ACA1E-927D-9164-94A5-A954AB23F539}" dt="2024-10-25T08:52:38.101" v="6" actId="1076"/>
          <ac:grpSpMkLst>
            <pc:docMk/>
            <pc:sldMk cId="658928025" sldId="266"/>
            <ac:grpSpMk id="10" creationId="{BB3E2D7D-8962-C559-2A8A-CC8014C3C5CE}"/>
          </ac:grpSpMkLst>
        </pc:grpChg>
      </pc:sldChg>
    </pc:docChg>
  </pc:docChgLst>
  <pc:docChgLst>
    <pc:chgData name="xanthich@eepf.gr" userId="S::xanthich_eepf.gr#ext#@apre.onmicrosoft.com::807cb1c3-744b-45df-906c-1ddb5481d44a" providerId="AD" clId="Web-{AE091D3A-AAFE-7AA5-858F-2755324F1141}"/>
    <pc:docChg chg="addSld delSld modSld">
      <pc:chgData name="xanthich@eepf.gr" userId="S::xanthich_eepf.gr#ext#@apre.onmicrosoft.com::807cb1c3-744b-45df-906c-1ddb5481d44a" providerId="AD" clId="Web-{AE091D3A-AAFE-7AA5-858F-2755324F1141}" dt="2024-10-25T08:21:04.580" v="200" actId="1076"/>
      <pc:docMkLst>
        <pc:docMk/>
      </pc:docMkLst>
      <pc:sldChg chg="modSp">
        <pc:chgData name="xanthich@eepf.gr" userId="S::xanthich_eepf.gr#ext#@apre.onmicrosoft.com::807cb1c3-744b-45df-906c-1ddb5481d44a" providerId="AD" clId="Web-{AE091D3A-AAFE-7AA5-858F-2755324F1141}" dt="2024-10-25T07:15:52.382" v="3" actId="1076"/>
        <pc:sldMkLst>
          <pc:docMk/>
          <pc:sldMk cId="3886430401" sldId="258"/>
        </pc:sldMkLst>
        <pc:spChg chg="mod">
          <ac:chgData name="xanthich@eepf.gr" userId="S::xanthich_eepf.gr#ext#@apre.onmicrosoft.com::807cb1c3-744b-45df-906c-1ddb5481d44a" providerId="AD" clId="Web-{AE091D3A-AAFE-7AA5-858F-2755324F1141}" dt="2024-10-25T07:15:47.928" v="1" actId="1076"/>
          <ac:spMkLst>
            <pc:docMk/>
            <pc:sldMk cId="3886430401" sldId="258"/>
            <ac:spMk id="3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7:15:52.382" v="3" actId="1076"/>
          <ac:spMkLst>
            <pc:docMk/>
            <pc:sldMk cId="3886430401" sldId="258"/>
            <ac:spMk id="4" creationId="{00000000-0000-0000-0000-000000000000}"/>
          </ac:spMkLst>
        </pc:spChg>
        <pc:picChg chg="mod">
          <ac:chgData name="xanthich@eepf.gr" userId="S::xanthich_eepf.gr#ext#@apre.onmicrosoft.com::807cb1c3-744b-45df-906c-1ddb5481d44a" providerId="AD" clId="Web-{AE091D3A-AAFE-7AA5-858F-2755324F1141}" dt="2024-10-25T07:15:50.163" v="2" actId="14100"/>
          <ac:picMkLst>
            <pc:docMk/>
            <pc:sldMk cId="3886430401" sldId="258"/>
            <ac:picMk id="11266" creationId="{00000000-0000-0000-0000-000000000000}"/>
          </ac:picMkLst>
        </pc:picChg>
      </pc:sldChg>
      <pc:sldChg chg="modSp">
        <pc:chgData name="xanthich@eepf.gr" userId="S::xanthich_eepf.gr#ext#@apre.onmicrosoft.com::807cb1c3-744b-45df-906c-1ddb5481d44a" providerId="AD" clId="Web-{AE091D3A-AAFE-7AA5-858F-2755324F1141}" dt="2024-10-25T07:16:21.883" v="19" actId="1076"/>
        <pc:sldMkLst>
          <pc:docMk/>
          <pc:sldMk cId="3261187765" sldId="259"/>
        </pc:sldMkLst>
        <pc:spChg chg="mod">
          <ac:chgData name="xanthich@eepf.gr" userId="S::xanthich_eepf.gr#ext#@apre.onmicrosoft.com::807cb1c3-744b-45df-906c-1ddb5481d44a" providerId="AD" clId="Web-{AE091D3A-AAFE-7AA5-858F-2755324F1141}" dt="2024-10-25T07:16:19.211" v="18" actId="1076"/>
          <ac:spMkLst>
            <pc:docMk/>
            <pc:sldMk cId="3261187765" sldId="259"/>
            <ac:spMk id="2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7:16:21.883" v="19" actId="1076"/>
          <ac:spMkLst>
            <pc:docMk/>
            <pc:sldMk cId="3261187765" sldId="259"/>
            <ac:spMk id="3" creationId="{00000000-0000-0000-0000-000000000000}"/>
          </ac:spMkLst>
        </pc:spChg>
      </pc:sldChg>
      <pc:sldChg chg="modSp">
        <pc:chgData name="xanthich@eepf.gr" userId="S::xanthich_eepf.gr#ext#@apre.onmicrosoft.com::807cb1c3-744b-45df-906c-1ddb5481d44a" providerId="AD" clId="Web-{AE091D3A-AAFE-7AA5-858F-2755324F1141}" dt="2024-10-25T07:21:15.910" v="27" actId="14100"/>
        <pc:sldMkLst>
          <pc:docMk/>
          <pc:sldMk cId="2320936675" sldId="260"/>
        </pc:sldMkLst>
        <pc:spChg chg="mod">
          <ac:chgData name="xanthich@eepf.gr" userId="S::xanthich_eepf.gr#ext#@apre.onmicrosoft.com::807cb1c3-744b-45df-906c-1ddb5481d44a" providerId="AD" clId="Web-{AE091D3A-AAFE-7AA5-858F-2755324F1141}" dt="2024-10-25T07:21:15.910" v="27" actId="14100"/>
          <ac:spMkLst>
            <pc:docMk/>
            <pc:sldMk cId="2320936675" sldId="260"/>
            <ac:spMk id="3" creationId="{00000000-0000-0000-0000-000000000000}"/>
          </ac:spMkLst>
        </pc:spChg>
        <pc:picChg chg="mod">
          <ac:chgData name="xanthich@eepf.gr" userId="S::xanthich_eepf.gr#ext#@apre.onmicrosoft.com::807cb1c3-744b-45df-906c-1ddb5481d44a" providerId="AD" clId="Web-{AE091D3A-AAFE-7AA5-858F-2755324F1141}" dt="2024-10-25T07:21:14.113" v="26" actId="14100"/>
          <ac:picMkLst>
            <pc:docMk/>
            <pc:sldMk cId="2320936675" sldId="260"/>
            <ac:picMk id="3074" creationId="{00000000-0000-0000-0000-000000000000}"/>
          </ac:picMkLst>
        </pc:picChg>
      </pc:sldChg>
      <pc:sldChg chg="modSp">
        <pc:chgData name="xanthich@eepf.gr" userId="S::xanthich_eepf.gr#ext#@apre.onmicrosoft.com::807cb1c3-744b-45df-906c-1ddb5481d44a" providerId="AD" clId="Web-{AE091D3A-AAFE-7AA5-858F-2755324F1141}" dt="2024-10-25T07:21:22.113" v="30" actId="20577"/>
        <pc:sldMkLst>
          <pc:docMk/>
          <pc:sldMk cId="1067491954" sldId="261"/>
        </pc:sldMkLst>
        <pc:spChg chg="mod">
          <ac:chgData name="xanthich@eepf.gr" userId="S::xanthich_eepf.gr#ext#@apre.onmicrosoft.com::807cb1c3-744b-45df-906c-1ddb5481d44a" providerId="AD" clId="Web-{AE091D3A-AAFE-7AA5-858F-2755324F1141}" dt="2024-10-25T07:21:22.113" v="30" actId="20577"/>
          <ac:spMkLst>
            <pc:docMk/>
            <pc:sldMk cId="1067491954" sldId="261"/>
            <ac:spMk id="3" creationId="{00000000-0000-0000-0000-000000000000}"/>
          </ac:spMkLst>
        </pc:spChg>
      </pc:sldChg>
      <pc:sldChg chg="addSp delSp modSp">
        <pc:chgData name="xanthich@eepf.gr" userId="S::xanthich_eepf.gr#ext#@apre.onmicrosoft.com::807cb1c3-744b-45df-906c-1ddb5481d44a" providerId="AD" clId="Web-{AE091D3A-AAFE-7AA5-858F-2755324F1141}" dt="2024-10-25T07:26:56.422" v="44" actId="1076"/>
        <pc:sldMkLst>
          <pc:docMk/>
          <pc:sldMk cId="3513146952" sldId="263"/>
        </pc:sldMkLst>
        <pc:spChg chg="mod">
          <ac:chgData name="xanthich@eepf.gr" userId="S::xanthich_eepf.gr#ext#@apre.onmicrosoft.com::807cb1c3-744b-45df-906c-1ddb5481d44a" providerId="AD" clId="Web-{AE091D3A-AAFE-7AA5-858F-2755324F1141}" dt="2024-10-25T07:26:34.328" v="34" actId="20577"/>
          <ac:spMkLst>
            <pc:docMk/>
            <pc:sldMk cId="3513146952" sldId="263"/>
            <ac:spMk id="2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7:26:37.703" v="36" actId="1076"/>
          <ac:spMkLst>
            <pc:docMk/>
            <pc:sldMk cId="3513146952" sldId="263"/>
            <ac:spMk id="3" creationId="{00000000-0000-0000-0000-000000000000}"/>
          </ac:spMkLst>
        </pc:spChg>
        <pc:picChg chg="add mod">
          <ac:chgData name="xanthich@eepf.gr" userId="S::xanthich_eepf.gr#ext#@apre.onmicrosoft.com::807cb1c3-744b-45df-906c-1ddb5481d44a" providerId="AD" clId="Web-{AE091D3A-AAFE-7AA5-858F-2755324F1141}" dt="2024-10-25T07:26:56.422" v="44" actId="1076"/>
          <ac:picMkLst>
            <pc:docMk/>
            <pc:sldMk cId="3513146952" sldId="263"/>
            <ac:picMk id="4" creationId="{D143C53E-4406-B920-CA21-45FD9842D825}"/>
          </ac:picMkLst>
        </pc:picChg>
        <pc:picChg chg="del">
          <ac:chgData name="xanthich@eepf.gr" userId="S::xanthich_eepf.gr#ext#@apre.onmicrosoft.com::807cb1c3-744b-45df-906c-1ddb5481d44a" providerId="AD" clId="Web-{AE091D3A-AAFE-7AA5-858F-2755324F1141}" dt="2024-10-25T07:26:29.843" v="31"/>
          <ac:picMkLst>
            <pc:docMk/>
            <pc:sldMk cId="3513146952" sldId="263"/>
            <ac:picMk id="5122" creationId="{00000000-0000-0000-0000-000000000000}"/>
          </ac:picMkLst>
        </pc:picChg>
      </pc:sldChg>
      <pc:sldChg chg="addSp delSp modSp">
        <pc:chgData name="xanthich@eepf.gr" userId="S::xanthich_eepf.gr#ext#@apre.onmicrosoft.com::807cb1c3-744b-45df-906c-1ddb5481d44a" providerId="AD" clId="Web-{AE091D3A-AAFE-7AA5-858F-2755324F1141}" dt="2024-10-25T07:46:33.059" v="80" actId="20577"/>
        <pc:sldMkLst>
          <pc:docMk/>
          <pc:sldMk cId="658928025" sldId="266"/>
        </pc:sldMkLst>
        <pc:spChg chg="mod">
          <ac:chgData name="xanthich@eepf.gr" userId="S::xanthich_eepf.gr#ext#@apre.onmicrosoft.com::807cb1c3-744b-45df-906c-1ddb5481d44a" providerId="AD" clId="Web-{AE091D3A-AAFE-7AA5-858F-2755324F1141}" dt="2024-10-25T07:46:00.495" v="77" actId="1076"/>
          <ac:spMkLst>
            <pc:docMk/>
            <pc:sldMk cId="658928025" sldId="266"/>
            <ac:spMk id="3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7:45:24.541" v="67" actId="1076"/>
          <ac:spMkLst>
            <pc:docMk/>
            <pc:sldMk cId="658928025" sldId="266"/>
            <ac:spMk id="5" creationId="{00000000-0000-0000-0000-000000000000}"/>
          </ac:spMkLst>
        </pc:spChg>
        <pc:spChg chg="add mod">
          <ac:chgData name="xanthich@eepf.gr" userId="S::xanthich_eepf.gr#ext#@apre.onmicrosoft.com::807cb1c3-744b-45df-906c-1ddb5481d44a" providerId="AD" clId="Web-{AE091D3A-AAFE-7AA5-858F-2755324F1141}" dt="2024-10-25T07:46:33.059" v="80" actId="20577"/>
          <ac:spMkLst>
            <pc:docMk/>
            <pc:sldMk cId="658928025" sldId="266"/>
            <ac:spMk id="6" creationId="{05F607A2-C180-C082-F1ED-086F8CCFD6E6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7:45:29.791" v="69" actId="14100"/>
          <ac:spMkLst>
            <pc:docMk/>
            <pc:sldMk cId="658928025" sldId="266"/>
            <ac:spMk id="7" creationId="{00000000-0000-0000-0000-000000000000}"/>
          </ac:spMkLst>
        </pc:spChg>
        <pc:grpChg chg="add mod">
          <ac:chgData name="xanthich@eepf.gr" userId="S::xanthich_eepf.gr#ext#@apre.onmicrosoft.com::807cb1c3-744b-45df-906c-1ddb5481d44a" providerId="AD" clId="Web-{AE091D3A-AAFE-7AA5-858F-2755324F1141}" dt="2024-10-25T07:45:41.135" v="71" actId="1076"/>
          <ac:grpSpMkLst>
            <pc:docMk/>
            <pc:sldMk cId="658928025" sldId="266"/>
            <ac:grpSpMk id="10" creationId="{BB3E2D7D-8962-C559-2A8A-CC8014C3C5CE}"/>
          </ac:grpSpMkLst>
        </pc:grpChg>
        <pc:picChg chg="add del mod">
          <ac:chgData name="xanthich@eepf.gr" userId="S::xanthich_eepf.gr#ext#@apre.onmicrosoft.com::807cb1c3-744b-45df-906c-1ddb5481d44a" providerId="AD" clId="Web-{AE091D3A-AAFE-7AA5-858F-2755324F1141}" dt="2024-10-25T07:44:35.664" v="55"/>
          <ac:picMkLst>
            <pc:docMk/>
            <pc:sldMk cId="658928025" sldId="266"/>
            <ac:picMk id="8" creationId="{1B2EFE46-5B18-1BC8-6817-A959D30378A1}"/>
          </ac:picMkLst>
        </pc:picChg>
        <pc:picChg chg="add mod ord">
          <ac:chgData name="xanthich@eepf.gr" userId="S::xanthich_eepf.gr#ext#@apre.onmicrosoft.com::807cb1c3-744b-45df-906c-1ddb5481d44a" providerId="AD" clId="Web-{AE091D3A-AAFE-7AA5-858F-2755324F1141}" dt="2024-10-25T07:45:21.603" v="66" actId="14100"/>
          <ac:picMkLst>
            <pc:docMk/>
            <pc:sldMk cId="658928025" sldId="266"/>
            <ac:picMk id="9" creationId="{9BD924BC-55E7-7DA1-C38E-52552D850220}"/>
          </ac:picMkLst>
        </pc:picChg>
        <pc:picChg chg="del">
          <ac:chgData name="xanthich@eepf.gr" userId="S::xanthich_eepf.gr#ext#@apre.onmicrosoft.com::807cb1c3-744b-45df-906c-1ddb5481d44a" providerId="AD" clId="Web-{AE091D3A-AAFE-7AA5-858F-2755324F1141}" dt="2024-10-25T07:44:23.070" v="52"/>
          <ac:picMkLst>
            <pc:docMk/>
            <pc:sldMk cId="658928025" sldId="266"/>
            <ac:picMk id="2051" creationId="{00000000-0000-0000-0000-000000000000}"/>
          </ac:picMkLst>
        </pc:picChg>
      </pc:sldChg>
      <pc:sldChg chg="modSp">
        <pc:chgData name="xanthich@eepf.gr" userId="S::xanthich_eepf.gr#ext#@apre.onmicrosoft.com::807cb1c3-744b-45df-906c-1ddb5481d44a" providerId="AD" clId="Web-{AE091D3A-AAFE-7AA5-858F-2755324F1141}" dt="2024-10-25T07:47:01.482" v="89" actId="1076"/>
        <pc:sldMkLst>
          <pc:docMk/>
          <pc:sldMk cId="3286767824" sldId="267"/>
        </pc:sldMkLst>
        <pc:spChg chg="mod">
          <ac:chgData name="xanthich@eepf.gr" userId="S::xanthich_eepf.gr#ext#@apre.onmicrosoft.com::807cb1c3-744b-45df-906c-1ddb5481d44a" providerId="AD" clId="Web-{AE091D3A-AAFE-7AA5-858F-2755324F1141}" dt="2024-10-25T07:46:56.294" v="88" actId="20577"/>
          <ac:spMkLst>
            <pc:docMk/>
            <pc:sldMk cId="3286767824" sldId="267"/>
            <ac:spMk id="2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7:47:01.482" v="89" actId="1076"/>
          <ac:spMkLst>
            <pc:docMk/>
            <pc:sldMk cId="3286767824" sldId="267"/>
            <ac:spMk id="3" creationId="{00000000-0000-0000-0000-000000000000}"/>
          </ac:spMkLst>
        </pc:spChg>
      </pc:sldChg>
      <pc:sldChg chg="addSp delSp modSp">
        <pc:chgData name="xanthich@eepf.gr" userId="S::xanthich_eepf.gr#ext#@apre.onmicrosoft.com::807cb1c3-744b-45df-906c-1ddb5481d44a" providerId="AD" clId="Web-{AE091D3A-AAFE-7AA5-858F-2755324F1141}" dt="2024-10-25T07:56:44.423" v="116" actId="1076"/>
        <pc:sldMkLst>
          <pc:docMk/>
          <pc:sldMk cId="797516113" sldId="268"/>
        </pc:sldMkLst>
        <pc:spChg chg="mod">
          <ac:chgData name="xanthich@eepf.gr" userId="S::xanthich_eepf.gr#ext#@apre.onmicrosoft.com::807cb1c3-744b-45df-906c-1ddb5481d44a" providerId="AD" clId="Web-{AE091D3A-AAFE-7AA5-858F-2755324F1141}" dt="2024-10-25T07:56:25.344" v="111" actId="20577"/>
          <ac:spMkLst>
            <pc:docMk/>
            <pc:sldMk cId="797516113" sldId="268"/>
            <ac:spMk id="3" creationId="{00000000-0000-0000-0000-000000000000}"/>
          </ac:spMkLst>
        </pc:spChg>
        <pc:spChg chg="add mod">
          <ac:chgData name="xanthich@eepf.gr" userId="S::xanthich_eepf.gr#ext#@apre.onmicrosoft.com::807cb1c3-744b-45df-906c-1ddb5481d44a" providerId="AD" clId="Web-{AE091D3A-AAFE-7AA5-858F-2755324F1141}" dt="2024-10-25T07:56:31.204" v="113" actId="14100"/>
          <ac:spMkLst>
            <pc:docMk/>
            <pc:sldMk cId="797516113" sldId="268"/>
            <ac:spMk id="5" creationId="{C805FE32-C52C-79F9-B263-E32316296909}"/>
          </ac:spMkLst>
        </pc:spChg>
        <pc:picChg chg="add mod">
          <ac:chgData name="xanthich@eepf.gr" userId="S::xanthich_eepf.gr#ext#@apre.onmicrosoft.com::807cb1c3-744b-45df-906c-1ddb5481d44a" providerId="AD" clId="Web-{AE091D3A-AAFE-7AA5-858F-2755324F1141}" dt="2024-10-25T07:56:44.423" v="116" actId="1076"/>
          <ac:picMkLst>
            <pc:docMk/>
            <pc:sldMk cId="797516113" sldId="268"/>
            <ac:picMk id="6" creationId="{0C2DA759-051D-85FB-9EAE-DB8F6825E8B9}"/>
          </ac:picMkLst>
        </pc:picChg>
        <pc:picChg chg="del">
          <ac:chgData name="xanthich@eepf.gr" userId="S::xanthich_eepf.gr#ext#@apre.onmicrosoft.com::807cb1c3-744b-45df-906c-1ddb5481d44a" providerId="AD" clId="Web-{AE091D3A-AAFE-7AA5-858F-2755324F1141}" dt="2024-10-25T07:55:45.124" v="91"/>
          <ac:picMkLst>
            <pc:docMk/>
            <pc:sldMk cId="797516113" sldId="268"/>
            <ac:picMk id="6148" creationId="{00000000-0000-0000-0000-000000000000}"/>
          </ac:picMkLst>
        </pc:picChg>
        <pc:picChg chg="del">
          <ac:chgData name="xanthich@eepf.gr" userId="S::xanthich_eepf.gr#ext#@apre.onmicrosoft.com::807cb1c3-744b-45df-906c-1ddb5481d44a" providerId="AD" clId="Web-{AE091D3A-AAFE-7AA5-858F-2755324F1141}" dt="2024-10-25T07:55:45.921" v="92"/>
          <ac:picMkLst>
            <pc:docMk/>
            <pc:sldMk cId="797516113" sldId="268"/>
            <ac:picMk id="6149" creationId="{00000000-0000-0000-0000-000000000000}"/>
          </ac:picMkLst>
        </pc:picChg>
      </pc:sldChg>
      <pc:sldChg chg="modSp">
        <pc:chgData name="xanthich@eepf.gr" userId="S::xanthich_eepf.gr#ext#@apre.onmicrosoft.com::807cb1c3-744b-45df-906c-1ddb5481d44a" providerId="AD" clId="Web-{AE091D3A-AAFE-7AA5-858F-2755324F1141}" dt="2024-10-25T08:06:56.927" v="158" actId="14100"/>
        <pc:sldMkLst>
          <pc:docMk/>
          <pc:sldMk cId="2892503303" sldId="269"/>
        </pc:sldMkLst>
        <pc:spChg chg="mod">
          <ac:chgData name="xanthich@eepf.gr" userId="S::xanthich_eepf.gr#ext#@apre.onmicrosoft.com::807cb1c3-744b-45df-906c-1ddb5481d44a" providerId="AD" clId="Web-{AE091D3A-AAFE-7AA5-858F-2755324F1141}" dt="2024-10-25T08:06:45.630" v="151" actId="20577"/>
          <ac:spMkLst>
            <pc:docMk/>
            <pc:sldMk cId="2892503303" sldId="269"/>
            <ac:spMk id="2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8:06:53.302" v="156" actId="1076"/>
          <ac:spMkLst>
            <pc:docMk/>
            <pc:sldMk cId="2892503303" sldId="269"/>
            <ac:spMk id="3" creationId="{00000000-0000-0000-0000-000000000000}"/>
          </ac:spMkLst>
        </pc:spChg>
        <pc:picChg chg="mod">
          <ac:chgData name="xanthich@eepf.gr" userId="S::xanthich_eepf.gr#ext#@apre.onmicrosoft.com::807cb1c3-744b-45df-906c-1ddb5481d44a" providerId="AD" clId="Web-{AE091D3A-AAFE-7AA5-858F-2755324F1141}" dt="2024-10-25T08:06:56.927" v="158" actId="14100"/>
          <ac:picMkLst>
            <pc:docMk/>
            <pc:sldMk cId="2892503303" sldId="269"/>
            <ac:picMk id="12290" creationId="{00000000-0000-0000-0000-000000000000}"/>
          </ac:picMkLst>
        </pc:picChg>
      </pc:sldChg>
      <pc:sldChg chg="modSp">
        <pc:chgData name="xanthich@eepf.gr" userId="S::xanthich_eepf.gr#ext#@apre.onmicrosoft.com::807cb1c3-744b-45df-906c-1ddb5481d44a" providerId="AD" clId="Web-{AE091D3A-AAFE-7AA5-858F-2755324F1141}" dt="2024-10-25T08:16:00.570" v="187" actId="1076"/>
        <pc:sldMkLst>
          <pc:docMk/>
          <pc:sldMk cId="1516921344" sldId="270"/>
        </pc:sldMkLst>
        <pc:spChg chg="mod">
          <ac:chgData name="xanthich@eepf.gr" userId="S::xanthich_eepf.gr#ext#@apre.onmicrosoft.com::807cb1c3-744b-45df-906c-1ddb5481d44a" providerId="AD" clId="Web-{AE091D3A-AAFE-7AA5-858F-2755324F1141}" dt="2024-10-25T08:15:48.914" v="182" actId="1076"/>
          <ac:spMkLst>
            <pc:docMk/>
            <pc:sldMk cId="1516921344" sldId="270"/>
            <ac:spMk id="2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8:16:00.570" v="187" actId="1076"/>
          <ac:spMkLst>
            <pc:docMk/>
            <pc:sldMk cId="1516921344" sldId="270"/>
            <ac:spMk id="3" creationId="{00000000-0000-0000-0000-000000000000}"/>
          </ac:spMkLst>
        </pc:spChg>
      </pc:sldChg>
      <pc:sldChg chg="modSp">
        <pc:chgData name="xanthich@eepf.gr" userId="S::xanthich_eepf.gr#ext#@apre.onmicrosoft.com::807cb1c3-744b-45df-906c-1ddb5481d44a" providerId="AD" clId="Web-{AE091D3A-AAFE-7AA5-858F-2755324F1141}" dt="2024-10-25T08:21:04.580" v="200" actId="1076"/>
        <pc:sldMkLst>
          <pc:docMk/>
          <pc:sldMk cId="3313576689" sldId="271"/>
        </pc:sldMkLst>
        <pc:spChg chg="mod">
          <ac:chgData name="xanthich@eepf.gr" userId="S::xanthich_eepf.gr#ext#@apre.onmicrosoft.com::807cb1c3-744b-45df-906c-1ddb5481d44a" providerId="AD" clId="Web-{AE091D3A-AAFE-7AA5-858F-2755324F1141}" dt="2024-10-25T08:21:00.065" v="197" actId="14100"/>
          <ac:spMkLst>
            <pc:docMk/>
            <pc:sldMk cId="3313576689" sldId="271"/>
            <ac:spMk id="3" creationId="{00000000-0000-0000-0000-000000000000}"/>
          </ac:spMkLst>
        </pc:spChg>
        <pc:picChg chg="mod">
          <ac:chgData name="xanthich@eepf.gr" userId="S::xanthich_eepf.gr#ext#@apre.onmicrosoft.com::807cb1c3-744b-45df-906c-1ddb5481d44a" providerId="AD" clId="Web-{AE091D3A-AAFE-7AA5-858F-2755324F1141}" dt="2024-10-25T08:21:04.580" v="200" actId="1076"/>
          <ac:picMkLst>
            <pc:docMk/>
            <pc:sldMk cId="3313576689" sldId="271"/>
            <ac:picMk id="10242" creationId="{00000000-0000-0000-0000-000000000000}"/>
          </ac:picMkLst>
        </pc:picChg>
      </pc:sldChg>
      <pc:sldChg chg="addSp delSp modSp add replId">
        <pc:chgData name="xanthich@eepf.gr" userId="S::xanthich_eepf.gr#ext#@apre.onmicrosoft.com::807cb1c3-744b-45df-906c-1ddb5481d44a" providerId="AD" clId="Web-{AE091D3A-AAFE-7AA5-858F-2755324F1141}" dt="2024-10-25T08:04:09.750" v="146" actId="1076"/>
        <pc:sldMkLst>
          <pc:docMk/>
          <pc:sldMk cId="2513907051" sldId="285"/>
        </pc:sldMkLst>
        <pc:spChg chg="mod">
          <ac:chgData name="xanthich@eepf.gr" userId="S::xanthich_eepf.gr#ext#@apre.onmicrosoft.com::807cb1c3-744b-45df-906c-1ddb5481d44a" providerId="AD" clId="Web-{AE091D3A-AAFE-7AA5-858F-2755324F1141}" dt="2024-10-25T08:03:47.859" v="137"/>
          <ac:spMkLst>
            <pc:docMk/>
            <pc:sldMk cId="2513907051" sldId="285"/>
            <ac:spMk id="2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8:03:10.062" v="124" actId="1076"/>
          <ac:spMkLst>
            <pc:docMk/>
            <pc:sldMk cId="2513907051" sldId="285"/>
            <ac:spMk id="3" creationId="{00000000-0000-0000-0000-000000000000}"/>
          </ac:spMkLst>
        </pc:spChg>
        <pc:picChg chg="add del mod">
          <ac:chgData name="xanthich@eepf.gr" userId="S::xanthich_eepf.gr#ext#@apre.onmicrosoft.com::807cb1c3-744b-45df-906c-1ddb5481d44a" providerId="AD" clId="Web-{AE091D3A-AAFE-7AA5-858F-2755324F1141}" dt="2024-10-25T08:03:30.046" v="129"/>
          <ac:picMkLst>
            <pc:docMk/>
            <pc:sldMk cId="2513907051" sldId="285"/>
            <ac:picMk id="4" creationId="{827D051B-BB25-B34C-6A14-4523A1C986A5}"/>
          </ac:picMkLst>
        </pc:picChg>
        <pc:picChg chg="add mod">
          <ac:chgData name="xanthich@eepf.gr" userId="S::xanthich_eepf.gr#ext#@apre.onmicrosoft.com::807cb1c3-744b-45df-906c-1ddb5481d44a" providerId="AD" clId="Web-{AE091D3A-AAFE-7AA5-858F-2755324F1141}" dt="2024-10-25T08:03:56.406" v="141" actId="14100"/>
          <ac:picMkLst>
            <pc:docMk/>
            <pc:sldMk cId="2513907051" sldId="285"/>
            <ac:picMk id="5" creationId="{9C0F8726-C1F1-328A-7289-81804A1AFE39}"/>
          </ac:picMkLst>
        </pc:picChg>
        <pc:picChg chg="add mod">
          <ac:chgData name="xanthich@eepf.gr" userId="S::xanthich_eepf.gr#ext#@apre.onmicrosoft.com::807cb1c3-744b-45df-906c-1ddb5481d44a" providerId="AD" clId="Web-{AE091D3A-AAFE-7AA5-858F-2755324F1141}" dt="2024-10-25T08:04:09.750" v="146" actId="1076"/>
          <ac:picMkLst>
            <pc:docMk/>
            <pc:sldMk cId="2513907051" sldId="285"/>
            <ac:picMk id="6" creationId="{4FFDEB91-E004-A0B4-2DAE-32787C664B3F}"/>
          </ac:picMkLst>
        </pc:picChg>
        <pc:picChg chg="del">
          <ac:chgData name="xanthich@eepf.gr" userId="S::xanthich_eepf.gr#ext#@apre.onmicrosoft.com::807cb1c3-744b-45df-906c-1ddb5481d44a" providerId="AD" clId="Web-{AE091D3A-AAFE-7AA5-858F-2755324F1141}" dt="2024-10-25T08:03:10.733" v="125"/>
          <ac:picMkLst>
            <pc:docMk/>
            <pc:sldMk cId="2513907051" sldId="285"/>
            <ac:picMk id="6148" creationId="{00000000-0000-0000-0000-000000000000}"/>
          </ac:picMkLst>
        </pc:picChg>
        <pc:picChg chg="del">
          <ac:chgData name="xanthich@eepf.gr" userId="S::xanthich_eepf.gr#ext#@apre.onmicrosoft.com::807cb1c3-744b-45df-906c-1ddb5481d44a" providerId="AD" clId="Web-{AE091D3A-AAFE-7AA5-858F-2755324F1141}" dt="2024-10-25T08:03:11.108" v="126"/>
          <ac:picMkLst>
            <pc:docMk/>
            <pc:sldMk cId="2513907051" sldId="285"/>
            <ac:picMk id="6149" creationId="{00000000-0000-0000-0000-000000000000}"/>
          </ac:picMkLst>
        </pc:picChg>
      </pc:sldChg>
      <pc:sldChg chg="modSp add replId">
        <pc:chgData name="xanthich@eepf.gr" userId="S::xanthich_eepf.gr#ext#@apre.onmicrosoft.com::807cb1c3-744b-45df-906c-1ddb5481d44a" providerId="AD" clId="Web-{AE091D3A-AAFE-7AA5-858F-2755324F1141}" dt="2024-10-25T08:15:33.194" v="175" actId="1076"/>
        <pc:sldMkLst>
          <pc:docMk/>
          <pc:sldMk cId="2076546258" sldId="286"/>
        </pc:sldMkLst>
        <pc:spChg chg="mod">
          <ac:chgData name="xanthich@eepf.gr" userId="S::xanthich_eepf.gr#ext#@apre.onmicrosoft.com::807cb1c3-744b-45df-906c-1ddb5481d44a" providerId="AD" clId="Web-{AE091D3A-AAFE-7AA5-858F-2755324F1141}" dt="2024-10-25T08:15:29.023" v="174" actId="1076"/>
          <ac:spMkLst>
            <pc:docMk/>
            <pc:sldMk cId="2076546258" sldId="286"/>
            <ac:spMk id="2" creationId="{00000000-0000-0000-0000-000000000000}"/>
          </ac:spMkLst>
        </pc:spChg>
        <pc:spChg chg="mod">
          <ac:chgData name="xanthich@eepf.gr" userId="S::xanthich_eepf.gr#ext#@apre.onmicrosoft.com::807cb1c3-744b-45df-906c-1ddb5481d44a" providerId="AD" clId="Web-{AE091D3A-AAFE-7AA5-858F-2755324F1141}" dt="2024-10-25T08:15:33.194" v="175" actId="1076"/>
          <ac:spMkLst>
            <pc:docMk/>
            <pc:sldMk cId="2076546258" sldId="286"/>
            <ac:spMk id="3" creationId="{00000000-0000-0000-0000-000000000000}"/>
          </ac:spMkLst>
        </pc:spChg>
      </pc:sldChg>
      <pc:sldChg chg="add del replId">
        <pc:chgData name="xanthich@eepf.gr" userId="S::xanthich_eepf.gr#ext#@apre.onmicrosoft.com::807cb1c3-744b-45df-906c-1ddb5481d44a" providerId="AD" clId="Web-{AE091D3A-AAFE-7AA5-858F-2755324F1141}" dt="2024-10-25T08:03:00.498" v="118"/>
        <pc:sldMkLst>
          <pc:docMk/>
          <pc:sldMk cId="3871283973" sldId="286"/>
        </pc:sldMkLst>
      </pc:sldChg>
    </pc:docChg>
  </pc:docChgLst>
  <pc:docChgLst>
    <pc:chgData name="Flavia Fusconi" userId="e2d3238e-52ac-49c1-9641-ae6e10e403fd" providerId="ADAL" clId="{EC878CF2-F56E-4623-97D9-222CABF6532F}"/>
    <pc:docChg chg="undo custSel modSld">
      <pc:chgData name="Flavia Fusconi" userId="e2d3238e-52ac-49c1-9641-ae6e10e403fd" providerId="ADAL" clId="{EC878CF2-F56E-4623-97D9-222CABF6532F}" dt="2024-12-04T16:05:37.200" v="651" actId="20577"/>
      <pc:docMkLst>
        <pc:docMk/>
      </pc:docMkLst>
      <pc:sldChg chg="modSp mod">
        <pc:chgData name="Flavia Fusconi" userId="e2d3238e-52ac-49c1-9641-ae6e10e403fd" providerId="ADAL" clId="{EC878CF2-F56E-4623-97D9-222CABF6532F}" dt="2024-12-04T09:22:36.199" v="545" actId="20577"/>
        <pc:sldMkLst>
          <pc:docMk/>
          <pc:sldMk cId="3261187765" sldId="259"/>
        </pc:sldMkLst>
        <pc:spChg chg="mod">
          <ac:chgData name="Flavia Fusconi" userId="e2d3238e-52ac-49c1-9641-ae6e10e403fd" providerId="ADAL" clId="{EC878CF2-F56E-4623-97D9-222CABF6532F}" dt="2024-12-04T09:22:36.199" v="545" actId="20577"/>
          <ac:spMkLst>
            <pc:docMk/>
            <pc:sldMk cId="3261187765" sldId="259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EC878CF2-F56E-4623-97D9-222CABF6532F}" dt="2024-12-04T09:25:39.225" v="552" actId="20577"/>
        <pc:sldMkLst>
          <pc:docMk/>
          <pc:sldMk cId="2320936675" sldId="260"/>
        </pc:sldMkLst>
        <pc:spChg chg="mod">
          <ac:chgData name="Flavia Fusconi" userId="e2d3238e-52ac-49c1-9641-ae6e10e403fd" providerId="ADAL" clId="{EC878CF2-F56E-4623-97D9-222CABF6532F}" dt="2024-12-04T09:25:39.225" v="552" actId="20577"/>
          <ac:spMkLst>
            <pc:docMk/>
            <pc:sldMk cId="2320936675" sldId="260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EC878CF2-F56E-4623-97D9-222CABF6532F}" dt="2024-12-04T09:29:25.178" v="584" actId="20577"/>
        <pc:sldMkLst>
          <pc:docMk/>
          <pc:sldMk cId="1067491954" sldId="261"/>
        </pc:sldMkLst>
        <pc:spChg chg="mod">
          <ac:chgData name="Flavia Fusconi" userId="e2d3238e-52ac-49c1-9641-ae6e10e403fd" providerId="ADAL" clId="{EC878CF2-F56E-4623-97D9-222CABF6532F}" dt="2024-12-04T09:29:25.178" v="584" actId="20577"/>
          <ac:spMkLst>
            <pc:docMk/>
            <pc:sldMk cId="1067491954" sldId="261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EC878CF2-F56E-4623-97D9-222CABF6532F}" dt="2024-12-04T11:50:00.063" v="585" actId="20577"/>
        <pc:sldMkLst>
          <pc:docMk/>
          <pc:sldMk cId="3513146952" sldId="263"/>
        </pc:sldMkLst>
        <pc:spChg chg="mod">
          <ac:chgData name="Flavia Fusconi" userId="e2d3238e-52ac-49c1-9641-ae6e10e403fd" providerId="ADAL" clId="{EC878CF2-F56E-4623-97D9-222CABF6532F}" dt="2024-12-03T14:08:03.833" v="11" actId="20577"/>
          <ac:spMkLst>
            <pc:docMk/>
            <pc:sldMk cId="3513146952" sldId="263"/>
            <ac:spMk id="2" creationId="{00000000-0000-0000-0000-000000000000}"/>
          </ac:spMkLst>
        </pc:spChg>
        <pc:spChg chg="mod">
          <ac:chgData name="Flavia Fusconi" userId="e2d3238e-52ac-49c1-9641-ae6e10e403fd" providerId="ADAL" clId="{EC878CF2-F56E-4623-97D9-222CABF6532F}" dt="2024-12-04T11:50:00.063" v="585" actId="20577"/>
          <ac:spMkLst>
            <pc:docMk/>
            <pc:sldMk cId="3513146952" sldId="263"/>
            <ac:spMk id="3" creationId="{00000000-0000-0000-0000-000000000000}"/>
          </ac:spMkLst>
        </pc:spChg>
      </pc:sldChg>
      <pc:sldChg chg="modSp mod modCm">
        <pc:chgData name="Flavia Fusconi" userId="e2d3238e-52ac-49c1-9641-ae6e10e403fd" providerId="ADAL" clId="{EC878CF2-F56E-4623-97D9-222CABF6532F}" dt="2024-12-04T15:40:06.685" v="633" actId="6549"/>
        <pc:sldMkLst>
          <pc:docMk/>
          <pc:sldMk cId="658928025" sldId="266"/>
        </pc:sldMkLst>
        <pc:spChg chg="mod">
          <ac:chgData name="Flavia Fusconi" userId="e2d3238e-52ac-49c1-9641-ae6e10e403fd" providerId="ADAL" clId="{EC878CF2-F56E-4623-97D9-222CABF6532F}" dt="2024-12-03T14:13:28.769" v="98" actId="20577"/>
          <ac:spMkLst>
            <pc:docMk/>
            <pc:sldMk cId="658928025" sldId="266"/>
            <ac:spMk id="3" creationId="{00000000-0000-0000-0000-000000000000}"/>
          </ac:spMkLst>
        </pc:spChg>
        <pc:spChg chg="mod">
          <ac:chgData name="Flavia Fusconi" userId="e2d3238e-52ac-49c1-9641-ae6e10e403fd" providerId="ADAL" clId="{EC878CF2-F56E-4623-97D9-222CABF6532F}" dt="2024-12-04T15:35:57.597" v="614" actId="20577"/>
          <ac:spMkLst>
            <pc:docMk/>
            <pc:sldMk cId="658928025" sldId="266"/>
            <ac:spMk id="5" creationId="{00000000-0000-0000-0000-000000000000}"/>
          </ac:spMkLst>
        </pc:spChg>
        <pc:spChg chg="mod">
          <ac:chgData name="Flavia Fusconi" userId="e2d3238e-52ac-49c1-9641-ae6e10e403fd" providerId="ADAL" clId="{EC878CF2-F56E-4623-97D9-222CABF6532F}" dt="2024-12-04T15:40:06.685" v="633" actId="6549"/>
          <ac:spMkLst>
            <pc:docMk/>
            <pc:sldMk cId="658928025" sldId="266"/>
            <ac:spMk id="6" creationId="{05F607A2-C180-C082-F1ED-086F8CCFD6E6}"/>
          </ac:spMkLst>
        </pc:spChg>
        <pc:spChg chg="mod">
          <ac:chgData name="Flavia Fusconi" userId="e2d3238e-52ac-49c1-9641-ae6e10e403fd" providerId="ADAL" clId="{EC878CF2-F56E-4623-97D9-222CABF6532F}" dt="2024-12-03T14:16:20.246" v="233" actId="20577"/>
          <ac:spMkLst>
            <pc:docMk/>
            <pc:sldMk cId="658928025" sldId="266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avia Fusconi" userId="e2d3238e-52ac-49c1-9641-ae6e10e403fd" providerId="ADAL" clId="{EC878CF2-F56E-4623-97D9-222CABF6532F}" dt="2024-12-04T15:40:06.685" v="633" actId="6549"/>
              <pc2:cmMkLst xmlns:pc2="http://schemas.microsoft.com/office/powerpoint/2019/9/main/command">
                <pc:docMk/>
                <pc:sldMk cId="658928025" sldId="266"/>
                <pc2:cmMk id="{23C14683-DD96-46BE-B86E-47CF3E647FEB}"/>
              </pc2:cmMkLst>
            </pc226:cmChg>
          </p:ext>
        </pc:extLst>
      </pc:sldChg>
      <pc:sldChg chg="modSp mod">
        <pc:chgData name="Flavia Fusconi" userId="e2d3238e-52ac-49c1-9641-ae6e10e403fd" providerId="ADAL" clId="{EC878CF2-F56E-4623-97D9-222CABF6532F}" dt="2024-12-03T14:17:38.096" v="250"/>
        <pc:sldMkLst>
          <pc:docMk/>
          <pc:sldMk cId="3286767824" sldId="267"/>
        </pc:sldMkLst>
        <pc:spChg chg="mod">
          <ac:chgData name="Flavia Fusconi" userId="e2d3238e-52ac-49c1-9641-ae6e10e403fd" providerId="ADAL" clId="{EC878CF2-F56E-4623-97D9-222CABF6532F}" dt="2024-12-03T14:17:38.096" v="250"/>
          <ac:spMkLst>
            <pc:docMk/>
            <pc:sldMk cId="3286767824" sldId="267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EC878CF2-F56E-4623-97D9-222CABF6532F}" dt="2024-12-04T11:53:47.153" v="603" actId="1076"/>
        <pc:sldMkLst>
          <pc:docMk/>
          <pc:sldMk cId="797516113" sldId="268"/>
        </pc:sldMkLst>
        <pc:spChg chg="mod">
          <ac:chgData name="Flavia Fusconi" userId="e2d3238e-52ac-49c1-9641-ae6e10e403fd" providerId="ADAL" clId="{EC878CF2-F56E-4623-97D9-222CABF6532F}" dt="2024-12-04T11:53:41.925" v="602" actId="20577"/>
          <ac:spMkLst>
            <pc:docMk/>
            <pc:sldMk cId="797516113" sldId="268"/>
            <ac:spMk id="3" creationId="{00000000-0000-0000-0000-000000000000}"/>
          </ac:spMkLst>
        </pc:spChg>
        <pc:spChg chg="mod">
          <ac:chgData name="Flavia Fusconi" userId="e2d3238e-52ac-49c1-9641-ae6e10e403fd" providerId="ADAL" clId="{EC878CF2-F56E-4623-97D9-222CABF6532F}" dt="2024-12-04T11:53:47.153" v="603" actId="1076"/>
          <ac:spMkLst>
            <pc:docMk/>
            <pc:sldMk cId="797516113" sldId="268"/>
            <ac:spMk id="5" creationId="{C805FE32-C52C-79F9-B263-E32316296909}"/>
          </ac:spMkLst>
        </pc:spChg>
      </pc:sldChg>
      <pc:sldChg chg="modSp mod">
        <pc:chgData name="Flavia Fusconi" userId="e2d3238e-52ac-49c1-9641-ae6e10e403fd" providerId="ADAL" clId="{EC878CF2-F56E-4623-97D9-222CABF6532F}" dt="2024-12-04T11:56:40.479" v="605" actId="20577"/>
        <pc:sldMkLst>
          <pc:docMk/>
          <pc:sldMk cId="2892503303" sldId="269"/>
        </pc:sldMkLst>
        <pc:spChg chg="mod">
          <ac:chgData name="Flavia Fusconi" userId="e2d3238e-52ac-49c1-9641-ae6e10e403fd" providerId="ADAL" clId="{EC878CF2-F56E-4623-97D9-222CABF6532F}" dt="2024-12-04T11:56:40.479" v="605" actId="20577"/>
          <ac:spMkLst>
            <pc:docMk/>
            <pc:sldMk cId="2892503303" sldId="269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EC878CF2-F56E-4623-97D9-222CABF6532F}" dt="2024-12-04T15:40:24.739" v="638" actId="20577"/>
        <pc:sldMkLst>
          <pc:docMk/>
          <pc:sldMk cId="1516921344" sldId="270"/>
        </pc:sldMkLst>
        <pc:spChg chg="mod">
          <ac:chgData name="Flavia Fusconi" userId="e2d3238e-52ac-49c1-9641-ae6e10e403fd" providerId="ADAL" clId="{EC878CF2-F56E-4623-97D9-222CABF6532F}" dt="2024-12-04T15:40:24.739" v="638" actId="20577"/>
          <ac:spMkLst>
            <pc:docMk/>
            <pc:sldMk cId="1516921344" sldId="270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EC878CF2-F56E-4623-97D9-222CABF6532F}" dt="2024-12-04T16:05:37.200" v="651" actId="20577"/>
        <pc:sldMkLst>
          <pc:docMk/>
          <pc:sldMk cId="3313576689" sldId="271"/>
        </pc:sldMkLst>
        <pc:spChg chg="mod">
          <ac:chgData name="Flavia Fusconi" userId="e2d3238e-52ac-49c1-9641-ae6e10e403fd" providerId="ADAL" clId="{EC878CF2-F56E-4623-97D9-222CABF6532F}" dt="2024-12-04T16:05:37.200" v="651" actId="20577"/>
          <ac:spMkLst>
            <pc:docMk/>
            <pc:sldMk cId="3313576689" sldId="271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EC878CF2-F56E-4623-97D9-222CABF6532F}" dt="2024-12-04T09:16:54.349" v="522" actId="20577"/>
        <pc:sldMkLst>
          <pc:docMk/>
          <pc:sldMk cId="3396059820" sldId="284"/>
        </pc:sldMkLst>
        <pc:spChg chg="mod">
          <ac:chgData name="Flavia Fusconi" userId="e2d3238e-52ac-49c1-9641-ae6e10e403fd" providerId="ADAL" clId="{EC878CF2-F56E-4623-97D9-222CABF6532F}" dt="2024-12-04T09:16:54.349" v="522" actId="20577"/>
          <ac:spMkLst>
            <pc:docMk/>
            <pc:sldMk cId="3396059820" sldId="284"/>
            <ac:spMk id="3" creationId="{D8A2EDF0-7A23-40CD-8304-26565CF08866}"/>
          </ac:spMkLst>
        </pc:spChg>
      </pc:sldChg>
      <pc:sldChg chg="modSp mod">
        <pc:chgData name="Flavia Fusconi" userId="e2d3238e-52ac-49c1-9641-ae6e10e403fd" providerId="ADAL" clId="{EC878CF2-F56E-4623-97D9-222CABF6532F}" dt="2024-12-04T15:44:39.930" v="644" actId="20577"/>
        <pc:sldMkLst>
          <pc:docMk/>
          <pc:sldMk cId="2076546258" sldId="286"/>
        </pc:sldMkLst>
        <pc:spChg chg="mod">
          <ac:chgData name="Flavia Fusconi" userId="e2d3238e-52ac-49c1-9641-ae6e10e403fd" providerId="ADAL" clId="{EC878CF2-F56E-4623-97D9-222CABF6532F}" dt="2024-12-04T15:44:39.930" v="644" actId="20577"/>
          <ac:spMkLst>
            <pc:docMk/>
            <pc:sldMk cId="2076546258" sldId="286"/>
            <ac:spMk id="3" creationId="{00000000-0000-0000-0000-000000000000}"/>
          </ac:spMkLst>
        </pc:spChg>
      </pc:sldChg>
    </pc:docChg>
  </pc:docChgLst>
  <pc:docChgLst>
    <pc:chgData name="Flavia Fusconi" userId="e2d3238e-52ac-49c1-9641-ae6e10e403fd" providerId="ADAL" clId="{2D469D05-E73A-44F1-9040-493BB3D38DB6}"/>
    <pc:docChg chg="modSld">
      <pc:chgData name="Flavia Fusconi" userId="e2d3238e-52ac-49c1-9641-ae6e10e403fd" providerId="ADAL" clId="{2D469D05-E73A-44F1-9040-493BB3D38DB6}" dt="2024-12-03T13:17:17.368" v="125" actId="20577"/>
      <pc:docMkLst>
        <pc:docMk/>
      </pc:docMkLst>
      <pc:sldChg chg="modSp mod">
        <pc:chgData name="Flavia Fusconi" userId="e2d3238e-52ac-49c1-9641-ae6e10e403fd" providerId="ADAL" clId="{2D469D05-E73A-44F1-9040-493BB3D38DB6}" dt="2024-12-03T13:10:42.087" v="50" actId="1076"/>
        <pc:sldMkLst>
          <pc:docMk/>
          <pc:sldMk cId="3886430401" sldId="258"/>
        </pc:sldMkLst>
        <pc:spChg chg="mod">
          <ac:chgData name="Flavia Fusconi" userId="e2d3238e-52ac-49c1-9641-ae6e10e403fd" providerId="ADAL" clId="{2D469D05-E73A-44F1-9040-493BB3D38DB6}" dt="2024-12-03T13:10:25.398" v="47" actId="20577"/>
          <ac:spMkLst>
            <pc:docMk/>
            <pc:sldMk cId="3886430401" sldId="258"/>
            <ac:spMk id="2" creationId="{00000000-0000-0000-0000-000000000000}"/>
          </ac:spMkLst>
        </pc:spChg>
        <pc:spChg chg="mod">
          <ac:chgData name="Flavia Fusconi" userId="e2d3238e-52ac-49c1-9641-ae6e10e403fd" providerId="ADAL" clId="{2D469D05-E73A-44F1-9040-493BB3D38DB6}" dt="2024-12-03T13:10:42.087" v="50" actId="1076"/>
          <ac:spMkLst>
            <pc:docMk/>
            <pc:sldMk cId="3886430401" sldId="258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2D469D05-E73A-44F1-9040-493BB3D38DB6}" dt="2024-12-03T13:12:53.856" v="58" actId="5793"/>
        <pc:sldMkLst>
          <pc:docMk/>
          <pc:sldMk cId="3261187765" sldId="259"/>
        </pc:sldMkLst>
        <pc:spChg chg="mod">
          <ac:chgData name="Flavia Fusconi" userId="e2d3238e-52ac-49c1-9641-ae6e10e403fd" providerId="ADAL" clId="{2D469D05-E73A-44F1-9040-493BB3D38DB6}" dt="2024-12-03T13:12:28.678" v="56" actId="20577"/>
          <ac:spMkLst>
            <pc:docMk/>
            <pc:sldMk cId="3261187765" sldId="259"/>
            <ac:spMk id="2" creationId="{00000000-0000-0000-0000-000000000000}"/>
          </ac:spMkLst>
        </pc:spChg>
        <pc:spChg chg="mod">
          <ac:chgData name="Flavia Fusconi" userId="e2d3238e-52ac-49c1-9641-ae6e10e403fd" providerId="ADAL" clId="{2D469D05-E73A-44F1-9040-493BB3D38DB6}" dt="2024-12-03T13:12:53.856" v="58" actId="5793"/>
          <ac:spMkLst>
            <pc:docMk/>
            <pc:sldMk cId="3261187765" sldId="259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2D469D05-E73A-44F1-9040-493BB3D38DB6}" dt="2024-12-03T13:14:18.125" v="88" actId="20577"/>
        <pc:sldMkLst>
          <pc:docMk/>
          <pc:sldMk cId="2320936675" sldId="260"/>
        </pc:sldMkLst>
        <pc:spChg chg="mod">
          <ac:chgData name="Flavia Fusconi" userId="e2d3238e-52ac-49c1-9641-ae6e10e403fd" providerId="ADAL" clId="{2D469D05-E73A-44F1-9040-493BB3D38DB6}" dt="2024-12-03T13:13:32.038" v="64" actId="20577"/>
          <ac:spMkLst>
            <pc:docMk/>
            <pc:sldMk cId="2320936675" sldId="260"/>
            <ac:spMk id="2" creationId="{00000000-0000-0000-0000-000000000000}"/>
          </ac:spMkLst>
        </pc:spChg>
        <pc:spChg chg="mod">
          <ac:chgData name="Flavia Fusconi" userId="e2d3238e-52ac-49c1-9641-ae6e10e403fd" providerId="ADAL" clId="{2D469D05-E73A-44F1-9040-493BB3D38DB6}" dt="2024-12-03T13:14:18.125" v="88" actId="20577"/>
          <ac:spMkLst>
            <pc:docMk/>
            <pc:sldMk cId="2320936675" sldId="260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2D469D05-E73A-44F1-9040-493BB3D38DB6}" dt="2024-12-03T13:17:17.368" v="125" actId="20577"/>
        <pc:sldMkLst>
          <pc:docMk/>
          <pc:sldMk cId="1067491954" sldId="261"/>
        </pc:sldMkLst>
        <pc:spChg chg="mod">
          <ac:chgData name="Flavia Fusconi" userId="e2d3238e-52ac-49c1-9641-ae6e10e403fd" providerId="ADAL" clId="{2D469D05-E73A-44F1-9040-493BB3D38DB6}" dt="2024-12-03T13:15:16.902" v="94" actId="20577"/>
          <ac:spMkLst>
            <pc:docMk/>
            <pc:sldMk cId="1067491954" sldId="261"/>
            <ac:spMk id="2" creationId="{00000000-0000-0000-0000-000000000000}"/>
          </ac:spMkLst>
        </pc:spChg>
        <pc:spChg chg="mod">
          <ac:chgData name="Flavia Fusconi" userId="e2d3238e-52ac-49c1-9641-ae6e10e403fd" providerId="ADAL" clId="{2D469D05-E73A-44F1-9040-493BB3D38DB6}" dt="2024-12-03T13:17:17.368" v="125" actId="20577"/>
          <ac:spMkLst>
            <pc:docMk/>
            <pc:sldMk cId="1067491954" sldId="261"/>
            <ac:spMk id="3" creationId="{00000000-0000-0000-0000-000000000000}"/>
          </ac:spMkLst>
        </pc:spChg>
      </pc:sldChg>
      <pc:sldChg chg="modSp mod">
        <pc:chgData name="Flavia Fusconi" userId="e2d3238e-52ac-49c1-9641-ae6e10e403fd" providerId="ADAL" clId="{2D469D05-E73A-44F1-9040-493BB3D38DB6}" dt="2024-12-03T13:10:30.867" v="49" actId="20577"/>
        <pc:sldMkLst>
          <pc:docMk/>
          <pc:sldMk cId="3396059820" sldId="284"/>
        </pc:sldMkLst>
        <pc:spChg chg="mod">
          <ac:chgData name="Flavia Fusconi" userId="e2d3238e-52ac-49c1-9641-ae6e10e403fd" providerId="ADAL" clId="{2D469D05-E73A-44F1-9040-493BB3D38DB6}" dt="2024-12-03T13:10:30.867" v="49" actId="20577"/>
          <ac:spMkLst>
            <pc:docMk/>
            <pc:sldMk cId="3396059820" sldId="284"/>
            <ac:spMk id="3" creationId="{D8A2EDF0-7A23-40CD-8304-26565CF08866}"/>
          </ac:spMkLst>
        </pc:spChg>
      </pc:sldChg>
    </pc:docChg>
  </pc:docChgLst>
  <pc:docChgLst>
    <pc:chgData name="FVA communication team" userId="S::communication_fvaweb.it#ext#@apre.onmicrosoft.com::59f435ec-eb3b-4ac3-be66-16db6965f502" providerId="AD" clId="Web-{3E8C4C4E-75BD-FD32-AAF9-2E7969303FE4}"/>
    <pc:docChg chg="mod modSld">
      <pc:chgData name="FVA communication team" userId="S::communication_fvaweb.it#ext#@apre.onmicrosoft.com::59f435ec-eb3b-4ac3-be66-16db6965f502" providerId="AD" clId="Web-{3E8C4C4E-75BD-FD32-AAF9-2E7969303FE4}" dt="2024-12-04T14:11:48.570" v="2" actId="20577"/>
      <pc:docMkLst>
        <pc:docMk/>
      </pc:docMkLst>
      <pc:sldChg chg="modSp">
        <pc:chgData name="FVA communication team" userId="S::communication_fvaweb.it#ext#@apre.onmicrosoft.com::59f435ec-eb3b-4ac3-be66-16db6965f502" providerId="AD" clId="Web-{3E8C4C4E-75BD-FD32-AAF9-2E7969303FE4}" dt="2024-12-04T14:11:48.570" v="2" actId="20577"/>
        <pc:sldMkLst>
          <pc:docMk/>
          <pc:sldMk cId="3313576689" sldId="271"/>
        </pc:sldMkLst>
        <pc:spChg chg="mod">
          <ac:chgData name="FVA communication team" userId="S::communication_fvaweb.it#ext#@apre.onmicrosoft.com::59f435ec-eb3b-4ac3-be66-16db6965f502" providerId="AD" clId="Web-{3E8C4C4E-75BD-FD32-AAF9-2E7969303FE4}" dt="2024-12-04T14:11:48.570" v="2" actId="20577"/>
          <ac:spMkLst>
            <pc:docMk/>
            <pc:sldMk cId="3313576689" sldId="27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4/12/2024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Materiali didattici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590" y="4552533"/>
            <a:ext cx="3207330" cy="605474"/>
          </a:xfrm>
        </p:spPr>
        <p:txBody>
          <a:bodyPr>
            <a:normAutofit/>
          </a:bodyPr>
          <a:lstStyle/>
          <a:p>
            <a:r>
              <a:rPr lang="it-IT" dirty="0"/>
              <a:t>Step 7: Creare un Eco-Codice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C2DCD10-8365-B4BF-0AC7-4A21E2DEDF70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0" y="184399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b="1" dirty="0"/>
              <a:t>Mettiamo in pratica la teoria</a:t>
            </a:r>
            <a:endParaRPr lang="el-GR" sz="36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22" y="1331516"/>
            <a:ext cx="4011918" cy="5225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+mj-lt"/>
              </a:rPr>
              <a:t>Compostiamo le bucce di frutta dopo la merenda. </a:t>
            </a:r>
            <a:r>
              <a:rPr lang="it-IT" sz="1800" b="1" dirty="0">
                <a:solidFill>
                  <a:srgbClr val="00B050"/>
                </a:solidFill>
                <a:latin typeface="+mj-lt"/>
              </a:rPr>
              <a:t>Risparmiamo terra, acqua, energia e lo sforzo umano necessario per produrre fertilizzanti per le nostre piante e riduciamo i rifiuti.</a:t>
            </a: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it-IT" sz="1800" b="1" dirty="0">
                <a:latin typeface="+mj-lt"/>
              </a:rPr>
              <a:t>Portiamo la merenda in sacchetti o scatole riutilizzabili. </a:t>
            </a:r>
            <a:r>
              <a:rPr lang="it-IT" sz="1800" b="1" dirty="0">
                <a:solidFill>
                  <a:srgbClr val="00B050"/>
                </a:solidFill>
                <a:latin typeface="+mj-lt"/>
              </a:rPr>
              <a:t>Risparmiamo combustibili fossili, acqua, energia e lo sforzo umano necessario per produrre plastica. Inoltre, proteggiamo gli animali marini e terrestri dall’inquinamento.</a:t>
            </a: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sz="1800" b="1" dirty="0">
              <a:latin typeface="+mj-lt"/>
            </a:endParaRPr>
          </a:p>
          <a:p>
            <a:endParaRPr lang="en-US" sz="1800" b="1" dirty="0">
              <a:latin typeface="+mj-lt"/>
            </a:endParaRPr>
          </a:p>
          <a:p>
            <a:endParaRPr lang="el-GR" sz="1800" b="1" u="sng" dirty="0">
              <a:latin typeface="+mj-lt"/>
            </a:endParaRPr>
          </a:p>
        </p:txBody>
      </p:sp>
      <p:pic>
        <p:nvPicPr>
          <p:cNvPr id="5" name="Picture 4" descr="A green bucket full of food&#10;&#10;Description automatically generated">
            <a:extLst>
              <a:ext uri="{FF2B5EF4-FFF2-40B4-BE49-F238E27FC236}">
                <a16:creationId xmlns:a16="http://schemas.microsoft.com/office/drawing/2014/main" id="{9C0F8726-C1F1-328A-7289-81804A1A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35" y="1137225"/>
            <a:ext cx="2628536" cy="2217899"/>
          </a:xfrm>
          <a:prstGeom prst="rect">
            <a:avLst/>
          </a:prstGeom>
        </p:spPr>
      </p:pic>
      <p:pic>
        <p:nvPicPr>
          <p:cNvPr id="6" name="Picture 5" descr="A trays of food&#10;&#10;Description automatically generated">
            <a:extLst>
              <a:ext uri="{FF2B5EF4-FFF2-40B4-BE49-F238E27FC236}">
                <a16:creationId xmlns:a16="http://schemas.microsoft.com/office/drawing/2014/main" id="{4FFDEB91-E004-A0B4-2DAE-32787C66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664" y="3578413"/>
            <a:ext cx="2634277" cy="17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803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b="1" dirty="0"/>
              <a:t>Mettiamo in pratica la teoria</a:t>
            </a:r>
            <a:endParaRPr lang="el-GR" sz="32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8" y="1061197"/>
            <a:ext cx="5457727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sz="1800" dirty="0"/>
              <a:t>I membri di un Eco-Comitato possono lavorare insieme in team per creare l’Eco-Codice. Possono concordare sui ruoli che assumeranno (ad esempio, uno disegna le immagini per l’Eco-Codice, un altro scrive le parole), condividere il carico di lavoro e decidere sul contenuto dell’Eco-Codice. </a:t>
            </a:r>
          </a:p>
          <a:p>
            <a:endParaRPr lang="it-IT" sz="1800" dirty="0"/>
          </a:p>
          <a:p>
            <a:r>
              <a:rPr lang="it-IT" sz="1800" dirty="0"/>
              <a:t>In questo modo, comprendono praticamente il concetto di "risparmio di risorse" risparmiando lo "sforzo umano". Attraverso la cooperazione, passano da una prospettiva individuale a una prospettiva di gruppo e, gradualmente, a una prospettiva globale. Questo è un passo molto importante, soprattutto perché il prodotto finale, l’Eco-Codice, sarà il risultato della loro collaborazione e la prova del loro impegno a rispettare le regole concordate.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17" y="2021041"/>
            <a:ext cx="3354199" cy="218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50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33" y="362255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b="1" dirty="0"/>
              <a:t>Mettiamo in pratica la teoria</a:t>
            </a:r>
            <a:endParaRPr lang="el-GR" sz="36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595" y="138107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>
                <a:latin typeface="+mj-lt"/>
              </a:rPr>
              <a:t>Ogni Eco-Codice deve essere rivisto periodicamente perché è un elemento dinamico che dovrebbe riflettere i cambiamenti di atteggiamento. Ci possono essere obiettivi legati alla bioeconomia che sono stati raggiunti (ad esempio, tutti gli studenti realizzano compost dagli avanzi della merenda) e altri che potrebbero richiedere più tempo per diventare parte integrante della filosofia della scuola (ad esempio, non portiamo mai la merenda in sacchetti di plastica).</a:t>
            </a:r>
          </a:p>
          <a:p>
            <a:pPr>
              <a:buFont typeface="Wingdings" pitchFamily="2" charset="2"/>
              <a:buChar char="Ø"/>
            </a:pPr>
            <a:endParaRPr lang="it-IT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+mj-lt"/>
              </a:rPr>
              <a:t>È responsabilità del Comitato Ambientale osservare e valutare (con l’uso di questionari, interviste, ecc.) i progressi degli obiettivi stabiliti, rimuoverli o aggiungerne di nuovi.</a:t>
            </a:r>
            <a:endParaRPr lang="el-GR" sz="1800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92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395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b="1" dirty="0"/>
              <a:t>Mettiamo in pratica la teoria</a:t>
            </a:r>
            <a:endParaRPr lang="el-GR" sz="36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7" y="1054506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800" dirty="0">
                <a:latin typeface="+mj-lt"/>
              </a:rPr>
              <a:t>Un’idea utile per aiutare gli studenti a </a:t>
            </a:r>
            <a:r>
              <a:rPr lang="it-IT" sz="1800" b="1" dirty="0">
                <a:latin typeface="+mj-lt"/>
              </a:rPr>
              <a:t>monitorare se l’Eco-Codice necessita di un audit è utilizzare Padlet,</a:t>
            </a:r>
            <a:r>
              <a:rPr lang="it-IT" sz="1800" dirty="0">
                <a:latin typeface="+mj-lt"/>
              </a:rPr>
              <a:t> dove possono condividere preoccupazioni o idee sull’implementazione di alcune attività legate alla bioeconomia e sulla necessità di aggiungere una regola all’Eco-Codice. Padlet è un mezzo di comunicazione flessibile perché:</a:t>
            </a:r>
          </a:p>
          <a:p>
            <a:endParaRPr lang="it-IT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+mj-lt"/>
              </a:rPr>
              <a:t>Gli studenti possono accedervi in qualsiasi momento.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+mj-lt"/>
              </a:rPr>
              <a:t>Possono vedere le opinioni e le idee di tutti gli studenti.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+mj-lt"/>
              </a:rPr>
              <a:t>È ecologico e democratico.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+mj-lt"/>
              </a:rPr>
              <a:t>Gli studenti possono condividere foto, link, grafici e sondaggi che li aiuteranno a decidere sul contenuto dell’Eco-Codice e se deve essere rivisto.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+mj-lt"/>
              </a:rPr>
              <a:t>Può essere facilmente condiviso con insegnanti, genitori e responsabili politici.</a:t>
            </a:r>
            <a:endParaRPr lang="el-G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54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dirty="0"/>
              <a:t>Mettiamo in pratica la teoria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24" y="764704"/>
            <a:ext cx="6300597" cy="51472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it-IT" sz="1800" dirty="0">
                <a:latin typeface="+mj-lt"/>
              </a:rPr>
              <a:t>L’implementazione delle attività e del progetto di gestione dei rifiuti tramite bioeconomia, che ha portato all’Eco-Codice, dovrebbe essere facilmente accessibile e visibile durante tutto l’anno. Un’idea utile potrebbe essere:</a:t>
            </a:r>
          </a:p>
          <a:p>
            <a:pPr marL="0" indent="0">
              <a:buNone/>
            </a:pPr>
            <a:endParaRPr lang="it-IT" sz="1100" dirty="0">
              <a:latin typeface="+mj-lt"/>
            </a:endParaRPr>
          </a:p>
          <a:p>
            <a:r>
              <a:rPr lang="it-IT" sz="1800" dirty="0">
                <a:latin typeface="+mj-lt"/>
              </a:rPr>
              <a:t>Un pannello informativo all’ingresso principale con l’Eco-Codice (poster, canzone, canto, acronimo, ecc.).</a:t>
            </a:r>
          </a:p>
          <a:p>
            <a:endParaRPr lang="it-IT" sz="1100" dirty="0">
              <a:latin typeface="+mj-lt"/>
            </a:endParaRPr>
          </a:p>
          <a:p>
            <a:r>
              <a:rPr lang="it-IT" sz="1800" dirty="0">
                <a:latin typeface="+mj-lt"/>
              </a:rPr>
              <a:t>Un codice QR con la presentazione dei 7 steps che il comitato ha seguito per decidere lo specifico Eco-Codice. Il Codice può essere condiviso non solo su il poster (canzone, canto, acronimo, ecc.) ma anche sulla bacheca della classe</a:t>
            </a:r>
          </a:p>
          <a:p>
            <a:endParaRPr lang="it-IT" sz="1100" dirty="0">
              <a:latin typeface="+mj-lt"/>
            </a:endParaRPr>
          </a:p>
          <a:p>
            <a:r>
              <a:rPr lang="it-IT" sz="1800" dirty="0">
                <a:latin typeface="+mj-lt"/>
              </a:rPr>
              <a:t>Una versione online dell’Eco-Codice che sarà inclusa nella pagina della Dichiarazione della missione della scuola e accessibile a studenti, genitori, insegnanti e tutti i membri della comunità interessati a conoscere meglio la filosofia della scuola.</a:t>
            </a:r>
          </a:p>
          <a:p>
            <a:endParaRPr lang="it-IT" sz="1050" dirty="0">
              <a:latin typeface="+mj-lt"/>
            </a:endParaRPr>
          </a:p>
          <a:p>
            <a:r>
              <a:rPr lang="it-IT" sz="1800" dirty="0">
                <a:latin typeface="+mj-lt"/>
              </a:rPr>
              <a:t>Per le scuole che stampano quaderni o agende per gli studenti, l’Eco-Codice potrebbe essere stampato sulla copertina anteriore o posteriore di un quaderno ecologico in sughero.</a:t>
            </a:r>
            <a:endParaRPr lang="el-GR" sz="14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27" y="2317215"/>
            <a:ext cx="2226254" cy="172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Risorse</a:t>
            </a:r>
            <a:r>
              <a:rPr lang="en-US" b="1" dirty="0">
                <a:latin typeface="Century Gothic" pitchFamily="34" charset="0"/>
              </a:rPr>
              <a:t> educative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Che cos’è un Eco-Codice?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69" y="139966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800" b="1" dirty="0"/>
              <a:t>Una dichiarazione che rappresenta l’impegno della scuola verso la sostenibilità.</a:t>
            </a:r>
          </a:p>
          <a:p>
            <a:endParaRPr lang="it-IT" sz="2800" b="1" dirty="0"/>
          </a:p>
          <a:p>
            <a:endParaRPr lang="en-US" b="1" dirty="0"/>
          </a:p>
          <a:p>
            <a:endParaRPr lang="el-G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91703"/>
            <a:ext cx="2609505" cy="260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815" y="3432463"/>
            <a:ext cx="245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https://www.ecoschools.global/seven-steps-methodology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06" y="-9558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Un Eco-</a:t>
            </a:r>
            <a:r>
              <a:rPr lang="en-US" sz="4000" b="1" dirty="0" err="1"/>
              <a:t>Codice</a:t>
            </a:r>
            <a:r>
              <a:rPr lang="en-US" sz="4000" b="1" dirty="0"/>
              <a:t>…</a:t>
            </a:r>
            <a:endParaRPr lang="el-GR" sz="4000" b="1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00" y="893433"/>
            <a:ext cx="8229600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 dirty="0">
                <a:latin typeface="+mj-lt"/>
              </a:rPr>
              <a:t>Deve essere </a:t>
            </a:r>
            <a:r>
              <a:rPr lang="it-IT" b="1" u="sng" dirty="0">
                <a:latin typeface="+mj-lt"/>
              </a:rPr>
              <a:t>memorabile</a:t>
            </a:r>
            <a:r>
              <a:rPr lang="it-IT" dirty="0">
                <a:latin typeface="+mj-lt"/>
              </a:rPr>
              <a:t> e </a:t>
            </a:r>
            <a:r>
              <a:rPr lang="it-IT" b="1" u="sng" dirty="0">
                <a:latin typeface="+mj-lt"/>
              </a:rPr>
              <a:t>familiare</a:t>
            </a:r>
            <a:r>
              <a:rPr lang="it-IT" dirty="0">
                <a:latin typeface="+mj-lt"/>
              </a:rPr>
              <a:t> a tutti nella scuola. 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Per raggiungere questo obiettivo, puoi:</a:t>
            </a:r>
          </a:p>
          <a:p>
            <a:endParaRPr lang="it-IT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+mj-lt"/>
              </a:rPr>
              <a:t>Utilizzare immagini.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+mj-lt"/>
              </a:rPr>
              <a:t>Usare mnemotecniche o acronimi.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+mj-lt"/>
              </a:rPr>
              <a:t>Creare canti o canzoni con parole in rima.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+mj-lt"/>
              </a:rPr>
              <a:t>Personalizzare con gli slogan della scuola.</a:t>
            </a: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+mj-lt"/>
              </a:rPr>
              <a:t>Utilizzare giochi o attività interattive per aiutare gli studenti.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 Eco-</a:t>
            </a:r>
            <a:r>
              <a:rPr lang="en-US" b="1" dirty="0" err="1"/>
              <a:t>Codice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1435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>
                <a:latin typeface="+mj-lt"/>
              </a:rPr>
              <a:t>Dovrebbe avere un </a:t>
            </a:r>
            <a:r>
              <a:rPr lang="it-IT" sz="2400" b="1" dirty="0">
                <a:latin typeface="+mj-lt"/>
              </a:rPr>
              <a:t>formato</a:t>
            </a:r>
            <a:r>
              <a:rPr lang="it-IT" sz="2400" dirty="0">
                <a:latin typeface="+mj-lt"/>
              </a:rPr>
              <a:t> </a:t>
            </a:r>
            <a:r>
              <a:rPr lang="it-IT" sz="2400" b="1" dirty="0">
                <a:latin typeface="+mj-lt"/>
              </a:rPr>
              <a:t>flessibile.</a:t>
            </a:r>
            <a:r>
              <a:rPr lang="it-IT" sz="2400" dirty="0">
                <a:latin typeface="+mj-lt"/>
              </a:rPr>
              <a:t> Può essere una canzone, un disegno, un modello, una poesia, ecc. </a:t>
            </a:r>
          </a:p>
          <a:p>
            <a:pPr>
              <a:buFont typeface="Wingdings" pitchFamily="2" charset="2"/>
              <a:buChar char="Ø"/>
            </a:pPr>
            <a:endParaRPr lang="it-IT" sz="24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it-IT" sz="2400" dirty="0">
                <a:latin typeface="+mj-lt"/>
              </a:rPr>
              <a:t>Gli studenti sono liberi di scegliere come esprimere il loro Eco-Codice. Gli insegnanti possono aiutare gli studenti a trovare una modalità adeguata all’età e interessante per il gruppo di riferimento.</a:t>
            </a:r>
          </a:p>
          <a:p>
            <a:endParaRPr lang="el-GR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64" y="1717456"/>
            <a:ext cx="2655381" cy="28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89" y="0"/>
            <a:ext cx="8229600" cy="1143000"/>
          </a:xfrm>
        </p:spPr>
        <p:txBody>
          <a:bodyPr/>
          <a:lstStyle/>
          <a:p>
            <a:r>
              <a:rPr lang="en-US" b="1" dirty="0"/>
              <a:t>Un Eco-</a:t>
            </a:r>
            <a:r>
              <a:rPr lang="en-US" b="1" dirty="0" err="1"/>
              <a:t>Codice</a:t>
            </a:r>
            <a:r>
              <a:rPr lang="en-US" b="1" dirty="0"/>
              <a:t>…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11" y="1147997"/>
            <a:ext cx="5194920" cy="4176464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>
                <a:latin typeface="+mj-lt"/>
              </a:rPr>
              <a:t>Dovrebbe elencare gli </a:t>
            </a:r>
            <a:r>
              <a:rPr lang="it-IT" sz="2000" b="1" dirty="0">
                <a:latin typeface="+mj-lt"/>
              </a:rPr>
              <a:t>obiettivi principali </a:t>
            </a:r>
            <a:r>
              <a:rPr lang="it-IT" sz="2000" dirty="0">
                <a:latin typeface="+mj-lt"/>
              </a:rPr>
              <a:t>del tuo Piano d’Azione. Questo significa che l’Eco-Codice dovrebbe basarsi sugli obiettivi stabiliti all’inizio e rappresentare il percorso di azioni intraprese e l’impatto che hanno avuto sulla comunità (cambiamenti di atteggiamento, acquisizione di conoscenze sul concetto di bioeconomia, sensibilizzazione sui benefici ottenuti dalla scuola).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+mj-lt"/>
              </a:rPr>
              <a:t>Dovrebbe essere sviluppato dagli studenti, poiché questo darà loro un maggiore senso di responsabilità verso i valori che l’Eco-Code rappresenta.</a:t>
            </a:r>
          </a:p>
          <a:p>
            <a:pPr>
              <a:buFont typeface="Wingdings" pitchFamily="2" charset="2"/>
              <a:buChar char="Ø"/>
            </a:pPr>
            <a:endParaRPr lang="it-IT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222053" cy="200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Un Eco-</a:t>
            </a:r>
            <a:r>
              <a:rPr lang="en-US" sz="4000" b="1" dirty="0" err="1">
                <a:latin typeface="+mn-lt"/>
              </a:rPr>
              <a:t>Codice</a:t>
            </a:r>
            <a:r>
              <a:rPr lang="en-US" sz="4000" b="1" dirty="0">
                <a:latin typeface="+mn-lt"/>
              </a:rPr>
              <a:t>…</a:t>
            </a:r>
            <a:endParaRPr lang="el-GR" sz="4000" b="1" dirty="0">
              <a:latin typeface="+mn-lt"/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80" y="1331195"/>
            <a:ext cx="5115224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000" dirty="0">
                <a:latin typeface="+mj-lt"/>
              </a:rPr>
              <a:t>Dovrebbe essere regolarmente rivisto per garantire che il suo contenuto continui a riflettere gli obiettivi e le finalità ecologiche della scuola.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Dovrebbe essere visibilmente esposto in tutta la scuola. Questo è cruciale per la diffusione dell’Eco-Codice come un impegno che tutti gli studenti hanno accettato di seguire. Puoi utilizzare </a:t>
            </a:r>
            <a:r>
              <a:rPr lang="it-IT" sz="2000" dirty="0" err="1">
                <a:latin typeface="+mj-lt"/>
              </a:rPr>
              <a:t>bio</a:t>
            </a:r>
            <a:r>
              <a:rPr lang="it-IT" sz="2000" dirty="0">
                <a:latin typeface="+mj-lt"/>
              </a:rPr>
              <a:t>-masse e carta riciclata per decorare il pannello (sughero, corteccia, foglie).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l-GR" sz="2000" dirty="0">
              <a:latin typeface="+mj-lt"/>
            </a:endParaRPr>
          </a:p>
        </p:txBody>
      </p:sp>
      <p:pic>
        <p:nvPicPr>
          <p:cNvPr id="4" name="Picture 3" descr="A bulletin board with paper and notes on the wall&#10;&#10;Description automatically generated">
            <a:extLst>
              <a:ext uri="{FF2B5EF4-FFF2-40B4-BE49-F238E27FC236}">
                <a16:creationId xmlns:a16="http://schemas.microsoft.com/office/drawing/2014/main" id="{D143C53E-4406-B920-CA21-45FD9842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857" y="1643892"/>
            <a:ext cx="3279256" cy="28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4" y="121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Mettiamo in pratica la teoria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83" y="685706"/>
            <a:ext cx="8229600" cy="1024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>
                <a:latin typeface="+mj-lt"/>
              </a:rPr>
              <a:t>Nella gestione dei rifiuti tramite la Bioeconomia di un’ Eco-scuola, gli studenti possono creare un Eco-Codice basato sulle iniziali del termine "Bioeconomia".</a:t>
            </a:r>
          </a:p>
          <a:p>
            <a:pPr marL="0" indent="0">
              <a:buNone/>
            </a:pPr>
            <a:endParaRPr lang="en-US" sz="2000" b="1" dirty="0">
              <a:latin typeface="+mj-lt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E2D7D-8962-C559-2A8A-CC8014C3C5CE}"/>
              </a:ext>
            </a:extLst>
          </p:cNvPr>
          <p:cNvGrpSpPr/>
          <p:nvPr/>
        </p:nvGrpSpPr>
        <p:grpSpPr>
          <a:xfrm>
            <a:off x="3609887" y="1363473"/>
            <a:ext cx="5377693" cy="4110081"/>
            <a:chOff x="3889520" y="944024"/>
            <a:chExt cx="5377693" cy="4110081"/>
          </a:xfrm>
        </p:grpSpPr>
        <p:pic>
          <p:nvPicPr>
            <p:cNvPr id="9" name="Picture 8" descr="Circular diagram of different types of buildings&#10;&#10;Description automatically generated">
              <a:extLst>
                <a:ext uri="{FF2B5EF4-FFF2-40B4-BE49-F238E27FC236}">
                  <a16:creationId xmlns:a16="http://schemas.microsoft.com/office/drawing/2014/main" id="{9BD924BC-55E7-7DA1-C38E-52552D85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9520" y="944024"/>
              <a:ext cx="5377693" cy="411008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062785" y="2922153"/>
              <a:ext cx="1858929" cy="1435907"/>
            </a:xfrm>
            <a:prstGeom prst="ellipse">
              <a:avLst/>
            </a:prstGeom>
            <a:solidFill>
              <a:srgbClr val="6DA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Nella nostra </a:t>
              </a:r>
              <a:r>
                <a:rPr lang="en-US" sz="1200" dirty="0" err="1"/>
                <a:t>Scuola</a:t>
              </a:r>
              <a:r>
                <a:rPr lang="en-US" sz="1200" dirty="0"/>
                <a:t>, </a:t>
              </a:r>
              <a:r>
                <a:rPr lang="en-US" sz="1200" dirty="0" err="1"/>
                <a:t>noi</a:t>
              </a:r>
              <a:r>
                <a:rPr lang="en-US" sz="1200" dirty="0"/>
                <a:t>:</a:t>
              </a:r>
            </a:p>
            <a:p>
              <a:pPr marL="228600" indent="-228600" algn="ctr">
                <a:buAutoNum type="arabicPeriod"/>
              </a:pPr>
              <a:r>
                <a:rPr lang="it-IT" sz="1200" dirty="0"/>
                <a:t>Facciamo il </a:t>
              </a:r>
              <a:r>
                <a:rPr lang="it-IT" sz="1200" dirty="0" err="1"/>
                <a:t>oostabile</a:t>
              </a:r>
              <a:r>
                <a:rPr lang="it-IT" sz="1200" dirty="0"/>
                <a:t> con le bucce della frutta</a:t>
              </a:r>
              <a:endParaRPr lang="en-US" sz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994052" y="2810300"/>
              <a:ext cx="1656184" cy="1491833"/>
            </a:xfrm>
            <a:prstGeom prst="ellipse">
              <a:avLst/>
            </a:prstGeom>
            <a:solidFill>
              <a:srgbClr val="559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  <a:r>
                <a:rPr lang="it-IT" sz="1200" dirty="0"/>
                <a:t>. Facciamo crescere I nostri vegetali</a:t>
              </a: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F607A2-C180-C082-F1ED-086F8CCFD6E6}"/>
              </a:ext>
            </a:extLst>
          </p:cNvPr>
          <p:cNvSpPr txBox="1">
            <a:spLocks/>
          </p:cNvSpPr>
          <p:nvPr/>
        </p:nvSpPr>
        <p:spPr>
          <a:xfrm>
            <a:off x="399048" y="1556792"/>
            <a:ext cx="4384104" cy="540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latin typeface="+mj-lt"/>
            </a:endParaRPr>
          </a:p>
          <a:p>
            <a:pPr marL="0" indent="0">
              <a:buNone/>
            </a:pPr>
            <a:r>
              <a:rPr lang="it-IT" sz="1600" b="1" dirty="0">
                <a:latin typeface="+mj-lt"/>
              </a:rPr>
              <a:t>Ad esempio: Nella nostra scuola, noi:</a:t>
            </a:r>
          </a:p>
          <a:p>
            <a:pPr marL="0" indent="0">
              <a:buNone/>
            </a:pPr>
            <a:r>
              <a:rPr lang="it-IT" sz="1600" dirty="0">
                <a:latin typeface="+mj-lt"/>
              </a:rPr>
              <a:t>B: Bilanciamo l’Innovazione</a:t>
            </a:r>
          </a:p>
          <a:p>
            <a:pPr marL="0" indent="0">
              <a:buNone/>
            </a:pPr>
            <a:r>
              <a:rPr lang="it-IT" sz="1600" dirty="0">
                <a:latin typeface="+mj-lt"/>
              </a:rPr>
              <a:t>I: Ispiriamo l’Azione </a:t>
            </a:r>
          </a:p>
          <a:p>
            <a:pPr marL="0" indent="0">
              <a:buNone/>
            </a:pPr>
            <a:r>
              <a:rPr lang="it-IT" sz="1600" dirty="0">
                <a:latin typeface="+mj-lt"/>
              </a:rPr>
              <a:t>O: Ottimizziamo le risorse </a:t>
            </a:r>
          </a:p>
          <a:p>
            <a:pPr marL="0" indent="0">
              <a:buNone/>
            </a:pPr>
            <a:endParaRPr lang="it-IT" sz="7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latin typeface="+mj-lt"/>
              </a:rPr>
              <a:t>Usa canzoni o canti:</a:t>
            </a:r>
          </a:p>
          <a:p>
            <a:pPr marL="0" indent="0">
              <a:buNone/>
            </a:pPr>
            <a:r>
              <a:rPr lang="it-IT" sz="1600" i="1" dirty="0">
                <a:latin typeface="+mj-lt"/>
              </a:rPr>
              <a:t>Mangia la tua frutta</a:t>
            </a:r>
          </a:p>
          <a:p>
            <a:pPr marL="0" indent="0">
              <a:buNone/>
            </a:pPr>
            <a:r>
              <a:rPr lang="it-IT" sz="1600" i="1" dirty="0">
                <a:latin typeface="+mj-lt"/>
              </a:rPr>
              <a:t>Composta le bucce</a:t>
            </a:r>
          </a:p>
          <a:p>
            <a:pPr marL="0" indent="0">
              <a:buNone/>
            </a:pPr>
            <a:r>
              <a:rPr lang="it-IT" sz="1600" i="1" dirty="0">
                <a:latin typeface="+mj-lt"/>
              </a:rPr>
              <a:t>Puoi farlo</a:t>
            </a:r>
          </a:p>
          <a:p>
            <a:pPr marL="0" indent="0">
              <a:buNone/>
            </a:pPr>
            <a:r>
              <a:rPr lang="it-IT" sz="1600" i="1" dirty="0">
                <a:latin typeface="+mj-lt"/>
              </a:rPr>
              <a:t>Fallo davvero!</a:t>
            </a:r>
          </a:p>
          <a:p>
            <a:pPr>
              <a:buFont typeface="Wingdings" pitchFamily="2" charset="2"/>
              <a:buChar char="ü"/>
            </a:pPr>
            <a:endParaRPr lang="it-IT" sz="16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>
                <a:latin typeface="+mj-lt"/>
              </a:rPr>
              <a:t>Utilizza strumenti visivi per aiutare gli studenti a ricordare l’Eco Code</a:t>
            </a:r>
            <a:endParaRPr lang="en-US" sz="1800" dirty="0">
              <a:latin typeface="+mj-lt"/>
            </a:endParaRPr>
          </a:p>
          <a:p>
            <a:endParaRPr 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" y="23481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b="1" dirty="0"/>
              <a:t>Mettiamo in pratica la teoria</a:t>
            </a:r>
            <a:br>
              <a:rPr lang="it-IT" sz="3600" b="1" dirty="0"/>
            </a:br>
            <a:endParaRPr lang="it-IT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72" y="93358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000" dirty="0">
                <a:latin typeface="+mj-lt"/>
              </a:rPr>
              <a:t>Puoi aiutare gli studenti a organizzare un concorso per l’Eco-Codice e chiedere loro di utilizzare bio-colori (o colori creati da frutta e verdura) per realizzare i loro poster. </a:t>
            </a:r>
          </a:p>
          <a:p>
            <a:pPr marL="0" indent="0">
              <a:buNone/>
            </a:pPr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Successivamente, gli studenti possono presentare i loro lavori alla comunità scolastica e votare il miglior Eco-Codice. In questo modo, tutti partecipano al processo e si assumono la responsabilità di seguire Eco-Codice.</a:t>
            </a:r>
            <a:endParaRPr lang="en-US" sz="2000" dirty="0">
              <a:latin typeface="+mj-lt"/>
            </a:endParaRPr>
          </a:p>
          <a:p>
            <a:endParaRPr lang="el-GR" sz="20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717801" cy="225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713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/>
              <a:t>Mettiamo in pratica la teoria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25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1800" dirty="0">
                <a:latin typeface="+mj-lt"/>
              </a:rPr>
              <a:t>Nel piano d’azione che prevede l’uso di scatole e sacchetti bio per la merenda, il riciclaggio e il compostaggio delle bucce di frutta, un esempio di Eco-Codice potrebbe essere il seguente:</a:t>
            </a:r>
            <a:endParaRPr lang="en-US" sz="1800" dirty="0">
              <a:solidFill>
                <a:srgbClr val="000000"/>
              </a:solidFill>
              <a:latin typeface="+mj-lt"/>
              <a:cs typeface="Calibri"/>
            </a:endParaRPr>
          </a:p>
          <a:p>
            <a:r>
              <a:rPr lang="it-IT" sz="1800" b="1" u="sng" dirty="0">
                <a:solidFill>
                  <a:srgbClr val="000000"/>
                </a:solidFill>
                <a:latin typeface="+mj-lt"/>
                <a:cs typeface="Calibri"/>
              </a:rPr>
              <a:t>La nostra promessa per un domani sostenibile, oggi!</a:t>
            </a:r>
          </a:p>
          <a:p>
            <a:pPr marL="0" indent="0">
              <a:buNone/>
            </a:pPr>
            <a:endParaRPr lang="it-IT" sz="1800" b="1" u="sng" dirty="0">
              <a:solidFill>
                <a:srgbClr val="000000"/>
              </a:solidFill>
              <a:latin typeface="+mj-lt"/>
              <a:cs typeface="Calibri"/>
            </a:endParaRPr>
          </a:p>
          <a:p>
            <a:endParaRPr lang="en-US" sz="1800" b="1" u="sng" dirty="0">
              <a:solidFill>
                <a:srgbClr val="000000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B050"/>
              </a:solidFill>
              <a:latin typeface="+mj-lt"/>
              <a:cs typeface="Calibri"/>
            </a:endParaRPr>
          </a:p>
          <a:p>
            <a:pPr>
              <a:buFont typeface="Wingdings" pitchFamily="2" charset="2"/>
              <a:buChar char="Ø"/>
            </a:pPr>
            <a:endParaRPr lang="en-US" sz="1800" b="1" dirty="0">
              <a:solidFill>
                <a:srgbClr val="00B050"/>
              </a:solidFill>
              <a:latin typeface="+mj-lt"/>
              <a:cs typeface="Calibri"/>
            </a:endParaRPr>
          </a:p>
          <a:p>
            <a:pPr>
              <a:buFont typeface="Wingdings" pitchFamily="2" charset="2"/>
              <a:buChar char="ü"/>
            </a:pPr>
            <a:endParaRPr lang="en-US" sz="1800" b="1" dirty="0">
              <a:latin typeface="+mj-lt"/>
              <a:cs typeface="Calibri"/>
            </a:endParaRPr>
          </a:p>
          <a:p>
            <a:endParaRPr lang="en-US" sz="1800" b="1" dirty="0">
              <a:latin typeface="+mj-lt"/>
              <a:cs typeface="Calibri"/>
            </a:endParaRPr>
          </a:p>
          <a:p>
            <a:endParaRPr lang="el-GR" sz="1800" b="1" u="sng" dirty="0">
              <a:latin typeface="+mj-lt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05FE32-C52C-79F9-B263-E32316296909}"/>
              </a:ext>
            </a:extLst>
          </p:cNvPr>
          <p:cNvSpPr txBox="1">
            <a:spLocks/>
          </p:cNvSpPr>
          <p:nvPr/>
        </p:nvSpPr>
        <p:spPr>
          <a:xfrm>
            <a:off x="395536" y="1992759"/>
            <a:ext cx="3940231" cy="5225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u="sng" dirty="0">
              <a:latin typeface="+mj-lt"/>
              <a:cs typeface="Calibri"/>
            </a:endParaRPr>
          </a:p>
          <a:p>
            <a:endParaRPr lang="en-US" sz="1800" b="1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it-IT" sz="1800" b="1" dirty="0">
                <a:latin typeface="+mj-lt"/>
              </a:rPr>
              <a:t>Nella nostra scuola:</a:t>
            </a:r>
          </a:p>
          <a:p>
            <a:pPr marL="0" indent="0">
              <a:buNone/>
            </a:pPr>
            <a:endParaRPr lang="it-IT" sz="18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1" dirty="0">
                <a:latin typeface="+mj-lt"/>
              </a:rPr>
              <a:t>Ricicliamo. </a:t>
            </a:r>
            <a:r>
              <a:rPr lang="it-IT" sz="1800" b="1" dirty="0">
                <a:solidFill>
                  <a:srgbClr val="00B050"/>
                </a:solidFill>
                <a:latin typeface="+mj-lt"/>
              </a:rPr>
              <a:t>Risparmiamo alberi, energia, acqua e lo sforzo umano necessario per produrre carta, vetro, metalli e altri materiali.</a:t>
            </a: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sz="1800" b="1" dirty="0">
              <a:latin typeface="+mj-lt"/>
            </a:endParaRPr>
          </a:p>
          <a:p>
            <a:endParaRPr lang="en-US" sz="1800" b="1" dirty="0">
              <a:latin typeface="+mj-lt"/>
            </a:endParaRPr>
          </a:p>
          <a:p>
            <a:endParaRPr lang="el-GR" sz="1800" b="1" u="sng" dirty="0">
              <a:latin typeface="+mj-lt"/>
            </a:endParaRPr>
          </a:p>
        </p:txBody>
      </p:sp>
      <p:pic>
        <p:nvPicPr>
          <p:cNvPr id="6" name="Picture 5" descr="A group of trash cans&#10;&#10;Description automatically generated">
            <a:extLst>
              <a:ext uri="{FF2B5EF4-FFF2-40B4-BE49-F238E27FC236}">
                <a16:creationId xmlns:a16="http://schemas.microsoft.com/office/drawing/2014/main" id="{0C2DA759-051D-85FB-9EAE-DB8F6825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19" y="2597156"/>
            <a:ext cx="3623384" cy="241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e un nuovo documento." ma:contentTypeScope="" ma:versionID="28c8e84fbce78053d7f22056b6e07868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b2080048e86604465f2b7e8932cd4fb6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62848C-B4FE-483B-ABE1-EC6FE6B82FAC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4b029ac4-2790-4e9d-b1ba-d309a41950a3"/>
    <ds:schemaRef ds:uri="http://schemas.microsoft.com/office/infopath/2007/PartnerControls"/>
    <ds:schemaRef ds:uri="http://schemas.openxmlformats.org/package/2006/metadata/core-properties"/>
    <ds:schemaRef ds:uri="4cb37d89-296d-4697-a3a4-f9df7f39d0e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789C7E0-72E8-4502-905D-3506E27B7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1FF5E-3217-49D1-93ED-63E0CD47F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1151</Words>
  <Application>Microsoft Office PowerPoint</Application>
  <PresentationFormat>Presentazione su schermo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PuviRegular</vt:lpstr>
      <vt:lpstr>Wingdings</vt:lpstr>
      <vt:lpstr>Office Theme</vt:lpstr>
      <vt:lpstr>Materiali didattici</vt:lpstr>
      <vt:lpstr>Che cos’è un Eco-Codice?</vt:lpstr>
      <vt:lpstr>Un Eco-Codice…</vt:lpstr>
      <vt:lpstr>Un Eco-Codice…</vt:lpstr>
      <vt:lpstr>Un Eco-Codice…</vt:lpstr>
      <vt:lpstr>Un Eco-Codice…</vt:lpstr>
      <vt:lpstr>Mettiamo in pratica la teoria </vt:lpstr>
      <vt:lpstr>Mettiamo in pratica la teoria </vt:lpstr>
      <vt:lpstr>Mettiamo in pratica la teoria</vt:lpstr>
      <vt:lpstr>Mettiamo in pratica la teoria</vt:lpstr>
      <vt:lpstr>Mettiamo in pratica la teoria</vt:lpstr>
      <vt:lpstr>Mettiamo in pratica la teoria</vt:lpstr>
      <vt:lpstr>Mettiamo in pratica la teoria</vt:lpstr>
      <vt:lpstr>Mettiamo in pratica la teoria</vt:lpstr>
      <vt:lpstr>Risorse educative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Flavia Fusconi</cp:lastModifiedBy>
  <cp:revision>139</cp:revision>
  <dcterms:created xsi:type="dcterms:W3CDTF">2024-05-12T12:39:55Z</dcterms:created>
  <dcterms:modified xsi:type="dcterms:W3CDTF">2024-12-04T16:05:44Z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